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6" r:id="rId8"/>
    <p:sldId id="267" r:id="rId9"/>
    <p:sldId id="268" r:id="rId10"/>
    <p:sldId id="269" r:id="rId11"/>
    <p:sldId id="270" r:id="rId12"/>
    <p:sldId id="271" r:id="rId13"/>
    <p:sldId id="262" r:id="rId14"/>
    <p:sldId id="272" r:id="rId15"/>
    <p:sldId id="273" r:id="rId16"/>
    <p:sldId id="274" r:id="rId17"/>
    <p:sldId id="276" r:id="rId18"/>
    <p:sldId id="263" r:id="rId19"/>
    <p:sldId id="275" r:id="rId20"/>
    <p:sldId id="277" r:id="rId21"/>
    <p:sldId id="278" r:id="rId22"/>
    <p:sldId id="264" r:id="rId23"/>
    <p:sldId id="279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2" autoAdjust="0"/>
    <p:restoredTop sz="94660"/>
  </p:normalViewPr>
  <p:slideViewPr>
    <p:cSldViewPr snapToGrid="0">
      <p:cViewPr varScale="1">
        <p:scale>
          <a:sx n="80" d="100"/>
          <a:sy n="80" d="100"/>
        </p:scale>
        <p:origin x="126" y="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thon.org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b="1" dirty="0" err="1"/>
              <a:t>Pertemuan</a:t>
            </a:r>
            <a:r>
              <a:rPr lang="en-US" sz="4800" b="1" dirty="0"/>
              <a:t> 1: </a:t>
            </a:r>
            <a:r>
              <a:rPr lang="en-US" sz="4800" b="1" dirty="0" err="1"/>
              <a:t>Pengenalan</a:t>
            </a:r>
            <a:r>
              <a:rPr lang="en-US" sz="4800" b="1" dirty="0"/>
              <a:t> Python </a:t>
            </a:r>
            <a:r>
              <a:rPr lang="en-US" sz="4800" b="1" dirty="0" err="1"/>
              <a:t>dan</a:t>
            </a:r>
            <a:r>
              <a:rPr lang="en-US" sz="4800" b="1" dirty="0"/>
              <a:t> </a:t>
            </a:r>
            <a:r>
              <a:rPr lang="en-US" sz="4800" b="1" dirty="0" err="1"/>
              <a:t>Lingkungan</a:t>
            </a:r>
            <a:r>
              <a:rPr lang="en-US" sz="4800" b="1" dirty="0"/>
              <a:t> </a:t>
            </a:r>
            <a:r>
              <a:rPr lang="en-US" sz="4800" b="1" dirty="0" err="1"/>
              <a:t>Pengembangan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Oleh</a:t>
            </a:r>
            <a:r>
              <a:rPr lang="en-US" dirty="0" smtClean="0"/>
              <a:t>: Arjuna Panji Prakarsa, </a:t>
            </a:r>
            <a:r>
              <a:rPr lang="en-US" dirty="0" err="1" smtClean="0"/>
              <a:t>S.Kom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59092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Langkah</a:t>
            </a:r>
            <a:r>
              <a:rPr lang="en-US" b="1" dirty="0"/>
              <a:t> 4: </a:t>
            </a:r>
            <a:r>
              <a:rPr lang="en-US" b="1" dirty="0" err="1"/>
              <a:t>Konfigurasi</a:t>
            </a:r>
            <a:r>
              <a:rPr lang="en-US" b="1" dirty="0"/>
              <a:t> </a:t>
            </a:r>
            <a:r>
              <a:rPr lang="en-US" b="1" dirty="0" err="1"/>
              <a:t>Instalasi</a:t>
            </a:r>
            <a:r>
              <a:rPr lang="en-US" b="1" dirty="0"/>
              <a:t> (</a:t>
            </a:r>
            <a:r>
              <a:rPr lang="en-US" b="1" dirty="0" err="1"/>
              <a:t>Opsional</a:t>
            </a:r>
            <a:r>
              <a:rPr lang="en-US" b="1" dirty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Pada</a:t>
            </a:r>
            <a:r>
              <a:rPr lang="en-US" sz="2800" dirty="0"/>
              <a:t> </a:t>
            </a:r>
            <a:r>
              <a:rPr lang="en-US" sz="2800" dirty="0" err="1"/>
              <a:t>langkah</a:t>
            </a:r>
            <a:r>
              <a:rPr lang="en-US" sz="2800" dirty="0"/>
              <a:t> "Customize installation", </a:t>
            </a:r>
            <a:r>
              <a:rPr lang="en-US" sz="2800" dirty="0" err="1"/>
              <a:t>Anda</a:t>
            </a:r>
            <a:r>
              <a:rPr lang="en-US" sz="2800" dirty="0"/>
              <a:t> </a:t>
            </a:r>
            <a:r>
              <a:rPr lang="en-US" sz="2800" dirty="0" err="1"/>
              <a:t>dapat</a:t>
            </a:r>
            <a:r>
              <a:rPr lang="en-US" sz="2800" dirty="0"/>
              <a:t> </a:t>
            </a:r>
            <a:r>
              <a:rPr lang="en-US" sz="2800" dirty="0" err="1"/>
              <a:t>menyesuaikan</a:t>
            </a:r>
            <a:r>
              <a:rPr lang="en-US" sz="2800" dirty="0"/>
              <a:t> </a:t>
            </a:r>
            <a:r>
              <a:rPr lang="en-US" sz="2800" dirty="0" err="1"/>
              <a:t>instalasi</a:t>
            </a:r>
            <a:r>
              <a:rPr lang="en-US" sz="2800" dirty="0"/>
              <a:t> Python. </a:t>
            </a:r>
            <a:r>
              <a:rPr lang="en-US" sz="2800" dirty="0" err="1"/>
              <a:t>Namun</a:t>
            </a:r>
            <a:r>
              <a:rPr lang="en-US" sz="2800" dirty="0"/>
              <a:t>,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pemula</a:t>
            </a:r>
            <a:r>
              <a:rPr lang="en-US" sz="2800" dirty="0"/>
              <a:t>, </a:t>
            </a:r>
            <a:r>
              <a:rPr lang="en-US" sz="2800" dirty="0" err="1"/>
              <a:t>sebaiknya</a:t>
            </a:r>
            <a:r>
              <a:rPr lang="en-US" sz="2800" dirty="0"/>
              <a:t> </a:t>
            </a:r>
            <a:r>
              <a:rPr lang="en-US" sz="2800" dirty="0" err="1"/>
              <a:t>biarkan</a:t>
            </a:r>
            <a:r>
              <a:rPr lang="en-US" sz="2800" dirty="0"/>
              <a:t> </a:t>
            </a:r>
            <a:r>
              <a:rPr lang="en-US" sz="2800" dirty="0" err="1"/>
              <a:t>opsi</a:t>
            </a:r>
            <a:r>
              <a:rPr lang="en-US" sz="2800" dirty="0"/>
              <a:t> </a:t>
            </a:r>
            <a:r>
              <a:rPr lang="en-US" sz="2800" dirty="0" err="1"/>
              <a:t>bawaan</a:t>
            </a:r>
            <a:r>
              <a:rPr lang="en-US" sz="2800" dirty="0"/>
              <a:t> yang </a:t>
            </a:r>
            <a:r>
              <a:rPr lang="en-US" sz="2800" dirty="0" err="1"/>
              <a:t>sudah</a:t>
            </a:r>
            <a:r>
              <a:rPr lang="en-US" sz="2800" dirty="0"/>
              <a:t> </a:t>
            </a:r>
            <a:r>
              <a:rPr lang="en-US" sz="2800" dirty="0" err="1"/>
              <a:t>dipilih</a:t>
            </a:r>
            <a:r>
              <a:rPr 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5992806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Langkah</a:t>
            </a:r>
            <a:r>
              <a:rPr lang="en-US" b="1" dirty="0"/>
              <a:t> 5: </a:t>
            </a:r>
            <a:r>
              <a:rPr lang="en-US" b="1" dirty="0" err="1"/>
              <a:t>Selesai</a:t>
            </a:r>
            <a:r>
              <a:rPr lang="en-US" b="1" dirty="0"/>
              <a:t> </a:t>
            </a:r>
            <a:r>
              <a:rPr lang="en-US" b="1" dirty="0" err="1"/>
              <a:t>Instalasi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Klik</a:t>
            </a:r>
            <a:r>
              <a:rPr lang="en-US" sz="2800" dirty="0"/>
              <a:t> "Install Now"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tunggu</a:t>
            </a:r>
            <a:r>
              <a:rPr lang="en-US" sz="2800" dirty="0"/>
              <a:t> </a:t>
            </a:r>
            <a:r>
              <a:rPr lang="en-US" sz="2800" dirty="0" err="1"/>
              <a:t>hingga</a:t>
            </a:r>
            <a:r>
              <a:rPr lang="en-US" sz="2800" dirty="0"/>
              <a:t> proses </a:t>
            </a:r>
            <a:r>
              <a:rPr lang="en-US" sz="2800" dirty="0" err="1"/>
              <a:t>instalasi</a:t>
            </a:r>
            <a:r>
              <a:rPr lang="en-US" sz="2800" dirty="0"/>
              <a:t> </a:t>
            </a:r>
            <a:r>
              <a:rPr lang="en-US" sz="2800" dirty="0" err="1"/>
              <a:t>selesai</a:t>
            </a:r>
            <a:r>
              <a:rPr lang="en-US" sz="2800" dirty="0"/>
              <a:t>.</a:t>
            </a:r>
          </a:p>
          <a:p>
            <a:r>
              <a:rPr lang="en-US" sz="2800" dirty="0" err="1"/>
              <a:t>Setelah</a:t>
            </a:r>
            <a:r>
              <a:rPr lang="en-US" sz="2800" dirty="0"/>
              <a:t> </a:t>
            </a:r>
            <a:r>
              <a:rPr lang="en-US" sz="2800" dirty="0" err="1"/>
              <a:t>instalasi</a:t>
            </a:r>
            <a:r>
              <a:rPr lang="en-US" sz="2800" dirty="0"/>
              <a:t> </a:t>
            </a:r>
            <a:r>
              <a:rPr lang="en-US" sz="2800" dirty="0" err="1"/>
              <a:t>selesai</a:t>
            </a:r>
            <a:r>
              <a:rPr lang="en-US" sz="2800" dirty="0"/>
              <a:t>, </a:t>
            </a:r>
            <a:r>
              <a:rPr lang="en-US" sz="2800" dirty="0" err="1"/>
              <a:t>Anda</a:t>
            </a:r>
            <a:r>
              <a:rPr lang="en-US" sz="2800" dirty="0"/>
              <a:t> </a:t>
            </a:r>
            <a:r>
              <a:rPr lang="en-US" sz="2800" dirty="0" err="1"/>
              <a:t>akan</a:t>
            </a:r>
            <a:r>
              <a:rPr lang="en-US" sz="2800" dirty="0"/>
              <a:t> </a:t>
            </a:r>
            <a:r>
              <a:rPr lang="en-US" sz="2800" dirty="0" err="1"/>
              <a:t>melihat</a:t>
            </a:r>
            <a:r>
              <a:rPr lang="en-US" sz="2800" dirty="0"/>
              <a:t> </a:t>
            </a:r>
            <a:r>
              <a:rPr lang="en-US" sz="2800" dirty="0" err="1"/>
              <a:t>pesan</a:t>
            </a:r>
            <a:r>
              <a:rPr lang="en-US" sz="2800" dirty="0"/>
              <a:t> "Setup was successful". </a:t>
            </a:r>
            <a:r>
              <a:rPr lang="en-US" sz="2800" dirty="0" err="1"/>
              <a:t>Centang</a:t>
            </a:r>
            <a:r>
              <a:rPr lang="en-US" sz="2800" dirty="0"/>
              <a:t> </a:t>
            </a:r>
            <a:r>
              <a:rPr lang="en-US" sz="2800" dirty="0" err="1"/>
              <a:t>opsi</a:t>
            </a:r>
            <a:r>
              <a:rPr lang="en-US" sz="2800" dirty="0"/>
              <a:t> "Disable path length limit" </a:t>
            </a:r>
            <a:r>
              <a:rPr lang="en-US" sz="2800" dirty="0" err="1"/>
              <a:t>jika</a:t>
            </a:r>
            <a:r>
              <a:rPr lang="en-US" sz="2800" dirty="0"/>
              <a:t> </a:t>
            </a:r>
            <a:r>
              <a:rPr lang="en-US" sz="2800" dirty="0" err="1"/>
              <a:t>muncul</a:t>
            </a:r>
            <a:r>
              <a:rPr lang="en-US" sz="2800" dirty="0"/>
              <a:t>,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klik</a:t>
            </a:r>
            <a:r>
              <a:rPr lang="en-US" sz="2800" dirty="0"/>
              <a:t> "Close".</a:t>
            </a:r>
          </a:p>
        </p:txBody>
      </p:sp>
    </p:spTree>
    <p:extLst>
      <p:ext uri="{BB962C8B-B14F-4D97-AF65-F5344CB8AC3E}">
        <p14:creationId xmlns:p14="http://schemas.microsoft.com/office/powerpoint/2010/main" val="296571226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Langkah</a:t>
            </a:r>
            <a:r>
              <a:rPr lang="en-US" b="1" dirty="0"/>
              <a:t> 6: </a:t>
            </a:r>
            <a:r>
              <a:rPr lang="en-US" b="1" dirty="0" err="1"/>
              <a:t>Verifikasi</a:t>
            </a:r>
            <a:r>
              <a:rPr lang="en-US" b="1" dirty="0"/>
              <a:t> </a:t>
            </a:r>
            <a:r>
              <a:rPr lang="en-US" b="1" dirty="0" err="1"/>
              <a:t>Instalasi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Buka</a:t>
            </a:r>
            <a:r>
              <a:rPr lang="en-US" sz="2800" dirty="0"/>
              <a:t> command prompt </a:t>
            </a:r>
            <a:r>
              <a:rPr lang="en-US" sz="2800" dirty="0" err="1"/>
              <a:t>atau</a:t>
            </a:r>
            <a:r>
              <a:rPr lang="en-US" sz="2800" dirty="0"/>
              <a:t> PowerShell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ketik</a:t>
            </a:r>
            <a:r>
              <a:rPr lang="en-US" sz="2800" dirty="0"/>
              <a:t> python --version </a:t>
            </a:r>
            <a:r>
              <a:rPr lang="en-US" sz="2800" dirty="0" err="1"/>
              <a:t>atau</a:t>
            </a:r>
            <a:r>
              <a:rPr lang="en-US" sz="2800" dirty="0"/>
              <a:t> python -V. </a:t>
            </a:r>
            <a:r>
              <a:rPr lang="en-US" sz="2800" dirty="0" err="1"/>
              <a:t>Jika</a:t>
            </a:r>
            <a:r>
              <a:rPr lang="en-US" sz="2800" dirty="0"/>
              <a:t> </a:t>
            </a:r>
            <a:r>
              <a:rPr lang="en-US" sz="2800" dirty="0" err="1"/>
              <a:t>instalasi</a:t>
            </a:r>
            <a:r>
              <a:rPr lang="en-US" sz="2800" dirty="0"/>
              <a:t> </a:t>
            </a:r>
            <a:r>
              <a:rPr lang="en-US" sz="2800" dirty="0" err="1"/>
              <a:t>berhasil</a:t>
            </a:r>
            <a:r>
              <a:rPr lang="en-US" sz="2800" dirty="0"/>
              <a:t>, </a:t>
            </a:r>
            <a:r>
              <a:rPr lang="en-US" sz="2800" dirty="0" err="1"/>
              <a:t>Anda</a:t>
            </a:r>
            <a:r>
              <a:rPr lang="en-US" sz="2800" dirty="0"/>
              <a:t> </a:t>
            </a:r>
            <a:r>
              <a:rPr lang="en-US" sz="2800" dirty="0" err="1"/>
              <a:t>akan</a:t>
            </a:r>
            <a:r>
              <a:rPr lang="en-US" sz="2800" dirty="0"/>
              <a:t> </a:t>
            </a:r>
            <a:r>
              <a:rPr lang="en-US" sz="2800" dirty="0" err="1"/>
              <a:t>melihat</a:t>
            </a:r>
            <a:r>
              <a:rPr lang="en-US" sz="2800" dirty="0"/>
              <a:t> </a:t>
            </a:r>
            <a:r>
              <a:rPr lang="en-US" sz="2800" dirty="0" err="1"/>
              <a:t>versi</a:t>
            </a:r>
            <a:r>
              <a:rPr lang="en-US" sz="2800" dirty="0"/>
              <a:t> Python yang </a:t>
            </a:r>
            <a:r>
              <a:rPr lang="en-US" sz="2800" dirty="0" err="1"/>
              <a:t>diinstal</a:t>
            </a:r>
            <a:r>
              <a:rPr lang="en-US" sz="2800" dirty="0"/>
              <a:t>.</a:t>
            </a:r>
          </a:p>
          <a:p>
            <a:r>
              <a:rPr lang="en-US" sz="2800" dirty="0" err="1"/>
              <a:t>Anda</a:t>
            </a:r>
            <a:r>
              <a:rPr lang="en-US" sz="2800" dirty="0"/>
              <a:t> </a:t>
            </a:r>
            <a:r>
              <a:rPr lang="en-US" sz="2800" dirty="0" err="1"/>
              <a:t>juga</a:t>
            </a:r>
            <a:r>
              <a:rPr lang="en-US" sz="2800" dirty="0"/>
              <a:t> </a:t>
            </a:r>
            <a:r>
              <a:rPr lang="en-US" sz="2800" dirty="0" err="1"/>
              <a:t>dapat</a:t>
            </a:r>
            <a:r>
              <a:rPr lang="en-US" sz="2800" dirty="0"/>
              <a:t> </a:t>
            </a:r>
            <a:r>
              <a:rPr lang="en-US" sz="2800" dirty="0" err="1"/>
              <a:t>mencoba</a:t>
            </a:r>
            <a:r>
              <a:rPr lang="en-US" sz="2800" dirty="0"/>
              <a:t> </a:t>
            </a:r>
            <a:r>
              <a:rPr lang="en-US" sz="2800" dirty="0" err="1"/>
              <a:t>perintah</a:t>
            </a:r>
            <a:r>
              <a:rPr lang="en-US" sz="2800" dirty="0"/>
              <a:t> pip --version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memastikan</a:t>
            </a:r>
            <a:r>
              <a:rPr lang="en-US" sz="2800" dirty="0"/>
              <a:t> </a:t>
            </a:r>
            <a:r>
              <a:rPr lang="en-US" sz="2800" dirty="0" err="1"/>
              <a:t>bahwa</a:t>
            </a:r>
            <a:r>
              <a:rPr lang="en-US" sz="2800" dirty="0"/>
              <a:t> pip (Python package installer) </a:t>
            </a:r>
            <a:r>
              <a:rPr lang="en-US" sz="2800" dirty="0" err="1"/>
              <a:t>telah</a:t>
            </a:r>
            <a:r>
              <a:rPr lang="en-US" sz="2800" dirty="0"/>
              <a:t> </a:t>
            </a:r>
            <a:r>
              <a:rPr lang="en-US" sz="2800" dirty="0" err="1"/>
              <a:t>diinstal</a:t>
            </a:r>
            <a:r>
              <a:rPr 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1908797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797666" y="2567319"/>
            <a:ext cx="8596668" cy="86168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b="1" i="1" u="sng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Lingkungan</a:t>
            </a:r>
            <a:r>
              <a:rPr lang="en-US" b="1" i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i="1" u="sng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Pengembangan</a:t>
            </a:r>
            <a:endParaRPr lang="en-US" i="1" u="sng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797666" y="3214059"/>
            <a:ext cx="8596668" cy="86168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2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(Development </a:t>
            </a:r>
            <a:r>
              <a:rPr lang="en-US" sz="32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Environtment</a:t>
            </a:r>
            <a:r>
              <a:rPr lang="en-US" sz="32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sz="3200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4277146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Apa</a:t>
            </a:r>
            <a:r>
              <a:rPr lang="en-US" b="1" dirty="0"/>
              <a:t> </a:t>
            </a:r>
            <a:r>
              <a:rPr lang="en-US" b="1" dirty="0" err="1"/>
              <a:t>itu</a:t>
            </a:r>
            <a:r>
              <a:rPr lang="en-US" b="1" dirty="0"/>
              <a:t> </a:t>
            </a:r>
            <a:r>
              <a:rPr lang="en-US" b="1" dirty="0" err="1"/>
              <a:t>Lingkungan</a:t>
            </a:r>
            <a:r>
              <a:rPr lang="en-US" b="1" dirty="0"/>
              <a:t> </a:t>
            </a:r>
            <a:r>
              <a:rPr lang="en-US" b="1" dirty="0" err="1" smtClean="0"/>
              <a:t>Pengembangan</a:t>
            </a:r>
            <a:r>
              <a:rPr lang="en-US" b="1" dirty="0" smtClean="0"/>
              <a:t> (IDE</a:t>
            </a:r>
            <a:r>
              <a:rPr lang="en-US" b="1" dirty="0"/>
              <a:t>)?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sz="2000" dirty="0" smtClean="0"/>
              <a:t>IDE (</a:t>
            </a:r>
            <a:r>
              <a:rPr lang="en-US" sz="2000" i="1" dirty="0" smtClean="0"/>
              <a:t>Integrated </a:t>
            </a:r>
            <a:r>
              <a:rPr lang="en-US" sz="2000" i="1" dirty="0"/>
              <a:t>Development </a:t>
            </a:r>
            <a:r>
              <a:rPr lang="en-US" sz="2000" i="1" dirty="0" smtClean="0"/>
              <a:t>Environment)</a:t>
            </a:r>
            <a:r>
              <a:rPr lang="sv-SE" sz="2000" dirty="0" smtClean="0"/>
              <a:t> </a:t>
            </a:r>
            <a:r>
              <a:rPr lang="sv-SE" sz="2000" dirty="0"/>
              <a:t>adalah alat yang memudahkan penulisan, pengujian, dan debug kode</a:t>
            </a:r>
            <a:r>
              <a:rPr lang="sv-SE" sz="2000" dirty="0" smtClean="0"/>
              <a:t>.</a:t>
            </a:r>
          </a:p>
          <a:p>
            <a:r>
              <a:rPr lang="en-US" sz="2000" dirty="0" err="1"/>
              <a:t>B</a:t>
            </a:r>
            <a:r>
              <a:rPr lang="en-US" sz="2000" dirty="0" err="1" smtClean="0"/>
              <a:t>eberapa</a:t>
            </a:r>
            <a:r>
              <a:rPr lang="en-US" sz="2000" dirty="0" smtClean="0"/>
              <a:t> </a:t>
            </a:r>
            <a:r>
              <a:rPr lang="en-US" sz="2000" dirty="0" err="1"/>
              <a:t>pilihan</a:t>
            </a:r>
            <a:r>
              <a:rPr lang="en-US" sz="2000" dirty="0"/>
              <a:t> IDE yang </a:t>
            </a:r>
            <a:r>
              <a:rPr lang="en-US" sz="2000" dirty="0" err="1"/>
              <a:t>populer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pengembangan</a:t>
            </a:r>
            <a:r>
              <a:rPr lang="en-US" sz="2000" dirty="0"/>
              <a:t> Python </a:t>
            </a:r>
            <a:r>
              <a:rPr lang="en-US" sz="2000" dirty="0" err="1"/>
              <a:t>seperti</a:t>
            </a:r>
            <a:r>
              <a:rPr lang="en-US" sz="2000" dirty="0" smtClean="0"/>
              <a:t>:</a:t>
            </a:r>
          </a:p>
          <a:p>
            <a:pPr lvl="1"/>
            <a:r>
              <a:rPr lang="en-US" sz="1800" b="1" dirty="0" smtClean="0"/>
              <a:t>Visual </a:t>
            </a:r>
            <a:r>
              <a:rPr lang="en-US" sz="1800" b="1" dirty="0"/>
              <a:t>Studio Code (</a:t>
            </a:r>
            <a:r>
              <a:rPr lang="en-US" sz="1800" b="1" dirty="0" err="1"/>
              <a:t>VSCode</a:t>
            </a:r>
            <a:r>
              <a:rPr lang="en-US" sz="1800" b="1" dirty="0"/>
              <a:t>):</a:t>
            </a:r>
            <a:r>
              <a:rPr lang="en-US" sz="1800" dirty="0"/>
              <a:t> Gratis, </a:t>
            </a:r>
            <a:r>
              <a:rPr lang="en-US" sz="1800" dirty="0" err="1"/>
              <a:t>ringan</a:t>
            </a:r>
            <a:r>
              <a:rPr lang="en-US" sz="1800" dirty="0"/>
              <a:t>,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dirty="0" err="1"/>
              <a:t>mendukung</a:t>
            </a:r>
            <a:r>
              <a:rPr lang="en-US" sz="1800" dirty="0"/>
              <a:t> </a:t>
            </a:r>
            <a:r>
              <a:rPr lang="en-US" sz="1800" dirty="0" err="1"/>
              <a:t>ekstensi</a:t>
            </a:r>
            <a:r>
              <a:rPr lang="en-US" sz="1800" dirty="0"/>
              <a:t> Python.</a:t>
            </a:r>
          </a:p>
          <a:p>
            <a:pPr lvl="1"/>
            <a:r>
              <a:rPr lang="en-US" sz="1800" b="1" dirty="0" err="1"/>
              <a:t>PyCharm</a:t>
            </a:r>
            <a:r>
              <a:rPr lang="en-US" sz="1800" b="1" dirty="0"/>
              <a:t>:</a:t>
            </a:r>
            <a:r>
              <a:rPr lang="en-US" sz="1800" dirty="0"/>
              <a:t> IDE </a:t>
            </a:r>
            <a:r>
              <a:rPr lang="en-US" sz="1800" dirty="0" err="1"/>
              <a:t>khusus</a:t>
            </a:r>
            <a:r>
              <a:rPr lang="en-US" sz="1800" dirty="0"/>
              <a:t> Python </a:t>
            </a:r>
            <a:r>
              <a:rPr lang="en-US" sz="1800" dirty="0" err="1"/>
              <a:t>dengan</a:t>
            </a:r>
            <a:r>
              <a:rPr lang="en-US" sz="1800" dirty="0"/>
              <a:t> </a:t>
            </a:r>
            <a:r>
              <a:rPr lang="en-US" sz="1800" dirty="0" err="1"/>
              <a:t>fitur</a:t>
            </a:r>
            <a:r>
              <a:rPr lang="en-US" sz="1800" dirty="0"/>
              <a:t> </a:t>
            </a:r>
            <a:r>
              <a:rPr lang="en-US" sz="1800" dirty="0" err="1"/>
              <a:t>lengkap</a:t>
            </a:r>
            <a:r>
              <a:rPr lang="en-US" sz="1800" dirty="0"/>
              <a:t>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pengembangan</a:t>
            </a:r>
            <a:r>
              <a:rPr lang="en-US" sz="1800" dirty="0"/>
              <a:t> </a:t>
            </a:r>
            <a:r>
              <a:rPr lang="en-US" sz="1800" dirty="0" err="1"/>
              <a:t>profesional</a:t>
            </a:r>
            <a:r>
              <a:rPr lang="en-US" sz="1800" dirty="0"/>
              <a:t>.</a:t>
            </a:r>
          </a:p>
          <a:p>
            <a:pPr lvl="1"/>
            <a:r>
              <a:rPr lang="en-US" sz="1800" b="1" dirty="0" err="1"/>
              <a:t>Jupyter</a:t>
            </a:r>
            <a:r>
              <a:rPr lang="en-US" sz="1800" b="1" dirty="0"/>
              <a:t> Notebook:</a:t>
            </a:r>
            <a:r>
              <a:rPr lang="en-US" sz="1800" dirty="0"/>
              <a:t> </a:t>
            </a:r>
            <a:r>
              <a:rPr lang="en-US" sz="1800" dirty="0" err="1"/>
              <a:t>Cocok</a:t>
            </a:r>
            <a:r>
              <a:rPr lang="en-US" sz="1800" dirty="0"/>
              <a:t>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pengembangan</a:t>
            </a:r>
            <a:r>
              <a:rPr lang="en-US" sz="1800" dirty="0"/>
              <a:t> </a:t>
            </a:r>
            <a:r>
              <a:rPr lang="en-US" sz="1800" dirty="0" err="1"/>
              <a:t>ilmu</a:t>
            </a:r>
            <a:r>
              <a:rPr lang="en-US" sz="1800" dirty="0"/>
              <a:t> data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dirty="0" err="1"/>
              <a:t>pembelajaran</a:t>
            </a:r>
            <a:r>
              <a:rPr lang="en-US" sz="1800" dirty="0"/>
              <a:t> </a:t>
            </a:r>
            <a:r>
              <a:rPr lang="en-US" sz="1800" dirty="0" err="1"/>
              <a:t>interaktif</a:t>
            </a:r>
            <a:r>
              <a:rPr lang="en-US" sz="1800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35270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Macam-macam</a:t>
            </a:r>
            <a:r>
              <a:rPr lang="en-US" b="1" dirty="0" smtClean="0"/>
              <a:t> IDE Python</a:t>
            </a:r>
            <a:endParaRPr lang="en-US" dirty="0"/>
          </a:p>
        </p:txBody>
      </p:sp>
      <p:pic>
        <p:nvPicPr>
          <p:cNvPr id="5122" name="Picture 2" descr="How can I take input from file for my python code? · Issue #10581 ·  microsoft/vscode-python · GitHu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2676071"/>
            <a:ext cx="2880000" cy="1619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PyCharm: the Python IDE for Professional Developers by JetBrain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5875" y="2644343"/>
            <a:ext cx="2880000" cy="168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Jupyter Notebook Documentation — Jupyter Notebook 7.1.0a2 documentati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4416" y="2706218"/>
            <a:ext cx="2880000" cy="1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677334" y="4354299"/>
            <a:ext cx="2880000" cy="558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400" b="1" dirty="0" err="1" smtClean="0"/>
              <a:t>VS:Code</a:t>
            </a:r>
            <a:endParaRPr lang="en-US" sz="2400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825875" y="4354299"/>
            <a:ext cx="2880000" cy="558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400" b="1" dirty="0" err="1" smtClean="0"/>
              <a:t>PyCharm</a:t>
            </a:r>
            <a:endParaRPr lang="en-US" sz="2400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6758124" y="4354299"/>
            <a:ext cx="3312584" cy="558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400" b="1" dirty="0" err="1" smtClean="0"/>
              <a:t>Jupyter</a:t>
            </a:r>
            <a:r>
              <a:rPr lang="en-US" sz="2400" b="1" dirty="0" smtClean="0"/>
              <a:t> Notebook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1591356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b="1" dirty="0"/>
              <a:t>Instalasi Visual Studio Code di Windows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9469966" cy="4265611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/>
              <a:t>Buka</a:t>
            </a:r>
            <a:r>
              <a:rPr lang="en-US" dirty="0" smtClean="0"/>
              <a:t> </a:t>
            </a:r>
            <a:r>
              <a:rPr lang="en-US" dirty="0"/>
              <a:t>browser web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kunjungi</a:t>
            </a:r>
            <a:r>
              <a:rPr lang="en-US" dirty="0"/>
              <a:t> </a:t>
            </a:r>
            <a:r>
              <a:rPr lang="en-US" dirty="0" smtClean="0">
                <a:solidFill>
                  <a:srgbClr val="0070C0"/>
                </a:solidFill>
              </a:rPr>
              <a:t>https://code.visualstudio.com</a:t>
            </a:r>
            <a:r>
              <a:rPr lang="en-US" dirty="0">
                <a:solidFill>
                  <a:srgbClr val="0070C0"/>
                </a:solidFill>
              </a:rPr>
              <a:t>/</a:t>
            </a:r>
            <a:r>
              <a:rPr lang="en-US" dirty="0"/>
              <a:t>. </a:t>
            </a:r>
            <a:r>
              <a:rPr lang="en-US" dirty="0" err="1"/>
              <a:t>Klik</a:t>
            </a:r>
            <a:r>
              <a:rPr lang="en-US" dirty="0"/>
              <a:t> </a:t>
            </a:r>
            <a:r>
              <a:rPr lang="en-US" dirty="0" err="1"/>
              <a:t>tombol</a:t>
            </a:r>
            <a:r>
              <a:rPr lang="en-US" dirty="0"/>
              <a:t> "Download for Windows</a:t>
            </a:r>
            <a:r>
              <a:rPr lang="en-US" dirty="0" smtClean="0"/>
              <a:t>".</a:t>
            </a:r>
            <a:endParaRPr lang="en-US" dirty="0"/>
          </a:p>
          <a:p>
            <a:r>
              <a:rPr lang="en-US" dirty="0" err="1" smtClean="0"/>
              <a:t>Unduh</a:t>
            </a:r>
            <a:r>
              <a:rPr lang="en-US" dirty="0" smtClean="0"/>
              <a:t> </a:t>
            </a:r>
            <a:r>
              <a:rPr lang="en-US" dirty="0"/>
              <a:t>file installer Visual Studio Code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arsitektur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operasi</a:t>
            </a:r>
            <a:r>
              <a:rPr lang="en-US" dirty="0"/>
              <a:t> Windows </a:t>
            </a:r>
            <a:r>
              <a:rPr lang="en-US" dirty="0" err="1"/>
              <a:t>Anda</a:t>
            </a:r>
            <a:r>
              <a:rPr lang="en-US" dirty="0"/>
              <a:t> (32-bit </a:t>
            </a:r>
            <a:r>
              <a:rPr lang="en-US" dirty="0" err="1"/>
              <a:t>atau</a:t>
            </a:r>
            <a:r>
              <a:rPr lang="en-US" dirty="0"/>
              <a:t> 64-bit).</a:t>
            </a:r>
          </a:p>
          <a:p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mengetahui</a:t>
            </a:r>
            <a:r>
              <a:rPr lang="en-US" dirty="0"/>
              <a:t> </a:t>
            </a:r>
            <a:r>
              <a:rPr lang="en-US" dirty="0" err="1"/>
              <a:t>arsitektur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,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klik</a:t>
            </a:r>
            <a:r>
              <a:rPr lang="en-US" dirty="0"/>
              <a:t> </a:t>
            </a:r>
            <a:r>
              <a:rPr lang="en-US" dirty="0" err="1"/>
              <a:t>kanan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"Computer" </a:t>
            </a:r>
            <a:r>
              <a:rPr lang="en-US" dirty="0" err="1"/>
              <a:t>atau</a:t>
            </a:r>
            <a:r>
              <a:rPr lang="en-US" dirty="0"/>
              <a:t> "This PC" di desktop, </a:t>
            </a:r>
            <a:r>
              <a:rPr lang="en-US" dirty="0" err="1"/>
              <a:t>pilih</a:t>
            </a:r>
            <a:r>
              <a:rPr lang="en-US" dirty="0"/>
              <a:t> "Properties",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lihat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di </a:t>
            </a:r>
            <a:r>
              <a:rPr lang="en-US" dirty="0" err="1"/>
              <a:t>bawah</a:t>
            </a:r>
            <a:r>
              <a:rPr lang="en-US" dirty="0"/>
              <a:t> "System type".</a:t>
            </a:r>
          </a:p>
          <a:p>
            <a:r>
              <a:rPr lang="en-US" dirty="0" err="1" smtClean="0"/>
              <a:t>Setelah</a:t>
            </a:r>
            <a:r>
              <a:rPr lang="en-US" dirty="0" smtClean="0"/>
              <a:t> </a:t>
            </a:r>
            <a:r>
              <a:rPr lang="en-US" dirty="0" err="1"/>
              <a:t>unduhan</a:t>
            </a:r>
            <a:r>
              <a:rPr lang="en-US" dirty="0"/>
              <a:t> </a:t>
            </a:r>
            <a:r>
              <a:rPr lang="en-US" dirty="0" err="1"/>
              <a:t>selesai</a:t>
            </a:r>
            <a:r>
              <a:rPr lang="en-US" dirty="0"/>
              <a:t>, </a:t>
            </a:r>
            <a:r>
              <a:rPr lang="en-US" dirty="0" err="1"/>
              <a:t>buka</a:t>
            </a:r>
            <a:r>
              <a:rPr lang="en-US" dirty="0"/>
              <a:t> file installer yang </a:t>
            </a:r>
            <a:r>
              <a:rPr lang="en-US" dirty="0" err="1"/>
              <a:t>baru</a:t>
            </a:r>
            <a:r>
              <a:rPr lang="en-US" dirty="0"/>
              <a:t> </a:t>
            </a:r>
            <a:r>
              <a:rPr lang="en-US" dirty="0" err="1"/>
              <a:t>diunduh</a:t>
            </a:r>
            <a:r>
              <a:rPr lang="en-US" dirty="0"/>
              <a:t> (</a:t>
            </a:r>
            <a:r>
              <a:rPr lang="en-US" dirty="0" err="1"/>
              <a:t>biasanya</a:t>
            </a:r>
            <a:r>
              <a:rPr lang="en-US" dirty="0"/>
              <a:t> </a:t>
            </a:r>
            <a:r>
              <a:rPr lang="en-US" dirty="0" err="1"/>
              <a:t>berformat</a:t>
            </a:r>
            <a:r>
              <a:rPr lang="en-US" dirty="0"/>
              <a:t> .exe).</a:t>
            </a:r>
          </a:p>
          <a:p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mungkin</a:t>
            </a:r>
            <a:r>
              <a:rPr lang="en-US" dirty="0"/>
              <a:t>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izin</a:t>
            </a:r>
            <a:r>
              <a:rPr lang="en-US" dirty="0"/>
              <a:t> </a:t>
            </a:r>
            <a:r>
              <a:rPr lang="en-US" dirty="0" err="1"/>
              <a:t>administratif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menjalankan</a:t>
            </a:r>
            <a:r>
              <a:rPr lang="en-US" dirty="0"/>
              <a:t> installer.</a:t>
            </a:r>
          </a:p>
          <a:p>
            <a:r>
              <a:rPr lang="en-US" dirty="0" err="1" smtClean="0"/>
              <a:t>Ikuti</a:t>
            </a:r>
            <a:r>
              <a:rPr lang="en-US" dirty="0" smtClean="0"/>
              <a:t> </a:t>
            </a:r>
            <a:r>
              <a:rPr lang="en-US" dirty="0" err="1"/>
              <a:t>langkah-langkah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wizard </a:t>
            </a:r>
            <a:r>
              <a:rPr lang="en-US" dirty="0" err="1"/>
              <a:t>instalasi</a:t>
            </a:r>
            <a:r>
              <a:rPr lang="en-US" dirty="0"/>
              <a:t>.</a:t>
            </a:r>
          </a:p>
          <a:p>
            <a:r>
              <a:rPr lang="en-US" dirty="0" err="1"/>
              <a:t>Pastikan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memilih</a:t>
            </a:r>
            <a:r>
              <a:rPr lang="en-US" dirty="0"/>
              <a:t> </a:t>
            </a:r>
            <a:r>
              <a:rPr lang="en-US" dirty="0" err="1"/>
              <a:t>opsi</a:t>
            </a:r>
            <a:r>
              <a:rPr lang="en-US" dirty="0"/>
              <a:t> </a:t>
            </a:r>
            <a:r>
              <a:rPr lang="en-US" b="1" dirty="0"/>
              <a:t>"Add to PATH"</a:t>
            </a:r>
            <a:r>
              <a:rPr lang="en-US" dirty="0"/>
              <a:t> </a:t>
            </a:r>
            <a:r>
              <a:rPr lang="en-US" dirty="0" err="1"/>
              <a:t>selama</a:t>
            </a:r>
            <a:r>
              <a:rPr lang="en-US" dirty="0"/>
              <a:t> </a:t>
            </a:r>
            <a:r>
              <a:rPr lang="en-US" dirty="0" err="1"/>
              <a:t>instalasi</a:t>
            </a:r>
            <a:r>
              <a:rPr lang="en-US" dirty="0"/>
              <a:t>.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memungkinkan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menjalankan</a:t>
            </a:r>
            <a:r>
              <a:rPr lang="en-US" dirty="0"/>
              <a:t> </a:t>
            </a:r>
            <a:r>
              <a:rPr lang="en-US" dirty="0" err="1"/>
              <a:t>VSCode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command prompt </a:t>
            </a:r>
            <a:r>
              <a:rPr lang="en-US" dirty="0" err="1"/>
              <a:t>tanpa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menavigasi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direktori</a:t>
            </a:r>
            <a:r>
              <a:rPr lang="en-US" dirty="0"/>
              <a:t> </a:t>
            </a:r>
            <a:r>
              <a:rPr lang="en-US" dirty="0" err="1"/>
              <a:t>instalasi</a:t>
            </a:r>
            <a:r>
              <a:rPr lang="en-US" dirty="0"/>
              <a:t>.</a:t>
            </a:r>
          </a:p>
          <a:p>
            <a:r>
              <a:rPr lang="en-US" dirty="0" err="1" smtClean="0"/>
              <a:t>Anda</a:t>
            </a:r>
            <a:r>
              <a:rPr lang="en-US" dirty="0" smtClean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memilih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shortcut di desktop </a:t>
            </a:r>
            <a:r>
              <a:rPr lang="en-US" dirty="0" err="1"/>
              <a:t>dan</a:t>
            </a:r>
            <a:r>
              <a:rPr lang="en-US" dirty="0"/>
              <a:t>/</a:t>
            </a:r>
            <a:r>
              <a:rPr lang="en-US" dirty="0" err="1"/>
              <a:t>atau</a:t>
            </a:r>
            <a:r>
              <a:rPr lang="en-US" dirty="0"/>
              <a:t> di menu Start.</a:t>
            </a:r>
          </a:p>
          <a:p>
            <a:r>
              <a:rPr lang="en-US" dirty="0" err="1" smtClean="0"/>
              <a:t>Klik</a:t>
            </a:r>
            <a:r>
              <a:rPr lang="en-US" dirty="0" smtClean="0"/>
              <a:t> </a:t>
            </a:r>
            <a:r>
              <a:rPr lang="en-US" dirty="0" err="1"/>
              <a:t>tombol</a:t>
            </a:r>
            <a:r>
              <a:rPr lang="en-US" dirty="0"/>
              <a:t> "Finish" </a:t>
            </a:r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instalasi</a:t>
            </a:r>
            <a:r>
              <a:rPr lang="en-US" dirty="0"/>
              <a:t> </a:t>
            </a:r>
            <a:r>
              <a:rPr lang="en-US" dirty="0" err="1"/>
              <a:t>selesai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2238464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Instalasi</a:t>
            </a:r>
            <a:r>
              <a:rPr lang="en-US" b="1" dirty="0"/>
              <a:t> </a:t>
            </a:r>
            <a:r>
              <a:rPr lang="en-US" b="1" dirty="0" err="1"/>
              <a:t>Ekstensi</a:t>
            </a:r>
            <a:r>
              <a:rPr lang="en-US" b="1" dirty="0"/>
              <a:t> Python</a:t>
            </a:r>
            <a:endParaRPr lang="it-IT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9469966" cy="4265611"/>
          </a:xfrm>
        </p:spPr>
        <p:txBody>
          <a:bodyPr>
            <a:normAutofit/>
          </a:bodyPr>
          <a:lstStyle/>
          <a:p>
            <a:r>
              <a:rPr lang="en-US" sz="2800" dirty="0" err="1"/>
              <a:t>Buka</a:t>
            </a:r>
            <a:r>
              <a:rPr lang="en-US" sz="2800" dirty="0"/>
              <a:t> </a:t>
            </a:r>
            <a:r>
              <a:rPr lang="en-US" sz="2800" dirty="0" err="1"/>
              <a:t>VSCode</a:t>
            </a:r>
            <a:r>
              <a:rPr lang="en-US" sz="2800" dirty="0"/>
              <a:t>, </a:t>
            </a:r>
            <a:r>
              <a:rPr lang="en-US" sz="2800" dirty="0" err="1"/>
              <a:t>buka</a:t>
            </a:r>
            <a:r>
              <a:rPr lang="en-US" sz="2800" dirty="0"/>
              <a:t> sidebar Extensions (</a:t>
            </a:r>
            <a:r>
              <a:rPr lang="en-US" sz="2800" dirty="0" err="1"/>
              <a:t>atau</a:t>
            </a:r>
            <a:r>
              <a:rPr lang="en-US" sz="2800" dirty="0"/>
              <a:t> </a:t>
            </a:r>
            <a:r>
              <a:rPr lang="en-US" sz="2800" dirty="0" err="1"/>
              <a:t>tekan</a:t>
            </a:r>
            <a:r>
              <a:rPr lang="en-US" sz="2800" dirty="0"/>
              <a:t> </a:t>
            </a:r>
            <a:r>
              <a:rPr lang="en-US" sz="2800" dirty="0" err="1"/>
              <a:t>Ctrl+Shift+X</a:t>
            </a:r>
            <a:r>
              <a:rPr lang="en-US" sz="2800" dirty="0"/>
              <a:t>). </a:t>
            </a:r>
            <a:endParaRPr lang="en-US" sz="2800" dirty="0" smtClean="0"/>
          </a:p>
          <a:p>
            <a:r>
              <a:rPr lang="en-US" sz="2800" dirty="0" err="1" smtClean="0"/>
              <a:t>Cari</a:t>
            </a:r>
            <a:r>
              <a:rPr lang="en-US" sz="2800" dirty="0" smtClean="0"/>
              <a:t> </a:t>
            </a:r>
            <a:r>
              <a:rPr lang="en-US" sz="2800" dirty="0"/>
              <a:t>"Python" di </a:t>
            </a:r>
            <a:r>
              <a:rPr lang="en-US" sz="2800" dirty="0" err="1"/>
              <a:t>bidang</a:t>
            </a:r>
            <a:r>
              <a:rPr lang="en-US" sz="2800" dirty="0"/>
              <a:t> </a:t>
            </a:r>
            <a:r>
              <a:rPr lang="en-US" sz="2800" dirty="0" err="1"/>
              <a:t>pencarian</a:t>
            </a:r>
            <a:r>
              <a:rPr lang="en-US" sz="2800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instal</a:t>
            </a:r>
            <a:r>
              <a:rPr lang="en-US" sz="2800" dirty="0"/>
              <a:t> </a:t>
            </a:r>
            <a:r>
              <a:rPr lang="en-US" sz="2800" dirty="0" err="1"/>
              <a:t>ekstensi</a:t>
            </a:r>
            <a:r>
              <a:rPr lang="en-US" sz="2800" dirty="0"/>
              <a:t> "Python" yang </a:t>
            </a:r>
            <a:r>
              <a:rPr lang="en-US" sz="2800" dirty="0" err="1"/>
              <a:t>dikembangkan</a:t>
            </a:r>
            <a:r>
              <a:rPr lang="en-US" sz="2800" dirty="0"/>
              <a:t> </a:t>
            </a:r>
            <a:r>
              <a:rPr lang="en-US" sz="2800" dirty="0" err="1"/>
              <a:t>oleh</a:t>
            </a:r>
            <a:r>
              <a:rPr lang="en-US" sz="2800" dirty="0"/>
              <a:t> Microsoft.</a:t>
            </a:r>
          </a:p>
        </p:txBody>
      </p:sp>
    </p:spTree>
    <p:extLst>
      <p:ext uri="{BB962C8B-B14F-4D97-AF65-F5344CB8AC3E}">
        <p14:creationId xmlns:p14="http://schemas.microsoft.com/office/powerpoint/2010/main" val="275906332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797666" y="2998159"/>
            <a:ext cx="8596668" cy="86168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b="1" i="1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Hello World!</a:t>
            </a:r>
            <a:endParaRPr lang="en-US" i="1" u="sng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3805430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/>
              <a:t>“Hello World”</a:t>
            </a: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Buat</a:t>
            </a:r>
            <a:r>
              <a:rPr lang="en-US" sz="2800" dirty="0"/>
              <a:t> </a:t>
            </a:r>
            <a:r>
              <a:rPr lang="en-US" sz="2800" dirty="0" err="1"/>
              <a:t>Proyek</a:t>
            </a:r>
            <a:r>
              <a:rPr lang="en-US" sz="2800" dirty="0"/>
              <a:t> </a:t>
            </a:r>
            <a:r>
              <a:rPr lang="en-US" sz="2800" dirty="0" err="1"/>
              <a:t>Baru</a:t>
            </a:r>
            <a:r>
              <a:rPr lang="en-US" sz="2800" dirty="0" smtClean="0"/>
              <a:t>:</a:t>
            </a:r>
            <a:endParaRPr lang="en-US" sz="2800" dirty="0"/>
          </a:p>
          <a:p>
            <a:pPr lvl="1"/>
            <a:r>
              <a:rPr lang="en-US" sz="2400" dirty="0" err="1"/>
              <a:t>Buka</a:t>
            </a:r>
            <a:r>
              <a:rPr lang="en-US" sz="2400" dirty="0"/>
              <a:t> </a:t>
            </a:r>
            <a:r>
              <a:rPr lang="en-US" sz="2400" dirty="0" err="1"/>
              <a:t>VSCode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buat</a:t>
            </a:r>
            <a:r>
              <a:rPr lang="en-US" sz="2400" dirty="0"/>
              <a:t> </a:t>
            </a:r>
            <a:r>
              <a:rPr lang="en-US" sz="2400" dirty="0" err="1"/>
              <a:t>proyek</a:t>
            </a:r>
            <a:r>
              <a:rPr lang="en-US" sz="2400" dirty="0"/>
              <a:t> </a:t>
            </a:r>
            <a:r>
              <a:rPr lang="en-US" sz="2400" dirty="0" err="1"/>
              <a:t>baru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membuat</a:t>
            </a:r>
            <a:r>
              <a:rPr lang="en-US" sz="2400" dirty="0"/>
              <a:t> folder </a:t>
            </a:r>
            <a:r>
              <a:rPr lang="en-US" sz="2400" dirty="0" err="1"/>
              <a:t>kosong</a:t>
            </a:r>
            <a:r>
              <a:rPr lang="en-US" sz="2400" dirty="0"/>
              <a:t> di </a:t>
            </a:r>
            <a:r>
              <a:rPr lang="en-US" sz="2400" dirty="0" err="1"/>
              <a:t>lokasi</a:t>
            </a:r>
            <a:r>
              <a:rPr lang="en-US" sz="2400" dirty="0"/>
              <a:t> yang </a:t>
            </a:r>
            <a:r>
              <a:rPr lang="en-US" sz="2400" dirty="0" err="1"/>
              <a:t>diinginkan</a:t>
            </a:r>
            <a:r>
              <a:rPr lang="en-US" sz="2400" dirty="0"/>
              <a:t>.</a:t>
            </a:r>
          </a:p>
          <a:p>
            <a:pPr lvl="1"/>
            <a:r>
              <a:rPr lang="en-US" sz="2400" dirty="0" err="1"/>
              <a:t>Klik</a:t>
            </a:r>
            <a:r>
              <a:rPr lang="en-US" sz="2400" dirty="0"/>
              <a:t> </a:t>
            </a:r>
            <a:r>
              <a:rPr lang="en-US" sz="2400" dirty="0" err="1"/>
              <a:t>kanan</a:t>
            </a:r>
            <a:r>
              <a:rPr lang="en-US" sz="2400" dirty="0"/>
              <a:t> </a:t>
            </a:r>
            <a:r>
              <a:rPr lang="en-US" sz="2400" dirty="0" err="1"/>
              <a:t>pada</a:t>
            </a:r>
            <a:r>
              <a:rPr lang="en-US" sz="2400" dirty="0"/>
              <a:t> folder </a:t>
            </a:r>
            <a:r>
              <a:rPr lang="en-US" sz="2400" dirty="0" err="1"/>
              <a:t>tersebut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pilih</a:t>
            </a:r>
            <a:r>
              <a:rPr lang="en-US" sz="2400" dirty="0"/>
              <a:t> "Open with Code"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membuka</a:t>
            </a:r>
            <a:r>
              <a:rPr lang="en-US" sz="2400" dirty="0"/>
              <a:t> </a:t>
            </a:r>
            <a:r>
              <a:rPr lang="en-US" sz="2400" dirty="0" err="1"/>
              <a:t>proyek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VSCode</a:t>
            </a:r>
            <a:r>
              <a:rPr lang="en-US" sz="2400" dirty="0"/>
              <a:t>.</a:t>
            </a:r>
          </a:p>
          <a:p>
            <a:r>
              <a:rPr lang="en-US" sz="2800" dirty="0" err="1"/>
              <a:t>Buat</a:t>
            </a:r>
            <a:r>
              <a:rPr lang="en-US" sz="2800" dirty="0"/>
              <a:t> File Python</a:t>
            </a:r>
            <a:r>
              <a:rPr lang="en-US" sz="2800" dirty="0" smtClean="0"/>
              <a:t>:</a:t>
            </a:r>
            <a:endParaRPr lang="en-US" sz="2800" dirty="0"/>
          </a:p>
          <a:p>
            <a:pPr lvl="1"/>
            <a:r>
              <a:rPr lang="en-US" sz="2400" dirty="0"/>
              <a:t>Di </a:t>
            </a:r>
            <a:r>
              <a:rPr lang="en-US" sz="2400" dirty="0" err="1"/>
              <a:t>dalam</a:t>
            </a:r>
            <a:r>
              <a:rPr lang="en-US" sz="2400" dirty="0"/>
              <a:t> folder </a:t>
            </a:r>
            <a:r>
              <a:rPr lang="en-US" sz="2400" dirty="0" err="1"/>
              <a:t>proyek</a:t>
            </a:r>
            <a:r>
              <a:rPr lang="en-US" sz="2400" dirty="0"/>
              <a:t>, </a:t>
            </a:r>
            <a:r>
              <a:rPr lang="en-US" sz="2400" dirty="0" err="1"/>
              <a:t>buat</a:t>
            </a:r>
            <a:r>
              <a:rPr lang="en-US" sz="2400" dirty="0"/>
              <a:t> file </a:t>
            </a:r>
            <a:r>
              <a:rPr lang="en-US" sz="2400" dirty="0" err="1"/>
              <a:t>baru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ekstensi</a:t>
            </a:r>
            <a:r>
              <a:rPr lang="en-US" sz="2400" dirty="0"/>
              <a:t> .</a:t>
            </a:r>
            <a:r>
              <a:rPr lang="en-US" sz="2400" dirty="0" err="1"/>
              <a:t>py</a:t>
            </a:r>
            <a:r>
              <a:rPr lang="en-US" sz="2400" dirty="0"/>
              <a:t>. </a:t>
            </a:r>
            <a:r>
              <a:rPr lang="en-US" sz="2400" dirty="0" err="1"/>
              <a:t>Misalnya</a:t>
            </a:r>
            <a:r>
              <a:rPr lang="en-US" sz="2400" dirty="0"/>
              <a:t>, </a:t>
            </a:r>
            <a:r>
              <a:rPr lang="en-US" sz="2400" dirty="0" err="1"/>
              <a:t>beri</a:t>
            </a:r>
            <a:r>
              <a:rPr lang="en-US" sz="2400" dirty="0"/>
              <a:t> </a:t>
            </a:r>
            <a:r>
              <a:rPr lang="en-US" sz="2400" dirty="0" err="1"/>
              <a:t>nama</a:t>
            </a:r>
            <a:r>
              <a:rPr lang="en-US" sz="2400" dirty="0"/>
              <a:t> file </a:t>
            </a:r>
            <a:r>
              <a:rPr lang="en-US" sz="2400" dirty="0" err="1"/>
              <a:t>tersebut</a:t>
            </a:r>
            <a:r>
              <a:rPr lang="en-US" sz="2400" dirty="0"/>
              <a:t> hello_world.py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6271013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797666" y="2998159"/>
            <a:ext cx="8596668" cy="86168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b="1" i="1" u="sng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Pengenalan</a:t>
            </a:r>
            <a:r>
              <a:rPr lang="en-US" b="1" i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Python</a:t>
            </a:r>
            <a:endParaRPr lang="en-US" i="1" u="sng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6021711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/>
              <a:t>“Hello World”</a:t>
            </a: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2182811"/>
          </a:xfrm>
        </p:spPr>
        <p:txBody>
          <a:bodyPr>
            <a:normAutofit/>
          </a:bodyPr>
          <a:lstStyle/>
          <a:p>
            <a:r>
              <a:rPr lang="en-US" sz="2800" dirty="0" err="1"/>
              <a:t>Tulis</a:t>
            </a:r>
            <a:r>
              <a:rPr lang="en-US" sz="2800" dirty="0"/>
              <a:t> </a:t>
            </a:r>
            <a:r>
              <a:rPr lang="en-US" sz="2800" dirty="0" err="1"/>
              <a:t>Kode</a:t>
            </a:r>
            <a:r>
              <a:rPr lang="en-US" sz="2800" dirty="0"/>
              <a:t> Hello World:</a:t>
            </a:r>
          </a:p>
          <a:p>
            <a:pPr lvl="1"/>
            <a:r>
              <a:rPr lang="en-US" sz="2400" dirty="0" err="1"/>
              <a:t>Buka</a:t>
            </a:r>
            <a:r>
              <a:rPr lang="en-US" sz="2400" dirty="0"/>
              <a:t> file hello_world.py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tulis</a:t>
            </a:r>
            <a:r>
              <a:rPr lang="en-US" sz="2400" dirty="0"/>
              <a:t> </a:t>
            </a:r>
            <a:r>
              <a:rPr lang="en-US" sz="2400" dirty="0" err="1"/>
              <a:t>kode</a:t>
            </a:r>
            <a:r>
              <a:rPr lang="en-US" sz="2400" dirty="0"/>
              <a:t> </a:t>
            </a:r>
            <a:r>
              <a:rPr lang="en-US" sz="2400" dirty="0" err="1"/>
              <a:t>berikut</a:t>
            </a:r>
            <a:r>
              <a:rPr lang="en-US" sz="2400" dirty="0"/>
              <a:t>:</a:t>
            </a:r>
            <a:endParaRPr lang="en-US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5087" y="3362325"/>
            <a:ext cx="5915025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12988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/>
              <a:t>“Hello World”</a:t>
            </a: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87488"/>
            <a:ext cx="8596668" cy="3935411"/>
          </a:xfrm>
        </p:spPr>
        <p:txBody>
          <a:bodyPr>
            <a:normAutofit/>
          </a:bodyPr>
          <a:lstStyle/>
          <a:p>
            <a:r>
              <a:rPr lang="en-US" sz="2800" dirty="0" err="1"/>
              <a:t>Simpan</a:t>
            </a:r>
            <a:r>
              <a:rPr lang="en-US" sz="2800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Eksekusi</a:t>
            </a:r>
            <a:r>
              <a:rPr lang="en-US" sz="2800" dirty="0"/>
              <a:t>:</a:t>
            </a:r>
          </a:p>
          <a:p>
            <a:pPr lvl="1"/>
            <a:r>
              <a:rPr lang="en-US" sz="2400" dirty="0" err="1"/>
              <a:t>Simpan</a:t>
            </a:r>
            <a:r>
              <a:rPr lang="en-US" sz="2400" dirty="0"/>
              <a:t> file (</a:t>
            </a:r>
            <a:r>
              <a:rPr lang="en-US" sz="2400" dirty="0" err="1"/>
              <a:t>Ctrl+S</a:t>
            </a:r>
            <a:r>
              <a:rPr lang="en-US" sz="2400" dirty="0"/>
              <a:t> </a:t>
            </a:r>
            <a:r>
              <a:rPr lang="en-US" sz="2400" dirty="0" err="1"/>
              <a:t>atau</a:t>
            </a:r>
            <a:r>
              <a:rPr lang="en-US" sz="2400" dirty="0"/>
              <a:t> </a:t>
            </a:r>
            <a:r>
              <a:rPr lang="en-US" sz="2400" dirty="0" err="1"/>
              <a:t>Cmd+S</a:t>
            </a:r>
            <a:r>
              <a:rPr lang="en-US" sz="2400" dirty="0"/>
              <a:t> di Mac).</a:t>
            </a:r>
          </a:p>
          <a:p>
            <a:pPr lvl="1"/>
            <a:r>
              <a:rPr lang="en-US" sz="2400" dirty="0" err="1"/>
              <a:t>Buka</a:t>
            </a:r>
            <a:r>
              <a:rPr lang="en-US" sz="2400" dirty="0"/>
              <a:t> terminal di </a:t>
            </a:r>
            <a:r>
              <a:rPr lang="en-US" sz="2400" dirty="0" err="1"/>
              <a:t>VSCode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menekan</a:t>
            </a:r>
            <a:r>
              <a:rPr lang="en-US" sz="2400" dirty="0"/>
              <a:t> Ctrl+ (</a:t>
            </a:r>
            <a:r>
              <a:rPr lang="en-US" sz="2400" dirty="0" err="1"/>
              <a:t>tanda</a:t>
            </a:r>
            <a:r>
              <a:rPr lang="en-US" sz="2400" dirty="0"/>
              <a:t> </a:t>
            </a:r>
            <a:r>
              <a:rPr lang="en-US" sz="2400" dirty="0" err="1"/>
              <a:t>backtick</a:t>
            </a:r>
            <a:r>
              <a:rPr lang="en-US" sz="2400" dirty="0"/>
              <a:t>) </a:t>
            </a:r>
            <a:r>
              <a:rPr lang="en-US" sz="2400" dirty="0" err="1"/>
              <a:t>atau</a:t>
            </a:r>
            <a:r>
              <a:rPr lang="en-US" sz="2400" dirty="0"/>
              <a:t> </a:t>
            </a:r>
            <a:r>
              <a:rPr lang="en-US" sz="2400" dirty="0" err="1"/>
              <a:t>melalui</a:t>
            </a:r>
            <a:r>
              <a:rPr lang="en-US" sz="2400" dirty="0"/>
              <a:t> menu View -&gt; Terminal.</a:t>
            </a:r>
          </a:p>
          <a:p>
            <a:pPr lvl="1"/>
            <a:r>
              <a:rPr lang="en-US" sz="2400" dirty="0" err="1"/>
              <a:t>Jalankan</a:t>
            </a:r>
            <a:r>
              <a:rPr lang="en-US" sz="2400" dirty="0"/>
              <a:t> program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mengetik</a:t>
            </a:r>
            <a:r>
              <a:rPr lang="en-US" sz="2400" dirty="0"/>
              <a:t> </a:t>
            </a:r>
            <a:r>
              <a:rPr lang="en-US" sz="2400" dirty="0" err="1"/>
              <a:t>perintah</a:t>
            </a:r>
            <a:r>
              <a:rPr lang="en-US" sz="2400" dirty="0"/>
              <a:t> </a:t>
            </a:r>
            <a:r>
              <a:rPr lang="en-US" sz="2400" dirty="0" err="1"/>
              <a:t>berikut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menekan</a:t>
            </a:r>
            <a:r>
              <a:rPr lang="en-US" sz="2400" dirty="0"/>
              <a:t> Enter: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5261" y="4271962"/>
            <a:ext cx="5705475" cy="962025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1138236" y="5422899"/>
            <a:ext cx="8602664" cy="1257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err="1"/>
              <a:t>VSCode</a:t>
            </a:r>
            <a:r>
              <a:rPr lang="en-US" sz="2000" dirty="0"/>
              <a:t>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menggunakan</a:t>
            </a:r>
            <a:r>
              <a:rPr lang="en-US" sz="2000" dirty="0"/>
              <a:t> interpreter Python yang </a:t>
            </a:r>
            <a:r>
              <a:rPr lang="en-US" sz="2000" dirty="0" err="1"/>
              <a:t>telah</a:t>
            </a:r>
            <a:r>
              <a:rPr lang="en-US" sz="2000" dirty="0"/>
              <a:t> </a:t>
            </a:r>
            <a:r>
              <a:rPr lang="en-US" sz="2000" dirty="0" err="1"/>
              <a:t>diinstal</a:t>
            </a:r>
            <a:r>
              <a:rPr lang="en-US" sz="2000" dirty="0"/>
              <a:t> di </a:t>
            </a:r>
            <a:r>
              <a:rPr lang="en-US" sz="2000" dirty="0" err="1"/>
              <a:t>komputer</a:t>
            </a:r>
            <a:r>
              <a:rPr lang="en-US" sz="2000" dirty="0"/>
              <a:t> </a:t>
            </a:r>
            <a:r>
              <a:rPr lang="en-US" sz="2000" dirty="0" err="1"/>
              <a:t>Anda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menjalankan</a:t>
            </a:r>
            <a:r>
              <a:rPr lang="en-US" sz="2000" dirty="0"/>
              <a:t> </a:t>
            </a:r>
            <a:r>
              <a:rPr lang="en-US" sz="2000" dirty="0" err="1"/>
              <a:t>skrip</a:t>
            </a:r>
            <a:r>
              <a:rPr lang="en-US" sz="2000" dirty="0"/>
              <a:t>. </a:t>
            </a:r>
            <a:r>
              <a:rPr lang="en-US" sz="2000" dirty="0" err="1"/>
              <a:t>Jika</a:t>
            </a:r>
            <a:r>
              <a:rPr lang="en-US" sz="2000" dirty="0"/>
              <a:t> </a:t>
            </a:r>
            <a:r>
              <a:rPr lang="en-US" sz="2000" dirty="0" err="1"/>
              <a:t>semuanya</a:t>
            </a:r>
            <a:r>
              <a:rPr lang="en-US" sz="2000" dirty="0"/>
              <a:t> </a:t>
            </a:r>
            <a:r>
              <a:rPr lang="en-US" sz="2000" dirty="0" err="1"/>
              <a:t>berjalan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baik</a:t>
            </a:r>
            <a:r>
              <a:rPr lang="en-US" sz="2000" dirty="0"/>
              <a:t>, </a:t>
            </a:r>
            <a:r>
              <a:rPr lang="en-US" sz="2000" dirty="0" err="1"/>
              <a:t>Anda</a:t>
            </a:r>
            <a:r>
              <a:rPr lang="en-US" sz="2000" dirty="0"/>
              <a:t>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melihat</a:t>
            </a:r>
            <a:r>
              <a:rPr lang="en-US" sz="2000" dirty="0"/>
              <a:t> output "Hello, World!" di terminal.</a:t>
            </a:r>
          </a:p>
        </p:txBody>
      </p:sp>
    </p:spTree>
    <p:extLst>
      <p:ext uri="{BB962C8B-B14F-4D97-AF65-F5344CB8AC3E}">
        <p14:creationId xmlns:p14="http://schemas.microsoft.com/office/powerpoint/2010/main" val="329624876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797666" y="2998159"/>
            <a:ext cx="8596668" cy="86168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b="1" i="1" u="sng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Latihan</a:t>
            </a:r>
            <a:endParaRPr lang="en-US" i="1" u="sng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8387406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Latihan</a:t>
            </a:r>
            <a:r>
              <a:rPr lang="en-US" dirty="0" smtClean="0"/>
              <a:t> </a:t>
            </a:r>
            <a:r>
              <a:rPr lang="en-US" dirty="0" err="1" smtClean="0"/>
              <a:t>Pertemuan</a:t>
            </a:r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93711"/>
          </a:xfrm>
        </p:spPr>
        <p:txBody>
          <a:bodyPr/>
          <a:lstStyle/>
          <a:p>
            <a:r>
              <a:rPr lang="en-US" sz="2400" dirty="0" err="1" smtClean="0"/>
              <a:t>Buat</a:t>
            </a:r>
            <a:r>
              <a:rPr lang="en-US" sz="2400" dirty="0" smtClean="0"/>
              <a:t> output </a:t>
            </a:r>
            <a:r>
              <a:rPr lang="en-US" sz="2400" dirty="0" err="1" smtClean="0"/>
              <a:t>berikut</a:t>
            </a:r>
            <a:r>
              <a:rPr lang="en-US" sz="2400" dirty="0" smtClean="0"/>
              <a:t> </a:t>
            </a:r>
            <a:r>
              <a:rPr lang="en-US" sz="2400" dirty="0" err="1" smtClean="0"/>
              <a:t>menggunakan</a:t>
            </a:r>
            <a:r>
              <a:rPr lang="en-US" sz="2400" dirty="0" smtClean="0"/>
              <a:t> </a:t>
            </a:r>
            <a:r>
              <a:rPr lang="en-US" sz="2400" dirty="0" err="1" smtClean="0"/>
              <a:t>perintah</a:t>
            </a:r>
            <a:r>
              <a:rPr lang="en-US" sz="2400" dirty="0" smtClean="0"/>
              <a:t> </a:t>
            </a:r>
            <a:r>
              <a:rPr lang="en-US" sz="2400" b="1" i="1" dirty="0" smtClean="0">
                <a:solidFill>
                  <a:srgbClr val="FFC000"/>
                </a:solidFill>
              </a:rPr>
              <a:t>print()</a:t>
            </a:r>
            <a:endParaRPr lang="en-US" b="1" i="1" dirty="0">
              <a:solidFill>
                <a:srgbClr val="FFC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762" y="2884489"/>
            <a:ext cx="3799048" cy="2233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51521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Apa</a:t>
            </a:r>
            <a:r>
              <a:rPr lang="en-US" b="1" dirty="0" smtClean="0"/>
              <a:t> </a:t>
            </a:r>
            <a:r>
              <a:rPr lang="en-US" b="1" dirty="0" err="1" smtClean="0"/>
              <a:t>Itu</a:t>
            </a:r>
            <a:r>
              <a:rPr lang="en-US" b="1" dirty="0" smtClean="0"/>
              <a:t> Python?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579418"/>
            <a:ext cx="9297939" cy="5070763"/>
          </a:xfrm>
        </p:spPr>
        <p:txBody>
          <a:bodyPr>
            <a:noAutofit/>
          </a:bodyPr>
          <a:lstStyle/>
          <a:p>
            <a:r>
              <a:rPr lang="en-US" sz="2400" dirty="0"/>
              <a:t>Python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/>
              <a:t>bahasa</a:t>
            </a:r>
            <a:r>
              <a:rPr lang="en-US" sz="2400" dirty="0"/>
              <a:t> </a:t>
            </a:r>
            <a:r>
              <a:rPr lang="en-US" sz="2400" dirty="0" err="1"/>
              <a:t>pemrograman</a:t>
            </a:r>
            <a:r>
              <a:rPr lang="en-US" sz="2400" dirty="0"/>
              <a:t> </a:t>
            </a:r>
            <a:r>
              <a:rPr lang="en-US" sz="2400" dirty="0" err="1"/>
              <a:t>tingkat</a:t>
            </a:r>
            <a:r>
              <a:rPr lang="en-US" sz="2400" dirty="0"/>
              <a:t> </a:t>
            </a:r>
            <a:r>
              <a:rPr lang="en-US" sz="2400" dirty="0" err="1"/>
              <a:t>tinggi</a:t>
            </a:r>
            <a:r>
              <a:rPr lang="en-US" sz="2400" dirty="0"/>
              <a:t> yang </a:t>
            </a:r>
            <a:r>
              <a:rPr lang="en-US" sz="2400" dirty="0" err="1"/>
              <a:t>bersifat</a:t>
            </a:r>
            <a:r>
              <a:rPr lang="en-US" sz="2400" dirty="0"/>
              <a:t> general-purpose, </a:t>
            </a:r>
            <a:r>
              <a:rPr lang="en-US" sz="2400" dirty="0" err="1"/>
              <a:t>dirancang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memudahkan</a:t>
            </a:r>
            <a:r>
              <a:rPr lang="en-US" sz="2400" dirty="0"/>
              <a:t> </a:t>
            </a:r>
            <a:r>
              <a:rPr lang="en-US" sz="2400" dirty="0" err="1"/>
              <a:t>pembuatan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pemeliharaan</a:t>
            </a:r>
            <a:r>
              <a:rPr lang="en-US" sz="2400" dirty="0"/>
              <a:t> </a:t>
            </a:r>
            <a:r>
              <a:rPr lang="en-US" sz="2400" dirty="0" err="1"/>
              <a:t>kode</a:t>
            </a:r>
            <a:r>
              <a:rPr lang="en-US" sz="2400" dirty="0"/>
              <a:t>. </a:t>
            </a:r>
            <a:r>
              <a:rPr lang="en-US" sz="2400" dirty="0" err="1"/>
              <a:t>Berikut</a:t>
            </a:r>
            <a:r>
              <a:rPr lang="en-US" sz="2400" dirty="0"/>
              <a:t>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/>
              <a:t>beberapa</a:t>
            </a:r>
            <a:r>
              <a:rPr lang="en-US" sz="2400" dirty="0"/>
              <a:t> </a:t>
            </a:r>
            <a:r>
              <a:rPr lang="en-US" sz="2400" dirty="0" err="1"/>
              <a:t>poin</a:t>
            </a:r>
            <a:r>
              <a:rPr lang="en-US" sz="2400" dirty="0"/>
              <a:t> </a:t>
            </a:r>
            <a:r>
              <a:rPr lang="en-US" sz="2400" dirty="0" err="1"/>
              <a:t>kunci</a:t>
            </a:r>
            <a:r>
              <a:rPr lang="en-US" sz="2400" dirty="0"/>
              <a:t> </a:t>
            </a:r>
            <a:r>
              <a:rPr lang="en-US" sz="2400" dirty="0" err="1"/>
              <a:t>tentang</a:t>
            </a:r>
            <a:r>
              <a:rPr lang="en-US" sz="2400" dirty="0"/>
              <a:t> Python</a:t>
            </a:r>
            <a:r>
              <a:rPr lang="en-US" sz="2400" dirty="0" smtClean="0"/>
              <a:t>:</a:t>
            </a:r>
          </a:p>
          <a:p>
            <a:pPr lvl="1"/>
            <a:r>
              <a:rPr lang="en-US" sz="1800" b="1" dirty="0" err="1"/>
              <a:t>Sintaksis</a:t>
            </a:r>
            <a:r>
              <a:rPr lang="en-US" sz="1800" b="1" dirty="0"/>
              <a:t> yang </a:t>
            </a:r>
            <a:r>
              <a:rPr lang="en-US" sz="1800" b="1" dirty="0" err="1"/>
              <a:t>Bersih</a:t>
            </a:r>
            <a:r>
              <a:rPr lang="en-US" sz="1800" b="1" dirty="0"/>
              <a:t> </a:t>
            </a:r>
            <a:r>
              <a:rPr lang="en-US" sz="1800" b="1" dirty="0" err="1"/>
              <a:t>dan</a:t>
            </a:r>
            <a:r>
              <a:rPr lang="en-US" sz="1800" b="1" dirty="0"/>
              <a:t> </a:t>
            </a:r>
            <a:r>
              <a:rPr lang="en-US" sz="1800" b="1" dirty="0" err="1"/>
              <a:t>Mudah</a:t>
            </a:r>
            <a:r>
              <a:rPr lang="en-US" sz="1800" b="1" dirty="0"/>
              <a:t> </a:t>
            </a:r>
            <a:r>
              <a:rPr lang="en-US" sz="1800" b="1" dirty="0" err="1"/>
              <a:t>Dibaca</a:t>
            </a:r>
            <a:r>
              <a:rPr lang="en-US" sz="1800" b="1" dirty="0"/>
              <a:t>:</a:t>
            </a:r>
            <a:r>
              <a:rPr lang="en-US" sz="1800" dirty="0"/>
              <a:t> Python </a:t>
            </a:r>
            <a:r>
              <a:rPr lang="en-US" sz="1800" dirty="0" err="1"/>
              <a:t>menggunakan</a:t>
            </a:r>
            <a:r>
              <a:rPr lang="en-US" sz="1800" dirty="0"/>
              <a:t> </a:t>
            </a:r>
            <a:r>
              <a:rPr lang="en-US" sz="1800" dirty="0" err="1"/>
              <a:t>sintaksis</a:t>
            </a:r>
            <a:r>
              <a:rPr lang="en-US" sz="1800" dirty="0"/>
              <a:t> yang </a:t>
            </a:r>
            <a:r>
              <a:rPr lang="en-US" sz="1800" dirty="0" err="1"/>
              <a:t>bersih</a:t>
            </a:r>
            <a:r>
              <a:rPr lang="en-US" sz="1800" dirty="0"/>
              <a:t>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dirty="0" err="1"/>
              <a:t>mudah</a:t>
            </a:r>
            <a:r>
              <a:rPr lang="en-US" sz="1800" dirty="0"/>
              <a:t> </a:t>
            </a:r>
            <a:r>
              <a:rPr lang="en-US" sz="1800" dirty="0" err="1"/>
              <a:t>dipahami</a:t>
            </a:r>
            <a:r>
              <a:rPr lang="en-US" sz="1800" dirty="0"/>
              <a:t>, </a:t>
            </a:r>
            <a:r>
              <a:rPr lang="en-US" sz="1800" dirty="0" err="1"/>
              <a:t>membuatnya</a:t>
            </a:r>
            <a:r>
              <a:rPr lang="en-US" sz="1800" dirty="0"/>
              <a:t> </a:t>
            </a:r>
            <a:r>
              <a:rPr lang="en-US" sz="1800" dirty="0" err="1"/>
              <a:t>cocok</a:t>
            </a:r>
            <a:r>
              <a:rPr lang="en-US" sz="1800" dirty="0"/>
              <a:t>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pemula</a:t>
            </a:r>
            <a:r>
              <a:rPr lang="en-US" sz="1800" dirty="0"/>
              <a:t>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dirty="0" err="1"/>
              <a:t>meminimalkan</a:t>
            </a:r>
            <a:r>
              <a:rPr lang="en-US" sz="1800" dirty="0"/>
              <a:t> </a:t>
            </a:r>
            <a:r>
              <a:rPr lang="en-US" sz="1800" dirty="0" err="1"/>
              <a:t>kesalahan</a:t>
            </a:r>
            <a:r>
              <a:rPr lang="en-US" sz="1800" dirty="0"/>
              <a:t> </a:t>
            </a:r>
            <a:r>
              <a:rPr lang="en-US" sz="1800" dirty="0" err="1"/>
              <a:t>penulisan</a:t>
            </a:r>
            <a:r>
              <a:rPr lang="en-US" sz="1800" dirty="0"/>
              <a:t> </a:t>
            </a:r>
            <a:r>
              <a:rPr lang="en-US" sz="1800" dirty="0" err="1"/>
              <a:t>kode</a:t>
            </a:r>
            <a:r>
              <a:rPr lang="en-US" sz="1800" dirty="0"/>
              <a:t>.</a:t>
            </a:r>
          </a:p>
          <a:p>
            <a:pPr lvl="1"/>
            <a:r>
              <a:rPr lang="en-US" sz="1800" b="1" dirty="0" err="1"/>
              <a:t>Interpretatif</a:t>
            </a:r>
            <a:r>
              <a:rPr lang="en-US" sz="1800" b="1" dirty="0"/>
              <a:t> </a:t>
            </a:r>
            <a:r>
              <a:rPr lang="en-US" sz="1800" b="1" dirty="0" err="1"/>
              <a:t>dan</a:t>
            </a:r>
            <a:r>
              <a:rPr lang="en-US" sz="1800" b="1" dirty="0"/>
              <a:t> </a:t>
            </a:r>
            <a:r>
              <a:rPr lang="en-US" sz="1800" b="1" dirty="0" err="1"/>
              <a:t>Dinamis</a:t>
            </a:r>
            <a:r>
              <a:rPr lang="en-US" sz="1800" b="1" dirty="0"/>
              <a:t>:</a:t>
            </a:r>
            <a:r>
              <a:rPr lang="en-US" sz="1800" dirty="0"/>
              <a:t> Python </a:t>
            </a:r>
            <a:r>
              <a:rPr lang="en-US" sz="1800" dirty="0" err="1"/>
              <a:t>adalah</a:t>
            </a:r>
            <a:r>
              <a:rPr lang="en-US" sz="1800" dirty="0"/>
              <a:t> </a:t>
            </a:r>
            <a:r>
              <a:rPr lang="en-US" sz="1800" dirty="0" err="1"/>
              <a:t>bahasa</a:t>
            </a:r>
            <a:r>
              <a:rPr lang="en-US" sz="1800" dirty="0"/>
              <a:t> </a:t>
            </a:r>
            <a:r>
              <a:rPr lang="en-US" sz="1800" dirty="0" err="1"/>
              <a:t>interpretatif</a:t>
            </a:r>
            <a:r>
              <a:rPr lang="en-US" sz="1800" dirty="0"/>
              <a:t>, yang </a:t>
            </a:r>
            <a:r>
              <a:rPr lang="en-US" sz="1800" dirty="0" err="1"/>
              <a:t>berarti</a:t>
            </a:r>
            <a:r>
              <a:rPr lang="en-US" sz="1800" dirty="0"/>
              <a:t> </a:t>
            </a:r>
            <a:r>
              <a:rPr lang="en-US" sz="1800" dirty="0" err="1"/>
              <a:t>kode</a:t>
            </a:r>
            <a:r>
              <a:rPr lang="en-US" sz="1800" dirty="0"/>
              <a:t> </a:t>
            </a:r>
            <a:r>
              <a:rPr lang="en-US" sz="1800" dirty="0" err="1"/>
              <a:t>dieksekusi</a:t>
            </a:r>
            <a:r>
              <a:rPr lang="en-US" sz="1800" dirty="0"/>
              <a:t> </a:t>
            </a:r>
            <a:r>
              <a:rPr lang="en-US" sz="1800" dirty="0" err="1"/>
              <a:t>baris</a:t>
            </a:r>
            <a:r>
              <a:rPr lang="en-US" sz="1800" dirty="0"/>
              <a:t> per </a:t>
            </a:r>
            <a:r>
              <a:rPr lang="en-US" sz="1800" dirty="0" err="1"/>
              <a:t>baris</a:t>
            </a:r>
            <a:r>
              <a:rPr lang="en-US" sz="1800" dirty="0"/>
              <a:t> </a:t>
            </a:r>
            <a:r>
              <a:rPr lang="en-US" sz="1800" dirty="0" err="1"/>
              <a:t>oleh</a:t>
            </a:r>
            <a:r>
              <a:rPr lang="en-US" sz="1800" dirty="0"/>
              <a:t> interpreter. </a:t>
            </a:r>
            <a:r>
              <a:rPr lang="en-US" sz="1800" dirty="0" err="1"/>
              <a:t>Selain</a:t>
            </a:r>
            <a:r>
              <a:rPr lang="en-US" sz="1800" dirty="0"/>
              <a:t> </a:t>
            </a:r>
            <a:r>
              <a:rPr lang="en-US" sz="1800" dirty="0" err="1"/>
              <a:t>itu</a:t>
            </a:r>
            <a:r>
              <a:rPr lang="en-US" sz="1800" dirty="0"/>
              <a:t>, Python </a:t>
            </a:r>
            <a:r>
              <a:rPr lang="en-US" sz="1800" dirty="0" err="1"/>
              <a:t>bersifat</a:t>
            </a:r>
            <a:r>
              <a:rPr lang="en-US" sz="1800" dirty="0"/>
              <a:t> </a:t>
            </a:r>
            <a:r>
              <a:rPr lang="en-US" sz="1800" dirty="0" err="1"/>
              <a:t>dinamis</a:t>
            </a:r>
            <a:r>
              <a:rPr lang="en-US" sz="1800" dirty="0"/>
              <a:t>, yang </a:t>
            </a:r>
            <a:r>
              <a:rPr lang="en-US" sz="1800" dirty="0" err="1"/>
              <a:t>artinya</a:t>
            </a:r>
            <a:r>
              <a:rPr lang="en-US" sz="1800" dirty="0"/>
              <a:t> </a:t>
            </a:r>
            <a:r>
              <a:rPr lang="en-US" sz="1800" dirty="0" err="1"/>
              <a:t>tipe</a:t>
            </a:r>
            <a:r>
              <a:rPr lang="en-US" sz="1800" dirty="0"/>
              <a:t> data </a:t>
            </a:r>
            <a:r>
              <a:rPr lang="en-US" sz="1800" dirty="0" err="1"/>
              <a:t>variabel</a:t>
            </a:r>
            <a:r>
              <a:rPr lang="en-US" sz="1800" dirty="0"/>
              <a:t> </a:t>
            </a:r>
            <a:r>
              <a:rPr lang="en-US" sz="1800" dirty="0" err="1"/>
              <a:t>dapat</a:t>
            </a:r>
            <a:r>
              <a:rPr lang="en-US" sz="1800" dirty="0"/>
              <a:t> </a:t>
            </a:r>
            <a:r>
              <a:rPr lang="en-US" sz="1800" dirty="0" err="1"/>
              <a:t>berubah</a:t>
            </a:r>
            <a:r>
              <a:rPr lang="en-US" sz="1800" dirty="0"/>
              <a:t> </a:t>
            </a:r>
            <a:r>
              <a:rPr lang="en-US" sz="1800" dirty="0" err="1"/>
              <a:t>selama</a:t>
            </a:r>
            <a:r>
              <a:rPr lang="en-US" sz="1800" dirty="0"/>
              <a:t> runtime.</a:t>
            </a:r>
          </a:p>
          <a:p>
            <a:pPr lvl="1"/>
            <a:r>
              <a:rPr lang="en-US" sz="1800" b="1" dirty="0" err="1"/>
              <a:t>Banyak</a:t>
            </a:r>
            <a:r>
              <a:rPr lang="en-US" sz="1800" b="1" dirty="0"/>
              <a:t> </a:t>
            </a:r>
            <a:r>
              <a:rPr lang="en-US" sz="1800" b="1" dirty="0" err="1"/>
              <a:t>Pustaka</a:t>
            </a:r>
            <a:r>
              <a:rPr lang="en-US" sz="1800" b="1" dirty="0"/>
              <a:t> </a:t>
            </a:r>
            <a:r>
              <a:rPr lang="en-US" sz="1800" b="1" dirty="0" err="1"/>
              <a:t>dan</a:t>
            </a:r>
            <a:r>
              <a:rPr lang="en-US" sz="1800" b="1" dirty="0"/>
              <a:t> </a:t>
            </a:r>
            <a:r>
              <a:rPr lang="en-US" sz="1800" b="1" dirty="0" err="1"/>
              <a:t>Modul</a:t>
            </a:r>
            <a:r>
              <a:rPr lang="en-US" sz="1800" b="1" dirty="0"/>
              <a:t>:</a:t>
            </a:r>
            <a:r>
              <a:rPr lang="en-US" sz="1800" dirty="0"/>
              <a:t> Python </a:t>
            </a:r>
            <a:r>
              <a:rPr lang="en-US" sz="1800" dirty="0" err="1"/>
              <a:t>memiliki</a:t>
            </a:r>
            <a:r>
              <a:rPr lang="en-US" sz="1800" dirty="0"/>
              <a:t> </a:t>
            </a:r>
            <a:r>
              <a:rPr lang="en-US" sz="1800" dirty="0" err="1"/>
              <a:t>repositori</a:t>
            </a:r>
            <a:r>
              <a:rPr lang="en-US" sz="1800" dirty="0"/>
              <a:t> </a:t>
            </a:r>
            <a:r>
              <a:rPr lang="en-US" sz="1800" dirty="0" err="1"/>
              <a:t>pustaka</a:t>
            </a:r>
            <a:r>
              <a:rPr lang="en-US" sz="1800" dirty="0"/>
              <a:t>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dirty="0" err="1"/>
              <a:t>modul</a:t>
            </a:r>
            <a:r>
              <a:rPr lang="en-US" sz="1800" dirty="0"/>
              <a:t> yang </a:t>
            </a:r>
            <a:r>
              <a:rPr lang="en-US" sz="1800" dirty="0" err="1"/>
              <a:t>sangat</a:t>
            </a:r>
            <a:r>
              <a:rPr lang="en-US" sz="1800" dirty="0"/>
              <a:t> kaya, </a:t>
            </a:r>
            <a:r>
              <a:rPr lang="en-US" sz="1800" dirty="0" err="1"/>
              <a:t>memungkinkan</a:t>
            </a:r>
            <a:r>
              <a:rPr lang="en-US" sz="1800" dirty="0"/>
              <a:t> </a:t>
            </a:r>
            <a:r>
              <a:rPr lang="en-US" sz="1800" dirty="0" err="1"/>
              <a:t>pengembang</a:t>
            </a:r>
            <a:r>
              <a:rPr lang="en-US" sz="1800" dirty="0"/>
              <a:t> </a:t>
            </a:r>
            <a:r>
              <a:rPr lang="en-US" sz="1800" dirty="0" err="1"/>
              <a:t>memanfaatkan</a:t>
            </a:r>
            <a:r>
              <a:rPr lang="en-US" sz="1800" dirty="0"/>
              <a:t> </a:t>
            </a:r>
            <a:r>
              <a:rPr lang="en-US" sz="1800" dirty="0" err="1"/>
              <a:t>fungsionalitas</a:t>
            </a:r>
            <a:r>
              <a:rPr lang="en-US" sz="1800" dirty="0"/>
              <a:t> yang </a:t>
            </a:r>
            <a:r>
              <a:rPr lang="en-US" sz="1800" dirty="0" err="1"/>
              <a:t>telah</a:t>
            </a:r>
            <a:r>
              <a:rPr lang="en-US" sz="1800" dirty="0"/>
              <a:t> </a:t>
            </a:r>
            <a:r>
              <a:rPr lang="en-US" sz="1800" dirty="0" err="1"/>
              <a:t>ada</a:t>
            </a:r>
            <a:r>
              <a:rPr lang="en-US" sz="1800" dirty="0"/>
              <a:t> </a:t>
            </a:r>
            <a:r>
              <a:rPr lang="en-US" sz="1800" dirty="0" err="1"/>
              <a:t>tanpa</a:t>
            </a:r>
            <a:r>
              <a:rPr lang="en-US" sz="1800" dirty="0"/>
              <a:t> </a:t>
            </a:r>
            <a:r>
              <a:rPr lang="en-US" sz="1800" dirty="0" err="1"/>
              <a:t>perlu</a:t>
            </a:r>
            <a:r>
              <a:rPr lang="en-US" sz="1800" dirty="0"/>
              <a:t> </a:t>
            </a:r>
            <a:r>
              <a:rPr lang="en-US" sz="1800" dirty="0" err="1"/>
              <a:t>menulis</a:t>
            </a:r>
            <a:r>
              <a:rPr lang="en-US" sz="1800" dirty="0"/>
              <a:t> </a:t>
            </a:r>
            <a:r>
              <a:rPr lang="en-US" sz="1800" dirty="0" err="1"/>
              <a:t>ulang</a:t>
            </a:r>
            <a:r>
              <a:rPr lang="en-US" sz="1800" dirty="0"/>
              <a:t>.</a:t>
            </a:r>
          </a:p>
          <a:p>
            <a:pPr lvl="1"/>
            <a:r>
              <a:rPr lang="en-US" sz="1800" b="1" dirty="0" err="1"/>
              <a:t>Dukungan</a:t>
            </a:r>
            <a:r>
              <a:rPr lang="en-US" sz="1800" b="1" dirty="0"/>
              <a:t> </a:t>
            </a:r>
            <a:r>
              <a:rPr lang="en-US" sz="1800" b="1" dirty="0" err="1"/>
              <a:t>untuk</a:t>
            </a:r>
            <a:r>
              <a:rPr lang="en-US" sz="1800" b="1" dirty="0"/>
              <a:t> </a:t>
            </a:r>
            <a:r>
              <a:rPr lang="en-US" sz="1800" b="1" dirty="0" err="1"/>
              <a:t>Berbagai</a:t>
            </a:r>
            <a:r>
              <a:rPr lang="en-US" sz="1800" b="1" dirty="0"/>
              <a:t> Platform:</a:t>
            </a:r>
            <a:r>
              <a:rPr lang="en-US" sz="1800" dirty="0"/>
              <a:t> Python </a:t>
            </a:r>
            <a:r>
              <a:rPr lang="en-US" sz="1800" dirty="0" err="1"/>
              <a:t>dapat</a:t>
            </a:r>
            <a:r>
              <a:rPr lang="en-US" sz="1800" dirty="0"/>
              <a:t> </a:t>
            </a:r>
            <a:r>
              <a:rPr lang="en-US" sz="1800" dirty="0" err="1"/>
              <a:t>dijalankan</a:t>
            </a:r>
            <a:r>
              <a:rPr lang="en-US" sz="1800" dirty="0"/>
              <a:t> di </a:t>
            </a:r>
            <a:r>
              <a:rPr lang="en-US" sz="1800" dirty="0" err="1"/>
              <a:t>berbagai</a:t>
            </a:r>
            <a:r>
              <a:rPr lang="en-US" sz="1800" dirty="0"/>
              <a:t> platform, </a:t>
            </a:r>
            <a:r>
              <a:rPr lang="en-US" sz="1800" dirty="0" err="1"/>
              <a:t>termasuk</a:t>
            </a:r>
            <a:r>
              <a:rPr lang="en-US" sz="1800" dirty="0"/>
              <a:t> Windows, </a:t>
            </a:r>
            <a:r>
              <a:rPr lang="en-US" sz="1800" dirty="0" err="1"/>
              <a:t>macOS</a:t>
            </a:r>
            <a:r>
              <a:rPr lang="en-US" sz="1800" dirty="0"/>
              <a:t>, </a:t>
            </a:r>
            <a:r>
              <a:rPr lang="en-US" sz="1800" dirty="0" err="1"/>
              <a:t>dan</a:t>
            </a:r>
            <a:r>
              <a:rPr lang="en-US" sz="1800" dirty="0"/>
              <a:t> Linux.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8956303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Sejarah</a:t>
            </a:r>
            <a:r>
              <a:rPr lang="en-US" b="1" dirty="0" smtClean="0"/>
              <a:t> </a:t>
            </a:r>
            <a:r>
              <a:rPr lang="en-US" b="1" dirty="0" err="1" smtClean="0"/>
              <a:t>Singkat</a:t>
            </a:r>
            <a:r>
              <a:rPr lang="en-US" b="1" dirty="0" smtClean="0"/>
              <a:t> Python.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 err="1"/>
              <a:t>Awal</a:t>
            </a:r>
            <a:r>
              <a:rPr lang="en-US" sz="2400" b="1" dirty="0"/>
              <a:t> </a:t>
            </a:r>
            <a:r>
              <a:rPr lang="en-US" sz="2400" b="1" dirty="0" err="1"/>
              <a:t>Mula</a:t>
            </a:r>
            <a:r>
              <a:rPr lang="en-US" sz="2400" b="1" dirty="0"/>
              <a:t>:</a:t>
            </a:r>
            <a:r>
              <a:rPr lang="en-US" sz="2400" dirty="0"/>
              <a:t> </a:t>
            </a:r>
            <a:r>
              <a:rPr lang="en-US" sz="2400" dirty="0" err="1"/>
              <a:t>Dikembangkan</a:t>
            </a:r>
            <a:r>
              <a:rPr lang="en-US" sz="2400" dirty="0"/>
              <a:t> </a:t>
            </a:r>
            <a:r>
              <a:rPr lang="en-US" sz="2400" dirty="0" err="1"/>
              <a:t>oleh</a:t>
            </a:r>
            <a:r>
              <a:rPr lang="en-US" sz="2400" dirty="0"/>
              <a:t> Guido van </a:t>
            </a:r>
            <a:r>
              <a:rPr lang="en-US" sz="2400" dirty="0" err="1"/>
              <a:t>Rossum</a:t>
            </a:r>
            <a:r>
              <a:rPr lang="en-US" sz="2400" dirty="0"/>
              <a:t> </a:t>
            </a:r>
            <a:r>
              <a:rPr lang="en-US" sz="2400" dirty="0" err="1"/>
              <a:t>pada</a:t>
            </a:r>
            <a:r>
              <a:rPr lang="en-US" sz="2400" dirty="0"/>
              <a:t> </a:t>
            </a:r>
            <a:r>
              <a:rPr lang="en-US" sz="2400" dirty="0" err="1"/>
              <a:t>akhir</a:t>
            </a:r>
            <a:r>
              <a:rPr lang="en-US" sz="2400" dirty="0"/>
              <a:t> 1980-an.</a:t>
            </a:r>
          </a:p>
          <a:p>
            <a:r>
              <a:rPr lang="en-US" sz="2400" b="1" dirty="0" err="1"/>
              <a:t>Versi</a:t>
            </a:r>
            <a:r>
              <a:rPr lang="en-US" sz="2400" b="1" dirty="0"/>
              <a:t> </a:t>
            </a:r>
            <a:r>
              <a:rPr lang="en-US" sz="2400" b="1" dirty="0" err="1"/>
              <a:t>Pertama</a:t>
            </a:r>
            <a:r>
              <a:rPr lang="en-US" sz="2400" b="1" dirty="0"/>
              <a:t>:</a:t>
            </a:r>
            <a:r>
              <a:rPr lang="en-US" sz="2400" dirty="0"/>
              <a:t> Python 1.0 </a:t>
            </a:r>
            <a:r>
              <a:rPr lang="en-US" sz="2400" dirty="0" err="1"/>
              <a:t>dirilis</a:t>
            </a:r>
            <a:r>
              <a:rPr lang="en-US" sz="2400" dirty="0"/>
              <a:t> </a:t>
            </a:r>
            <a:r>
              <a:rPr lang="en-US" sz="2400" dirty="0" err="1"/>
              <a:t>pada</a:t>
            </a:r>
            <a:r>
              <a:rPr lang="en-US" sz="2400" dirty="0"/>
              <a:t> </a:t>
            </a:r>
            <a:r>
              <a:rPr lang="en-US" sz="2400" dirty="0" err="1"/>
              <a:t>tahun</a:t>
            </a:r>
            <a:r>
              <a:rPr lang="en-US" sz="2400" dirty="0"/>
              <a:t> 1991.</a:t>
            </a:r>
          </a:p>
          <a:p>
            <a:r>
              <a:rPr lang="en-US" sz="2400" b="1" dirty="0" err="1"/>
              <a:t>Versi</a:t>
            </a:r>
            <a:r>
              <a:rPr lang="en-US" sz="2400" b="1" dirty="0"/>
              <a:t> </a:t>
            </a:r>
            <a:r>
              <a:rPr lang="en-US" sz="2400" b="1" dirty="0" err="1"/>
              <a:t>Terbaru</a:t>
            </a:r>
            <a:r>
              <a:rPr lang="en-US" sz="2400" b="1" dirty="0"/>
              <a:t>:</a:t>
            </a:r>
            <a:r>
              <a:rPr lang="en-US" sz="2400" dirty="0"/>
              <a:t> </a:t>
            </a:r>
            <a:r>
              <a:rPr lang="en-US" sz="2400" dirty="0" err="1"/>
              <a:t>Saat</a:t>
            </a:r>
            <a:r>
              <a:rPr lang="en-US" sz="2400" dirty="0"/>
              <a:t> </a:t>
            </a:r>
            <a:r>
              <a:rPr lang="en-US" sz="2400" dirty="0" err="1"/>
              <a:t>ini</a:t>
            </a:r>
            <a:r>
              <a:rPr lang="en-US" sz="2400" dirty="0"/>
              <a:t>, Python </a:t>
            </a:r>
            <a:r>
              <a:rPr lang="en-US" sz="2400" dirty="0" err="1"/>
              <a:t>terus</a:t>
            </a:r>
            <a:r>
              <a:rPr lang="en-US" sz="2400" dirty="0"/>
              <a:t> </a:t>
            </a:r>
            <a:r>
              <a:rPr lang="en-US" sz="2400" dirty="0" err="1"/>
              <a:t>berkembang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versi</a:t>
            </a:r>
            <a:r>
              <a:rPr lang="en-US" sz="2400" dirty="0"/>
              <a:t> </a:t>
            </a:r>
            <a:r>
              <a:rPr lang="en-US" sz="2400" dirty="0" err="1"/>
              <a:t>terbaru</a:t>
            </a:r>
            <a:r>
              <a:rPr lang="en-US" sz="2400" dirty="0"/>
              <a:t> </a:t>
            </a:r>
            <a:r>
              <a:rPr lang="en-US" sz="2400" dirty="0" err="1" smtClean="0"/>
              <a:t>yaitu</a:t>
            </a:r>
            <a:r>
              <a:rPr lang="en-US" sz="2400" dirty="0" smtClean="0"/>
              <a:t> </a:t>
            </a:r>
            <a:r>
              <a:rPr lang="en-US" sz="2400" dirty="0" err="1" smtClean="0"/>
              <a:t>versi</a:t>
            </a:r>
            <a:r>
              <a:rPr lang="en-US" sz="2400" dirty="0" smtClean="0"/>
              <a:t> 3.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3388389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 smtClean="0"/>
              <a:t>Kelebihan Dan Kegunaan Python Dalam Pemrograman.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b="1" dirty="0" err="1"/>
              <a:t>Mudah</a:t>
            </a:r>
            <a:r>
              <a:rPr lang="en-US" sz="2000" b="1" dirty="0"/>
              <a:t> </a:t>
            </a:r>
            <a:r>
              <a:rPr lang="en-US" sz="2000" b="1" dirty="0" err="1"/>
              <a:t>Dipahami</a:t>
            </a:r>
            <a:r>
              <a:rPr lang="en-US" sz="2000" b="1" dirty="0"/>
              <a:t>:</a:t>
            </a:r>
            <a:r>
              <a:rPr lang="en-US" sz="2000" dirty="0"/>
              <a:t> </a:t>
            </a:r>
            <a:r>
              <a:rPr lang="en-US" sz="2000" dirty="0" err="1"/>
              <a:t>Sintaksis</a:t>
            </a:r>
            <a:r>
              <a:rPr lang="en-US" sz="2000" dirty="0"/>
              <a:t> yang </a:t>
            </a:r>
            <a:r>
              <a:rPr lang="en-US" sz="2000" dirty="0" err="1"/>
              <a:t>bersifat</a:t>
            </a:r>
            <a:r>
              <a:rPr lang="en-US" sz="2000" dirty="0"/>
              <a:t> </a:t>
            </a:r>
            <a:r>
              <a:rPr lang="en-US" sz="2000" dirty="0" err="1"/>
              <a:t>ekspresif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mirip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bahasa</a:t>
            </a:r>
            <a:r>
              <a:rPr lang="en-US" sz="2000" dirty="0"/>
              <a:t> </a:t>
            </a:r>
            <a:r>
              <a:rPr lang="en-US" sz="2000" dirty="0" err="1"/>
              <a:t>Inggris</a:t>
            </a:r>
            <a:r>
              <a:rPr lang="en-US" sz="2000" dirty="0"/>
              <a:t> </a:t>
            </a:r>
            <a:r>
              <a:rPr lang="en-US" sz="2000" dirty="0" err="1"/>
              <a:t>membuatnya</a:t>
            </a:r>
            <a:r>
              <a:rPr lang="en-US" sz="2000" dirty="0"/>
              <a:t> </a:t>
            </a:r>
            <a:r>
              <a:rPr lang="en-US" sz="2000" dirty="0" err="1"/>
              <a:t>mudah</a:t>
            </a:r>
            <a:r>
              <a:rPr lang="en-US" sz="2000" dirty="0"/>
              <a:t> </a:t>
            </a:r>
            <a:r>
              <a:rPr lang="en-US" sz="2000" dirty="0" err="1"/>
              <a:t>dipahami</a:t>
            </a:r>
            <a:r>
              <a:rPr lang="en-US" sz="2000" dirty="0"/>
              <a:t> </a:t>
            </a:r>
            <a:r>
              <a:rPr lang="en-US" sz="2000" dirty="0" err="1"/>
              <a:t>oleh</a:t>
            </a:r>
            <a:r>
              <a:rPr lang="en-US" sz="2000" dirty="0"/>
              <a:t> </a:t>
            </a:r>
            <a:r>
              <a:rPr lang="en-US" sz="2000" dirty="0" err="1"/>
              <a:t>pemula</a:t>
            </a:r>
            <a:r>
              <a:rPr lang="en-US" sz="2000" dirty="0"/>
              <a:t>.</a:t>
            </a:r>
          </a:p>
          <a:p>
            <a:r>
              <a:rPr lang="en-US" sz="2000" b="1" dirty="0" err="1"/>
              <a:t>Versatilitas</a:t>
            </a:r>
            <a:r>
              <a:rPr lang="en-US" sz="2000" b="1" dirty="0"/>
              <a:t>:</a:t>
            </a:r>
            <a:r>
              <a:rPr lang="en-US" sz="2000" dirty="0"/>
              <a:t> Python </a:t>
            </a:r>
            <a:r>
              <a:rPr lang="en-US" sz="2000" dirty="0" err="1"/>
              <a:t>mendukung</a:t>
            </a:r>
            <a:r>
              <a:rPr lang="en-US" sz="2000" dirty="0"/>
              <a:t> </a:t>
            </a:r>
            <a:r>
              <a:rPr lang="en-US" sz="2000" dirty="0" err="1"/>
              <a:t>berbagai</a:t>
            </a:r>
            <a:r>
              <a:rPr lang="en-US" sz="2000" dirty="0"/>
              <a:t> </a:t>
            </a:r>
            <a:r>
              <a:rPr lang="en-US" sz="2000" dirty="0" err="1"/>
              <a:t>paradigma</a:t>
            </a:r>
            <a:r>
              <a:rPr lang="en-US" sz="2000" dirty="0"/>
              <a:t> </a:t>
            </a:r>
            <a:r>
              <a:rPr lang="en-US" sz="2000" dirty="0" err="1"/>
              <a:t>pemrograman</a:t>
            </a:r>
            <a:r>
              <a:rPr lang="en-US" sz="2000" dirty="0"/>
              <a:t> </a:t>
            </a:r>
            <a:r>
              <a:rPr lang="en-US" sz="2000" dirty="0" err="1"/>
              <a:t>seperti</a:t>
            </a:r>
            <a:r>
              <a:rPr lang="en-US" sz="2000" dirty="0"/>
              <a:t> procedural, </a:t>
            </a:r>
            <a:r>
              <a:rPr lang="en-US" sz="2000" dirty="0" err="1"/>
              <a:t>objek</a:t>
            </a:r>
            <a:r>
              <a:rPr lang="en-US" sz="2000" dirty="0"/>
              <a:t>,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fungsional</a:t>
            </a:r>
            <a:r>
              <a:rPr lang="en-US" sz="2000" dirty="0"/>
              <a:t>.</a:t>
            </a:r>
          </a:p>
          <a:p>
            <a:r>
              <a:rPr lang="en-US" sz="2000" b="1" dirty="0" err="1"/>
              <a:t>Komunitas</a:t>
            </a:r>
            <a:r>
              <a:rPr lang="en-US" sz="2000" b="1" dirty="0"/>
              <a:t> yang </a:t>
            </a:r>
            <a:r>
              <a:rPr lang="en-US" sz="2000" b="1" dirty="0" err="1"/>
              <a:t>Besar</a:t>
            </a:r>
            <a:r>
              <a:rPr lang="en-US" sz="2000" b="1" dirty="0"/>
              <a:t>:</a:t>
            </a:r>
            <a:r>
              <a:rPr lang="en-US" sz="2000" dirty="0"/>
              <a:t> Python </a:t>
            </a:r>
            <a:r>
              <a:rPr lang="en-US" sz="2000" dirty="0" err="1"/>
              <a:t>memiliki</a:t>
            </a:r>
            <a:r>
              <a:rPr lang="en-US" sz="2000" dirty="0"/>
              <a:t> </a:t>
            </a:r>
            <a:r>
              <a:rPr lang="en-US" sz="2000" dirty="0" err="1"/>
              <a:t>komunitas</a:t>
            </a:r>
            <a:r>
              <a:rPr lang="en-US" sz="2000" dirty="0"/>
              <a:t> yang </a:t>
            </a:r>
            <a:r>
              <a:rPr lang="en-US" sz="2000" dirty="0" err="1"/>
              <a:t>aktif</a:t>
            </a:r>
            <a:r>
              <a:rPr lang="en-US" sz="2000" dirty="0"/>
              <a:t>, </a:t>
            </a:r>
            <a:r>
              <a:rPr lang="en-US" sz="2000" dirty="0" err="1"/>
              <a:t>menyediakan</a:t>
            </a:r>
            <a:r>
              <a:rPr lang="en-US" sz="2000" dirty="0"/>
              <a:t> </a:t>
            </a:r>
            <a:r>
              <a:rPr lang="en-US" sz="2000" dirty="0" err="1"/>
              <a:t>dukungan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berbagai</a:t>
            </a:r>
            <a:r>
              <a:rPr lang="en-US" sz="2000" dirty="0"/>
              <a:t> </a:t>
            </a:r>
            <a:r>
              <a:rPr lang="en-US" sz="2000" dirty="0" err="1"/>
              <a:t>pustaka</a:t>
            </a:r>
            <a:r>
              <a:rPr lang="en-US" sz="2000" dirty="0"/>
              <a:t> (library) yang </a:t>
            </a:r>
            <a:r>
              <a:rPr lang="en-US" sz="2000" dirty="0" err="1"/>
              <a:t>melimpah</a:t>
            </a:r>
            <a:r>
              <a:rPr lang="en-US" sz="2000" dirty="0"/>
              <a:t>.</a:t>
            </a:r>
          </a:p>
          <a:p>
            <a:r>
              <a:rPr lang="en-US" sz="2000" b="1" dirty="0" err="1"/>
              <a:t>Penggunaan</a:t>
            </a:r>
            <a:r>
              <a:rPr lang="en-US" sz="2000" b="1" dirty="0"/>
              <a:t> </a:t>
            </a:r>
            <a:r>
              <a:rPr lang="en-US" sz="2000" b="1" dirty="0" err="1"/>
              <a:t>Luas</a:t>
            </a:r>
            <a:r>
              <a:rPr lang="en-US" sz="2000" b="1" dirty="0"/>
              <a:t>:</a:t>
            </a:r>
            <a:r>
              <a:rPr lang="en-US" sz="2000" dirty="0"/>
              <a:t> </a:t>
            </a:r>
            <a:r>
              <a:rPr lang="en-US" sz="2000" dirty="0" err="1"/>
              <a:t>Digunakan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berbagai</a:t>
            </a:r>
            <a:r>
              <a:rPr lang="en-US" sz="2000" dirty="0"/>
              <a:t> </a:t>
            </a:r>
            <a:r>
              <a:rPr lang="en-US" sz="2000" dirty="0" err="1"/>
              <a:t>bidang</a:t>
            </a:r>
            <a:r>
              <a:rPr lang="en-US" sz="2000" dirty="0"/>
              <a:t> </a:t>
            </a:r>
            <a:r>
              <a:rPr lang="en-US" sz="2000" dirty="0" err="1"/>
              <a:t>seperti</a:t>
            </a:r>
            <a:r>
              <a:rPr lang="en-US" sz="2000" dirty="0"/>
              <a:t> </a:t>
            </a:r>
            <a:r>
              <a:rPr lang="en-US" sz="2000" dirty="0" err="1"/>
              <a:t>pengembangan</a:t>
            </a:r>
            <a:r>
              <a:rPr lang="en-US" sz="2000" dirty="0"/>
              <a:t> web, </a:t>
            </a:r>
            <a:r>
              <a:rPr lang="en-US" sz="2000" dirty="0" err="1"/>
              <a:t>kecerdasan</a:t>
            </a:r>
            <a:r>
              <a:rPr lang="en-US" sz="2000" dirty="0"/>
              <a:t> </a:t>
            </a:r>
            <a:r>
              <a:rPr lang="en-US" sz="2000" dirty="0" err="1"/>
              <a:t>buatan</a:t>
            </a:r>
            <a:r>
              <a:rPr lang="en-US" sz="2000" dirty="0"/>
              <a:t> (AI), </a:t>
            </a:r>
            <a:r>
              <a:rPr lang="en-US" sz="2000" dirty="0" err="1"/>
              <a:t>analisis</a:t>
            </a:r>
            <a:r>
              <a:rPr lang="en-US" sz="2000" dirty="0"/>
              <a:t> data,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lainnya</a:t>
            </a:r>
            <a:r>
              <a:rPr lang="en-US" sz="2000" dirty="0"/>
              <a:t>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5372858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797666" y="2998159"/>
            <a:ext cx="8596668" cy="86168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b="1" i="1" u="sng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Instalasi</a:t>
            </a:r>
            <a:r>
              <a:rPr lang="en-US" b="1" i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Python</a:t>
            </a:r>
            <a:endParaRPr lang="en-US" i="1" u="sng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6845583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Langkah 1: Unduh Installer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Buka</a:t>
            </a:r>
            <a:r>
              <a:rPr lang="en-US" sz="2800" dirty="0"/>
              <a:t> </a:t>
            </a:r>
            <a:r>
              <a:rPr lang="en-US" sz="2800" dirty="0" err="1"/>
              <a:t>situs</a:t>
            </a:r>
            <a:r>
              <a:rPr lang="en-US" sz="2800" dirty="0"/>
              <a:t> </a:t>
            </a:r>
            <a:r>
              <a:rPr lang="en-US" sz="2800" dirty="0" err="1"/>
              <a:t>resmi</a:t>
            </a:r>
            <a:r>
              <a:rPr lang="en-US" sz="2800" dirty="0"/>
              <a:t> Python di </a:t>
            </a:r>
            <a:r>
              <a:rPr lang="en-US" sz="2800" dirty="0">
                <a:hlinkClick r:id="rId2"/>
              </a:rPr>
              <a:t>python.org</a:t>
            </a:r>
            <a:r>
              <a:rPr lang="en-US" sz="2800" dirty="0"/>
              <a:t>.</a:t>
            </a:r>
          </a:p>
          <a:p>
            <a:r>
              <a:rPr lang="en-US" sz="2800" dirty="0" err="1"/>
              <a:t>Pilih</a:t>
            </a:r>
            <a:r>
              <a:rPr lang="en-US" sz="2800" dirty="0"/>
              <a:t> menu "Downloads" di </a:t>
            </a:r>
            <a:r>
              <a:rPr lang="en-US" sz="2800" dirty="0" err="1"/>
              <a:t>bagian</a:t>
            </a:r>
            <a:r>
              <a:rPr lang="en-US" sz="2800" dirty="0"/>
              <a:t> </a:t>
            </a:r>
            <a:r>
              <a:rPr lang="en-US" sz="2800" dirty="0" err="1"/>
              <a:t>atas</a:t>
            </a:r>
            <a:r>
              <a:rPr lang="en-US" sz="2800" dirty="0"/>
              <a:t> </a:t>
            </a:r>
            <a:r>
              <a:rPr lang="en-US" sz="2800" dirty="0" err="1"/>
              <a:t>halaman</a:t>
            </a:r>
            <a:r>
              <a:rPr lang="en-US" sz="2800" dirty="0"/>
              <a:t>.</a:t>
            </a:r>
          </a:p>
          <a:p>
            <a:r>
              <a:rPr lang="en-US" sz="2800" dirty="0" err="1"/>
              <a:t>Pada</a:t>
            </a:r>
            <a:r>
              <a:rPr lang="en-US" sz="2800" dirty="0"/>
              <a:t> </a:t>
            </a:r>
            <a:r>
              <a:rPr lang="en-US" sz="2800" dirty="0" err="1"/>
              <a:t>halaman</a:t>
            </a:r>
            <a:r>
              <a:rPr lang="en-US" sz="2800" dirty="0"/>
              <a:t> </a:t>
            </a:r>
            <a:r>
              <a:rPr lang="en-US" sz="2800" dirty="0" err="1"/>
              <a:t>unduhan</a:t>
            </a:r>
            <a:r>
              <a:rPr lang="en-US" sz="2800" dirty="0"/>
              <a:t>, </a:t>
            </a:r>
            <a:r>
              <a:rPr lang="en-US" sz="2800" dirty="0" err="1"/>
              <a:t>akan</a:t>
            </a:r>
            <a:r>
              <a:rPr lang="en-US" sz="2800" dirty="0"/>
              <a:t> </a:t>
            </a:r>
            <a:r>
              <a:rPr lang="en-US" sz="2800" dirty="0" err="1"/>
              <a:t>ada</a:t>
            </a:r>
            <a:r>
              <a:rPr lang="en-US" sz="2800" dirty="0"/>
              <a:t> </a:t>
            </a:r>
            <a:r>
              <a:rPr lang="en-US" sz="2800" dirty="0" err="1"/>
              <a:t>versi</a:t>
            </a:r>
            <a:r>
              <a:rPr lang="en-US" sz="2800" dirty="0"/>
              <a:t> Python </a:t>
            </a:r>
            <a:r>
              <a:rPr lang="en-US" sz="2800" dirty="0" err="1"/>
              <a:t>terbaru</a:t>
            </a:r>
            <a:r>
              <a:rPr lang="en-US" sz="2800" dirty="0"/>
              <a:t> yang </a:t>
            </a:r>
            <a:r>
              <a:rPr lang="en-US" sz="2800" dirty="0" err="1"/>
              <a:t>direkomendasikan</a:t>
            </a:r>
            <a:r>
              <a:rPr lang="en-US" sz="2800" dirty="0"/>
              <a:t>. </a:t>
            </a:r>
            <a:r>
              <a:rPr lang="en-US" sz="2800" dirty="0" err="1"/>
              <a:t>Klik</a:t>
            </a:r>
            <a:r>
              <a:rPr lang="en-US" sz="2800" dirty="0"/>
              <a:t> </a:t>
            </a:r>
            <a:r>
              <a:rPr lang="en-US" sz="2800" dirty="0" err="1"/>
              <a:t>pada</a:t>
            </a:r>
            <a:r>
              <a:rPr lang="en-US" sz="2800" dirty="0"/>
              <a:t> </a:t>
            </a:r>
            <a:r>
              <a:rPr lang="en-US" sz="2800" dirty="0" err="1"/>
              <a:t>versi</a:t>
            </a:r>
            <a:r>
              <a:rPr lang="en-US" sz="2800" dirty="0"/>
              <a:t> </a:t>
            </a:r>
            <a:r>
              <a:rPr lang="en-US" sz="2800" dirty="0" err="1"/>
              <a:t>tersebut</a:t>
            </a:r>
            <a:r>
              <a:rPr lang="en-US" sz="2800" dirty="0"/>
              <a:t> </a:t>
            </a:r>
            <a:r>
              <a:rPr lang="en-US" sz="2800" dirty="0" err="1"/>
              <a:t>atau</a:t>
            </a:r>
            <a:r>
              <a:rPr lang="en-US" sz="2800" dirty="0"/>
              <a:t> </a:t>
            </a:r>
            <a:r>
              <a:rPr lang="en-US" sz="2800" dirty="0" err="1"/>
              <a:t>pilih</a:t>
            </a:r>
            <a:r>
              <a:rPr lang="en-US" sz="2800" dirty="0"/>
              <a:t> </a:t>
            </a:r>
            <a:r>
              <a:rPr lang="en-US" sz="2800" dirty="0" err="1"/>
              <a:t>versi</a:t>
            </a:r>
            <a:r>
              <a:rPr lang="en-US" sz="2800" dirty="0"/>
              <a:t> lain </a:t>
            </a:r>
            <a:r>
              <a:rPr lang="en-US" sz="2800" dirty="0" err="1"/>
              <a:t>jika</a:t>
            </a:r>
            <a:r>
              <a:rPr lang="en-US" sz="2800" dirty="0"/>
              <a:t> </a:t>
            </a:r>
            <a:r>
              <a:rPr lang="en-US" sz="2800" dirty="0" err="1"/>
              <a:t>diinginkan</a:t>
            </a:r>
            <a:r>
              <a:rPr 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0044620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Langkah</a:t>
            </a:r>
            <a:r>
              <a:rPr lang="en-US" b="1" dirty="0"/>
              <a:t> 2: </a:t>
            </a:r>
            <a:r>
              <a:rPr lang="en-US" b="1" dirty="0" err="1"/>
              <a:t>Unduh</a:t>
            </a:r>
            <a:r>
              <a:rPr lang="en-US" b="1" dirty="0"/>
              <a:t> Installer Python </a:t>
            </a:r>
            <a:r>
              <a:rPr lang="en-US" b="1" dirty="0" err="1"/>
              <a:t>untuk</a:t>
            </a:r>
            <a:r>
              <a:rPr lang="en-US" b="1" dirty="0"/>
              <a:t> Windows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Gulir</a:t>
            </a:r>
            <a:r>
              <a:rPr lang="en-US" sz="2800" dirty="0"/>
              <a:t> </a:t>
            </a:r>
            <a:r>
              <a:rPr lang="en-US" sz="2800" dirty="0" err="1"/>
              <a:t>ke</a:t>
            </a:r>
            <a:r>
              <a:rPr lang="en-US" sz="2800" dirty="0"/>
              <a:t> </a:t>
            </a:r>
            <a:r>
              <a:rPr lang="en-US" sz="2800" dirty="0" err="1"/>
              <a:t>bawah</a:t>
            </a:r>
            <a:r>
              <a:rPr lang="en-US" sz="2800" dirty="0"/>
              <a:t> </a:t>
            </a:r>
            <a:r>
              <a:rPr lang="en-US" sz="2800" dirty="0" err="1"/>
              <a:t>hingga</a:t>
            </a:r>
            <a:r>
              <a:rPr lang="en-US" sz="2800" dirty="0"/>
              <a:t> </a:t>
            </a:r>
            <a:r>
              <a:rPr lang="en-US" sz="2800" dirty="0" err="1"/>
              <a:t>menemukan</a:t>
            </a:r>
            <a:r>
              <a:rPr lang="en-US" sz="2800" dirty="0"/>
              <a:t> </a:t>
            </a:r>
            <a:r>
              <a:rPr lang="en-US" sz="2800" dirty="0" err="1"/>
              <a:t>bagian</a:t>
            </a:r>
            <a:r>
              <a:rPr lang="en-US" sz="2800" dirty="0"/>
              <a:t> "Files". Di </a:t>
            </a:r>
            <a:r>
              <a:rPr lang="en-US" sz="2800" dirty="0" err="1"/>
              <a:t>sana</a:t>
            </a:r>
            <a:r>
              <a:rPr lang="en-US" sz="2800" dirty="0"/>
              <a:t>, </a:t>
            </a:r>
            <a:r>
              <a:rPr lang="en-US" sz="2800" dirty="0" err="1"/>
              <a:t>pilih</a:t>
            </a:r>
            <a:r>
              <a:rPr lang="en-US" sz="2800" dirty="0"/>
              <a:t> installer Python </a:t>
            </a:r>
            <a:r>
              <a:rPr lang="en-US" sz="2800" dirty="0" err="1"/>
              <a:t>untuk</a:t>
            </a:r>
            <a:r>
              <a:rPr lang="en-US" sz="2800" dirty="0"/>
              <a:t> Windows. Ada </a:t>
            </a:r>
            <a:r>
              <a:rPr lang="en-US" sz="2800" dirty="0" err="1"/>
              <a:t>dua</a:t>
            </a:r>
            <a:r>
              <a:rPr lang="en-US" sz="2800" dirty="0"/>
              <a:t> </a:t>
            </a:r>
            <a:r>
              <a:rPr lang="en-US" sz="2800" dirty="0" err="1"/>
              <a:t>versi</a:t>
            </a:r>
            <a:r>
              <a:rPr lang="en-US" sz="2800" dirty="0"/>
              <a:t> installer, </a:t>
            </a:r>
            <a:r>
              <a:rPr lang="en-US" sz="2800" dirty="0" err="1"/>
              <a:t>yaitu</a:t>
            </a:r>
            <a:r>
              <a:rPr lang="en-US" sz="2800" dirty="0"/>
              <a:t> </a:t>
            </a:r>
            <a:r>
              <a:rPr lang="en-US" sz="2800" dirty="0" err="1"/>
              <a:t>versi</a:t>
            </a:r>
            <a:r>
              <a:rPr lang="en-US" sz="2800" dirty="0"/>
              <a:t> 32-bit (x86) </a:t>
            </a:r>
            <a:r>
              <a:rPr lang="en-US" sz="2800" dirty="0" err="1"/>
              <a:t>dan</a:t>
            </a:r>
            <a:r>
              <a:rPr lang="en-US" sz="2800" dirty="0"/>
              <a:t> 64-bit (x86-64). </a:t>
            </a:r>
            <a:r>
              <a:rPr lang="en-US" sz="2800" dirty="0" err="1"/>
              <a:t>Pilih</a:t>
            </a:r>
            <a:r>
              <a:rPr lang="en-US" sz="2800" dirty="0"/>
              <a:t> yang </a:t>
            </a:r>
            <a:r>
              <a:rPr lang="en-US" sz="2800" dirty="0" err="1"/>
              <a:t>sesuai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arsitektur</a:t>
            </a:r>
            <a:r>
              <a:rPr lang="en-US" sz="2800" dirty="0"/>
              <a:t> </a:t>
            </a:r>
            <a:r>
              <a:rPr lang="en-US" sz="2800" dirty="0" err="1"/>
              <a:t>sistem</a:t>
            </a:r>
            <a:r>
              <a:rPr lang="en-US" sz="2800" dirty="0"/>
              <a:t> </a:t>
            </a:r>
            <a:r>
              <a:rPr lang="en-US" sz="2800" dirty="0" err="1"/>
              <a:t>operasi</a:t>
            </a:r>
            <a:r>
              <a:rPr lang="en-US" sz="2800" dirty="0"/>
              <a:t> Windows </a:t>
            </a:r>
            <a:r>
              <a:rPr lang="en-US" sz="2800" dirty="0" err="1"/>
              <a:t>Anda</a:t>
            </a:r>
            <a:r>
              <a:rPr 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7735781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Langkah</a:t>
            </a:r>
            <a:r>
              <a:rPr lang="en-US" b="1" dirty="0"/>
              <a:t> 3: </a:t>
            </a:r>
            <a:r>
              <a:rPr lang="en-US" b="1" dirty="0" err="1"/>
              <a:t>Mulai</a:t>
            </a:r>
            <a:r>
              <a:rPr lang="en-US" b="1" dirty="0"/>
              <a:t> Proses </a:t>
            </a:r>
            <a:r>
              <a:rPr lang="en-US" b="1" dirty="0" err="1"/>
              <a:t>Instalasi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Setelah</a:t>
            </a:r>
            <a:r>
              <a:rPr lang="en-US" sz="2800" dirty="0"/>
              <a:t> </a:t>
            </a:r>
            <a:r>
              <a:rPr lang="en-US" sz="2800" dirty="0" err="1"/>
              <a:t>unduhan</a:t>
            </a:r>
            <a:r>
              <a:rPr lang="en-US" sz="2800" dirty="0"/>
              <a:t> </a:t>
            </a:r>
            <a:r>
              <a:rPr lang="en-US" sz="2800" dirty="0" err="1"/>
              <a:t>selesai</a:t>
            </a:r>
            <a:r>
              <a:rPr lang="en-US" sz="2800" dirty="0"/>
              <a:t>, </a:t>
            </a:r>
            <a:r>
              <a:rPr lang="en-US" sz="2800" dirty="0" err="1"/>
              <a:t>buka</a:t>
            </a:r>
            <a:r>
              <a:rPr lang="en-US" sz="2800" dirty="0"/>
              <a:t> file installer yang </a:t>
            </a:r>
            <a:r>
              <a:rPr lang="en-US" sz="2800" dirty="0" err="1"/>
              <a:t>baru</a:t>
            </a:r>
            <a:r>
              <a:rPr lang="en-US" sz="2800" dirty="0"/>
              <a:t> </a:t>
            </a:r>
            <a:r>
              <a:rPr lang="en-US" sz="2800" dirty="0" err="1"/>
              <a:t>diunduh</a:t>
            </a:r>
            <a:r>
              <a:rPr lang="en-US" sz="2800" dirty="0"/>
              <a:t> (</a:t>
            </a:r>
            <a:r>
              <a:rPr lang="en-US" sz="2800" dirty="0" err="1"/>
              <a:t>bernama</a:t>
            </a:r>
            <a:r>
              <a:rPr lang="en-US" sz="2800" dirty="0"/>
              <a:t> </a:t>
            </a:r>
            <a:r>
              <a:rPr lang="en-US" sz="2800" dirty="0" err="1"/>
              <a:t>seperti</a:t>
            </a:r>
            <a:r>
              <a:rPr lang="en-US" sz="2800" dirty="0"/>
              <a:t> python-3.x.x.exe, di </a:t>
            </a:r>
            <a:r>
              <a:rPr lang="en-US" sz="2800" dirty="0" err="1"/>
              <a:t>mana</a:t>
            </a:r>
            <a:r>
              <a:rPr lang="en-US" sz="2800" dirty="0"/>
              <a:t> 3.x.x </a:t>
            </a:r>
            <a:r>
              <a:rPr lang="en-US" sz="2800" dirty="0" err="1"/>
              <a:t>adalah</a:t>
            </a:r>
            <a:r>
              <a:rPr lang="en-US" sz="2800" dirty="0"/>
              <a:t> </a:t>
            </a:r>
            <a:r>
              <a:rPr lang="en-US" sz="2800" dirty="0" err="1"/>
              <a:t>versi</a:t>
            </a:r>
            <a:r>
              <a:rPr lang="en-US" sz="2800" dirty="0"/>
              <a:t> Python).</a:t>
            </a:r>
          </a:p>
          <a:p>
            <a:r>
              <a:rPr lang="en-US" sz="2800" dirty="0" err="1"/>
              <a:t>Pastikan</a:t>
            </a:r>
            <a:r>
              <a:rPr lang="en-US" sz="2800" dirty="0"/>
              <a:t> </a:t>
            </a:r>
            <a:r>
              <a:rPr lang="en-US" sz="2800" dirty="0" err="1"/>
              <a:t>Anda</a:t>
            </a:r>
            <a:r>
              <a:rPr lang="en-US" sz="2800" dirty="0"/>
              <a:t> </a:t>
            </a:r>
            <a:r>
              <a:rPr lang="en-US" sz="2800" dirty="0" err="1"/>
              <a:t>memilih</a:t>
            </a:r>
            <a:r>
              <a:rPr lang="en-US" sz="2800" dirty="0"/>
              <a:t> </a:t>
            </a:r>
            <a:r>
              <a:rPr lang="en-US" sz="2800" dirty="0" err="1"/>
              <a:t>opsi</a:t>
            </a:r>
            <a:r>
              <a:rPr lang="en-US" sz="2800" dirty="0"/>
              <a:t> "Add Python 3.x to PATH" </a:t>
            </a:r>
            <a:r>
              <a:rPr lang="en-US" sz="2800" dirty="0" err="1"/>
              <a:t>selama</a:t>
            </a:r>
            <a:r>
              <a:rPr lang="en-US" sz="2800" dirty="0"/>
              <a:t> proses </a:t>
            </a:r>
            <a:r>
              <a:rPr lang="en-US" sz="2800" dirty="0" err="1"/>
              <a:t>instalasi</a:t>
            </a:r>
            <a:r>
              <a:rPr lang="en-US" sz="2800" dirty="0"/>
              <a:t>. </a:t>
            </a:r>
            <a:r>
              <a:rPr lang="en-US" sz="2800" dirty="0" err="1"/>
              <a:t>Ini</a:t>
            </a:r>
            <a:r>
              <a:rPr lang="en-US" sz="2800" dirty="0"/>
              <a:t> </a:t>
            </a:r>
            <a:r>
              <a:rPr lang="en-US" sz="2800" dirty="0" err="1"/>
              <a:t>mempermudah</a:t>
            </a:r>
            <a:r>
              <a:rPr lang="en-US" sz="2800" dirty="0"/>
              <a:t> </a:t>
            </a:r>
            <a:r>
              <a:rPr lang="en-US" sz="2800" dirty="0" err="1"/>
              <a:t>penggunaan</a:t>
            </a:r>
            <a:r>
              <a:rPr lang="en-US" sz="2800" dirty="0"/>
              <a:t> Python </a:t>
            </a:r>
            <a:r>
              <a:rPr lang="en-US" sz="2800" dirty="0" err="1"/>
              <a:t>dari</a:t>
            </a:r>
            <a:r>
              <a:rPr lang="en-US" sz="2800" dirty="0"/>
              <a:t> command prompt.</a:t>
            </a:r>
          </a:p>
        </p:txBody>
      </p:sp>
    </p:spTree>
    <p:extLst>
      <p:ext uri="{BB962C8B-B14F-4D97-AF65-F5344CB8AC3E}">
        <p14:creationId xmlns:p14="http://schemas.microsoft.com/office/powerpoint/2010/main" val="290019829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51</TotalTime>
  <Words>1015</Words>
  <Application>Microsoft Office PowerPoint</Application>
  <PresentationFormat>Widescreen</PresentationFormat>
  <Paragraphs>80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Trebuchet MS</vt:lpstr>
      <vt:lpstr>Wingdings 3</vt:lpstr>
      <vt:lpstr>Facet</vt:lpstr>
      <vt:lpstr>Pertemuan 1: Pengenalan Python dan Lingkungan Pengembangan</vt:lpstr>
      <vt:lpstr>PowerPoint Presentation</vt:lpstr>
      <vt:lpstr>Apa Itu Python?</vt:lpstr>
      <vt:lpstr>Sejarah Singkat Python.</vt:lpstr>
      <vt:lpstr>Kelebihan Dan Kegunaan Python Dalam Pemrograman.</vt:lpstr>
      <vt:lpstr>PowerPoint Presentation</vt:lpstr>
      <vt:lpstr>Langkah 1: Unduh Installer Python</vt:lpstr>
      <vt:lpstr>Langkah 2: Unduh Installer Python untuk Windows</vt:lpstr>
      <vt:lpstr>Langkah 3: Mulai Proses Instalasi</vt:lpstr>
      <vt:lpstr>Langkah 4: Konfigurasi Instalasi (Opsional)</vt:lpstr>
      <vt:lpstr>Langkah 5: Selesai Instalasi</vt:lpstr>
      <vt:lpstr>Langkah 6: Verifikasi Instalasi</vt:lpstr>
      <vt:lpstr>PowerPoint Presentation</vt:lpstr>
      <vt:lpstr>Apa itu Lingkungan Pengembangan (IDE)?</vt:lpstr>
      <vt:lpstr>Macam-macam IDE Python</vt:lpstr>
      <vt:lpstr>Instalasi Visual Studio Code di Windows</vt:lpstr>
      <vt:lpstr>Instalasi Ekstensi Python</vt:lpstr>
      <vt:lpstr>PowerPoint Presentation</vt:lpstr>
      <vt:lpstr>“Hello World”</vt:lpstr>
      <vt:lpstr>“Hello World”</vt:lpstr>
      <vt:lpstr>“Hello World”</vt:lpstr>
      <vt:lpstr>PowerPoint Presentation</vt:lpstr>
      <vt:lpstr>Latihan Pertemuan 1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Pertemuan 1: Pengenalan Python dan Lingkungan Pengembangan</dc:title>
  <dc:creator>Microsoft account</dc:creator>
  <cp:lastModifiedBy>Microsoft account</cp:lastModifiedBy>
  <cp:revision>7</cp:revision>
  <dcterms:created xsi:type="dcterms:W3CDTF">2024-01-19T10:59:30Z</dcterms:created>
  <dcterms:modified xsi:type="dcterms:W3CDTF">2024-01-19T11:51:43Z</dcterms:modified>
</cp:coreProperties>
</file>