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>
        <p:scale>
          <a:sx n="66" d="100"/>
          <a:sy n="66" d="100"/>
        </p:scale>
        <p:origin x="6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784" y="2516210"/>
            <a:ext cx="8015219" cy="1646302"/>
          </a:xfrm>
        </p:spPr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: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62509"/>
            <a:ext cx="7766936" cy="1096899"/>
          </a:xfrm>
        </p:spPr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: Arjuna Panji Prakarsa, </a:t>
            </a:r>
            <a:r>
              <a:rPr lang="en-US" dirty="0" err="1" smtClean="0"/>
              <a:t>S.Kom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97" y="265842"/>
            <a:ext cx="2442359" cy="26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Visual Studio Code 1.35 icon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84" y="4685617"/>
            <a:ext cx="1727263" cy="17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Pertemuan</a:t>
            </a:r>
            <a:r>
              <a:rPr lang="en-US" b="1" dirty="0"/>
              <a:t> 1: </a:t>
            </a:r>
            <a:r>
              <a:rPr lang="en-US" b="1" dirty="0" err="1"/>
              <a:t>Pengenalan</a:t>
            </a:r>
            <a:r>
              <a:rPr lang="en-US" b="1" dirty="0"/>
              <a:t> Python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Pengenalan</a:t>
            </a:r>
            <a:r>
              <a:rPr lang="en-US" sz="3200" dirty="0"/>
              <a:t> Python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sejarah</a:t>
            </a:r>
            <a:r>
              <a:rPr lang="en-US" sz="3200" dirty="0"/>
              <a:t> </a:t>
            </a:r>
            <a:r>
              <a:rPr lang="en-US" sz="3200" dirty="0" err="1"/>
              <a:t>singkatnya</a:t>
            </a:r>
            <a:endParaRPr lang="en-US" sz="3200" dirty="0"/>
          </a:p>
          <a:p>
            <a:r>
              <a:rPr lang="en-US" sz="3200" dirty="0" err="1"/>
              <a:t>Instalasi</a:t>
            </a:r>
            <a:r>
              <a:rPr lang="en-US" sz="3200" dirty="0"/>
              <a:t> Python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pengaturan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(IDE)</a:t>
            </a:r>
          </a:p>
          <a:p>
            <a:r>
              <a:rPr lang="en-US" sz="3200" dirty="0" err="1"/>
              <a:t>Menjalankan</a:t>
            </a:r>
            <a:r>
              <a:rPr lang="en-US" sz="3200" dirty="0"/>
              <a:t> program </a:t>
            </a:r>
            <a:r>
              <a:rPr lang="en-US" sz="3200" dirty="0" err="1"/>
              <a:t>pertama</a:t>
            </a:r>
            <a:r>
              <a:rPr lang="en-US" sz="3200" dirty="0"/>
              <a:t>: Hello World!</a:t>
            </a:r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Pertemuan</a:t>
            </a:r>
            <a:r>
              <a:rPr lang="en-US" b="1" dirty="0"/>
              <a:t> 2: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, </a:t>
            </a:r>
            <a:r>
              <a:rPr lang="en-US" sz="3200" dirty="0" err="1"/>
              <a:t>tipe</a:t>
            </a:r>
            <a:r>
              <a:rPr lang="en-US" sz="3200" dirty="0"/>
              <a:t> data,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endParaRPr lang="en-US" sz="3200" dirty="0"/>
          </a:p>
          <a:p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kontrol</a:t>
            </a:r>
            <a:r>
              <a:rPr lang="en-US" sz="3200" dirty="0"/>
              <a:t>: if, else,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elif</a:t>
            </a:r>
            <a:endParaRPr lang="en-US" sz="3200" dirty="0"/>
          </a:p>
          <a:p>
            <a:r>
              <a:rPr lang="en-US" sz="3200" dirty="0" err="1"/>
              <a:t>Latihan</a:t>
            </a:r>
            <a:r>
              <a:rPr lang="en-US" sz="3200" dirty="0"/>
              <a:t>: Program </a:t>
            </a:r>
            <a:r>
              <a:rPr lang="en-US" sz="3200" dirty="0" err="1"/>
              <a:t>sederhana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kontrol</a:t>
            </a:r>
            <a:endParaRPr lang="en-US" sz="3200" dirty="0"/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/>
              <a:t>Pertemuan 3: Struktur Data 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List, tuple, </a:t>
            </a:r>
            <a:r>
              <a:rPr lang="en-US" sz="3200" dirty="0" err="1"/>
              <a:t>dan</a:t>
            </a:r>
            <a:r>
              <a:rPr lang="en-US" sz="3200" dirty="0"/>
              <a:t> set</a:t>
            </a:r>
          </a:p>
          <a:p>
            <a:r>
              <a:rPr lang="en-US" sz="3200" dirty="0" err="1"/>
              <a:t>Penggunaan</a:t>
            </a:r>
            <a:r>
              <a:rPr lang="en-US" sz="3200" dirty="0"/>
              <a:t> operator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data</a:t>
            </a:r>
          </a:p>
          <a:p>
            <a:r>
              <a:rPr lang="en-US" sz="3200" dirty="0" err="1"/>
              <a:t>Latihan</a:t>
            </a:r>
            <a:r>
              <a:rPr lang="en-US" sz="3200" dirty="0"/>
              <a:t>: </a:t>
            </a:r>
            <a:r>
              <a:rPr lang="en-US" sz="3200" dirty="0" err="1"/>
              <a:t>Manipulasi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data</a:t>
            </a:r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Pertemuan</a:t>
            </a:r>
            <a:r>
              <a:rPr lang="en-US" b="1" dirty="0"/>
              <a:t> 4: </a:t>
            </a:r>
            <a:r>
              <a:rPr lang="en-US" b="1" dirty="0" err="1"/>
              <a:t>Pengulangan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Penggunaan</a:t>
            </a:r>
            <a:r>
              <a:rPr lang="en-US" sz="3200" dirty="0"/>
              <a:t> loop: for </a:t>
            </a:r>
            <a:r>
              <a:rPr lang="en-US" sz="3200" dirty="0" err="1"/>
              <a:t>dan</a:t>
            </a:r>
            <a:r>
              <a:rPr lang="en-US" sz="3200" dirty="0"/>
              <a:t> while</a:t>
            </a:r>
          </a:p>
          <a:p>
            <a:r>
              <a:rPr lang="en-US" sz="3200" dirty="0" err="1"/>
              <a:t>Pembuatan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pemanggilan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endParaRPr lang="en-US" sz="3200" dirty="0"/>
          </a:p>
          <a:p>
            <a:r>
              <a:rPr lang="en-US" sz="3200" dirty="0" err="1"/>
              <a:t>Latihan</a:t>
            </a:r>
            <a:r>
              <a:rPr lang="en-US" sz="3200" dirty="0"/>
              <a:t>: </a:t>
            </a:r>
            <a:r>
              <a:rPr lang="en-US" sz="3200" dirty="0" err="1"/>
              <a:t>Implementasi</a:t>
            </a:r>
            <a:r>
              <a:rPr lang="en-US" sz="3200" dirty="0"/>
              <a:t> </a:t>
            </a:r>
            <a:r>
              <a:rPr lang="en-US" sz="3200" dirty="0" err="1"/>
              <a:t>pengulangan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program</a:t>
            </a:r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Pertemuan 5: Modul dan Pustaka Standar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modul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pustaka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Python</a:t>
            </a:r>
          </a:p>
          <a:p>
            <a:r>
              <a:rPr lang="en-US" sz="3200" dirty="0" err="1"/>
              <a:t>Penggunaan</a:t>
            </a:r>
            <a:r>
              <a:rPr lang="en-US" sz="3200" dirty="0"/>
              <a:t> </a:t>
            </a:r>
            <a:r>
              <a:rPr lang="en-US" sz="3200" dirty="0" err="1"/>
              <a:t>modul</a:t>
            </a:r>
            <a:r>
              <a:rPr lang="en-US" sz="3200" dirty="0"/>
              <a:t> </a:t>
            </a:r>
            <a:r>
              <a:rPr lang="en-US" sz="3200" dirty="0" err="1"/>
              <a:t>populer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math </a:t>
            </a:r>
            <a:r>
              <a:rPr lang="en-US" sz="3200" dirty="0" err="1"/>
              <a:t>dan</a:t>
            </a:r>
            <a:r>
              <a:rPr lang="en-US" sz="3200" dirty="0"/>
              <a:t> random</a:t>
            </a:r>
          </a:p>
          <a:p>
            <a:r>
              <a:rPr lang="en-US" sz="3200" dirty="0" err="1"/>
              <a:t>Latihan</a:t>
            </a:r>
            <a:r>
              <a:rPr lang="en-US" sz="3200" dirty="0"/>
              <a:t>: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modul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program</a:t>
            </a:r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Pertemuan 6: Manipulasi Berkas dan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Membaca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menulis</a:t>
            </a:r>
            <a:r>
              <a:rPr lang="en-US" sz="3200" dirty="0"/>
              <a:t> </a:t>
            </a:r>
            <a:r>
              <a:rPr lang="en-US" sz="3200" dirty="0" err="1"/>
              <a:t>berkas</a:t>
            </a:r>
            <a:endParaRPr lang="en-US" sz="3200" dirty="0"/>
          </a:p>
          <a:p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string</a:t>
            </a:r>
          </a:p>
          <a:p>
            <a:r>
              <a:rPr lang="en-US" sz="3200" dirty="0" err="1"/>
              <a:t>Latihan</a:t>
            </a:r>
            <a:r>
              <a:rPr lang="en-US" sz="3200" dirty="0"/>
              <a:t>: </a:t>
            </a:r>
            <a:r>
              <a:rPr lang="en-US" sz="3200" dirty="0" err="1"/>
              <a:t>Pemrosesan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berkas</a:t>
            </a:r>
            <a:endParaRPr lang="en-US" sz="3200" dirty="0"/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Pertemuan</a:t>
            </a:r>
            <a:r>
              <a:rPr lang="en-US" b="1" dirty="0"/>
              <a:t> 7: </a:t>
            </a:r>
            <a:r>
              <a:rPr lang="en-US" b="1" dirty="0" err="1"/>
              <a:t>Pemrograman</a:t>
            </a:r>
            <a:r>
              <a:rPr lang="en-US" b="1" dirty="0"/>
              <a:t> </a:t>
            </a:r>
            <a:r>
              <a:rPr lang="en-US" b="1" dirty="0" err="1"/>
              <a:t>Berorientasi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(OOP)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OOP: class, object, inheritance</a:t>
            </a:r>
          </a:p>
          <a:p>
            <a:r>
              <a:rPr lang="en-US" sz="3200" dirty="0" err="1"/>
              <a:t>Implementasi</a:t>
            </a:r>
            <a:r>
              <a:rPr lang="en-US" sz="3200" dirty="0"/>
              <a:t> OOP </a:t>
            </a:r>
            <a:r>
              <a:rPr lang="en-US" sz="3200" dirty="0" err="1"/>
              <a:t>dalam</a:t>
            </a:r>
            <a:r>
              <a:rPr lang="en-US" sz="3200" dirty="0"/>
              <a:t> Python</a:t>
            </a:r>
          </a:p>
          <a:p>
            <a:r>
              <a:rPr lang="en-US" sz="3200" dirty="0" err="1"/>
              <a:t>Latihan</a:t>
            </a:r>
            <a:r>
              <a:rPr lang="en-US" sz="3200" dirty="0"/>
              <a:t>: </a:t>
            </a:r>
            <a:r>
              <a:rPr lang="en-US" sz="3200" dirty="0" err="1"/>
              <a:t>Pembuatan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penggunaan</a:t>
            </a:r>
            <a:r>
              <a:rPr lang="en-US" sz="3200" dirty="0"/>
              <a:t> class</a:t>
            </a:r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Pertemuan 8: Pengenalan Proyek 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Penjelasan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panduan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 mini </a:t>
            </a:r>
            <a:r>
              <a:rPr lang="en-US" sz="3200" dirty="0" err="1"/>
              <a:t>menggunakan</a:t>
            </a:r>
            <a:r>
              <a:rPr lang="en-US" sz="3200" dirty="0"/>
              <a:t> Python</a:t>
            </a:r>
          </a:p>
          <a:p>
            <a:r>
              <a:rPr lang="en-US" sz="3200" dirty="0" err="1"/>
              <a:t>Praktek</a:t>
            </a:r>
            <a:r>
              <a:rPr lang="en-US" sz="3200" dirty="0"/>
              <a:t> </a:t>
            </a:r>
            <a:r>
              <a:rPr lang="en-US" sz="3200" dirty="0" err="1"/>
              <a:t>menggabungkan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dipelajari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 mini</a:t>
            </a:r>
          </a:p>
          <a:p>
            <a:r>
              <a:rPr lang="en-US" sz="3200" dirty="0" err="1"/>
              <a:t>Presentasi</a:t>
            </a:r>
            <a:r>
              <a:rPr lang="en-US" sz="3200" dirty="0"/>
              <a:t> </a:t>
            </a:r>
            <a:r>
              <a:rPr lang="en-US" sz="3200" dirty="0" err="1"/>
              <a:t>proyek</a:t>
            </a:r>
            <a:r>
              <a:rPr lang="en-US" sz="3200" dirty="0"/>
              <a:t> mini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umpan</a:t>
            </a:r>
            <a:r>
              <a:rPr lang="en-US" sz="3200" dirty="0"/>
              <a:t> </a:t>
            </a:r>
            <a:r>
              <a:rPr lang="en-US" sz="3200" dirty="0" err="1"/>
              <a:t>balik</a:t>
            </a:r>
            <a:endParaRPr lang="en-US" sz="3200" dirty="0"/>
          </a:p>
        </p:txBody>
      </p:sp>
      <p:pic>
        <p:nvPicPr>
          <p:cNvPr id="4" name="Picture 2" descr="File:Python-logo-notext.sv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13" y="5413139"/>
            <a:ext cx="1146629" cy="125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224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Silabus: Dasar Pemrograman Python</vt:lpstr>
      <vt:lpstr>Pertemuan 1: Pengenalan Python dan Lingkungan Pengembangan</vt:lpstr>
      <vt:lpstr>Pertemuan 2: Dasar Pemrograman Python</vt:lpstr>
      <vt:lpstr>Pertemuan 3: Struktur Data Dasar</vt:lpstr>
      <vt:lpstr>Pertemuan 4: Pengulangan dan Fungsi</vt:lpstr>
      <vt:lpstr>Pertemuan 5: Modul dan Pustaka Standar</vt:lpstr>
      <vt:lpstr>Pertemuan 6: Manipulasi Berkas dan String</vt:lpstr>
      <vt:lpstr>Pertemuan 7: Pemrograman Berorientasi Objek (OOP)</vt:lpstr>
      <vt:lpstr>Pertemuan 8: Pengenalan Proyek Mini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Silabus: Dasar Pemrograman Python</dc:title>
  <dc:creator>Microsoft account</dc:creator>
  <cp:lastModifiedBy>Microsoft account</cp:lastModifiedBy>
  <cp:revision>4</cp:revision>
  <dcterms:created xsi:type="dcterms:W3CDTF">2024-01-19T10:36:33Z</dcterms:created>
  <dcterms:modified xsi:type="dcterms:W3CDTF">2024-01-19T10:58:25Z</dcterms:modified>
</cp:coreProperties>
</file>