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70"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3"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29-08-2025</a:t>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7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9" name="Holder 3"/>
          <p:cNvSpPr>
            <a:spLocks noGrp="1"/>
          </p:cNvSpPr>
          <p:nvPr>
            <p:ph type="body" idx="1"/>
          </p:nvPr>
        </p:nvSpPr>
        <p:spPr>
          <a:xfrm>
            <a:off x="609600" y="1577340"/>
            <a:ext cx="10972800" cy="266700"/>
          </a:xfrm>
        </p:spPr>
        <p:txBody>
          <a:bodyPr bIns="0" lIns="0" rIns="0" tIns="0"/>
          <a:p/>
        </p:txBody>
      </p:sp>
      <p:sp>
        <p:nvSpPr>
          <p:cNvPr id="104868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936240"/>
          </a:xfrm>
          <a:prstGeom prst="rect"/>
          <a:noFill/>
        </p:spPr>
        <p:txBody>
          <a:bodyPr anchor="t" bIns="45720" lIns="91440" rIns="91440" rtlCol="0" tIns="45720" wrap="square">
            <a:spAutoFit/>
          </a:bodyPr>
          <a:p>
            <a:r>
              <a:rPr dirty="0" sz="2400" lang="en-US"/>
              <a:t>STUDENT NAME</a:t>
            </a:r>
            <a:r>
              <a:rPr dirty="0" sz="2400" lang="en-IN"/>
              <a:t>:</a:t>
            </a:r>
            <a:r>
              <a:rPr altLang="en-GB" dirty="0" sz="2400" lang="en-US"/>
              <a:t>A</a:t>
            </a:r>
            <a:r>
              <a:rPr altLang="en-GB" dirty="0" sz="2400" lang="en-US"/>
              <a:t>R</a:t>
            </a:r>
            <a:r>
              <a:rPr altLang="en-GB" dirty="0" sz="2400" lang="en-US"/>
              <a:t>J</a:t>
            </a:r>
            <a:r>
              <a:rPr altLang="en-GB" dirty="0" sz="2400" lang="en-US"/>
              <a:t>U</a:t>
            </a:r>
            <a:r>
              <a:rPr altLang="en-GB" dirty="0" sz="2400" lang="en-US"/>
              <a:t>N</a:t>
            </a:r>
            <a:r>
              <a:rPr altLang="en-GB" dirty="0" sz="2400" lang="en-US"/>
              <a:t>A</a:t>
            </a:r>
            <a:r>
              <a:rPr altLang="en-GB" dirty="0" sz="2400" lang="en-US"/>
              <a:t>N</a:t>
            </a:r>
            <a:r>
              <a:rPr altLang="en-GB" dirty="0" sz="2400" lang="en-US"/>
              <a:t> </a:t>
            </a:r>
            <a:r>
              <a:rPr altLang="en-GB" dirty="0" sz="2400" lang="en-US"/>
              <a:t>M</a:t>
            </a:r>
            <a:endParaRPr dirty="0" sz="2400" lang="en-US"/>
          </a:p>
          <a:p>
            <a:r>
              <a:rPr dirty="0" sz="2400" lang="en-US"/>
              <a:t>REGISTER NO AND NMID: </a:t>
            </a:r>
            <a:r>
              <a:rPr altLang="en-GB" dirty="0" sz="2400" lang="en-US"/>
              <a:t>autanm30430424ubca009</a:t>
            </a:r>
            <a:r>
              <a:rPr altLang="en-GB" dirty="0" sz="2400" lang="en-US"/>
              <a:t> </a:t>
            </a:r>
            <a:r>
              <a:rPr altLang="en-GB" dirty="0" sz="2400" lang="en-US"/>
              <a:t>2</a:t>
            </a:r>
            <a:r>
              <a:rPr altLang="en-GB" dirty="0" sz="2400" lang="en-US"/>
              <a:t>4</a:t>
            </a:r>
            <a:r>
              <a:rPr altLang="en-GB" dirty="0" sz="2400" lang="en-US"/>
              <a:t>1</a:t>
            </a:r>
            <a:r>
              <a:rPr altLang="en-GB" dirty="0" sz="2400" lang="en-US"/>
              <a:t>3</a:t>
            </a:r>
            <a:r>
              <a:rPr altLang="en-GB" dirty="0" sz="2400" lang="en-US"/>
              <a:t>3</a:t>
            </a:r>
            <a:r>
              <a:rPr altLang="en-GB" dirty="0" sz="2400" lang="en-US"/>
              <a:t>0</a:t>
            </a:r>
            <a:r>
              <a:rPr altLang="en-GB" dirty="0" sz="2400" lang="en-US"/>
              <a:t>4</a:t>
            </a:r>
            <a:r>
              <a:rPr altLang="en-GB" dirty="0" sz="2400" lang="en-US"/>
              <a:t>0</a:t>
            </a:r>
            <a:r>
              <a:rPr altLang="en-GB" dirty="0" sz="2400" lang="en-US"/>
              <a:t>5</a:t>
            </a:r>
            <a:r>
              <a:rPr altLang="en-GB" dirty="0" sz="2400" lang="en-US"/>
              <a:t>0</a:t>
            </a:r>
            <a:r>
              <a:rPr altLang="en-GB" dirty="0" sz="2400" lang="en-US"/>
              <a:t>0</a:t>
            </a:r>
            <a:r>
              <a:rPr altLang="en-GB" dirty="0" sz="2400" lang="en-US"/>
              <a:t>1</a:t>
            </a:r>
            <a:r>
              <a:rPr altLang="en-GB" dirty="0" sz="2400" lang="en-US"/>
              <a:t>2</a:t>
            </a:r>
            <a:r>
              <a:rPr altLang="en-GB" dirty="0" sz="2400" lang="en-US"/>
              <a:t>1</a:t>
            </a:r>
            <a:r>
              <a:rPr altLang="en-GB" dirty="0" sz="2400" lang="en-US"/>
              <a:t>0</a:t>
            </a:r>
            <a:r>
              <a:rPr altLang="en-GB" dirty="0" sz="2400" lang="en-US"/>
              <a:t>0</a:t>
            </a:r>
            <a:r>
              <a:rPr altLang="en-GB" dirty="0" sz="2400" lang="en-US"/>
              <a:t>9</a:t>
            </a:r>
            <a:endParaRPr dirty="0" sz="2400" lang="en-US">
              <a:cs typeface="Calibri"/>
            </a:endParaRPr>
          </a:p>
          <a:p>
            <a:r>
              <a:rPr dirty="0" sz="2400" lang="en-US"/>
              <a:t>DEPARTMENT: </a:t>
            </a:r>
            <a:r>
              <a:rPr dirty="0" sz="2400" lang="en-IN"/>
              <a:t>BCA</a:t>
            </a:r>
            <a:endParaRPr dirty="0" sz="2400" lang="en-US"/>
          </a:p>
          <a:p>
            <a:r>
              <a:rPr dirty="0" sz="2400" lang="en-US"/>
              <a:t>COLLEGE: </a:t>
            </a:r>
            <a:r>
              <a:rPr altLang="en-GB" dirty="0" sz="2400" lang="en-US"/>
              <a:t>T</a:t>
            </a:r>
            <a:r>
              <a:rPr altLang="en-GB" dirty="0" sz="2400" lang="en-US"/>
              <a:t>H</a:t>
            </a:r>
            <a:r>
              <a:rPr altLang="en-GB" dirty="0" sz="2400" lang="en-US"/>
              <a:t>I</a:t>
            </a:r>
            <a:r>
              <a:rPr altLang="en-GB" dirty="0" sz="2400" lang="en-US"/>
              <a:t>R</a:t>
            </a:r>
            <a:r>
              <a:rPr altLang="en-GB" dirty="0" sz="2400" lang="en-US"/>
              <a:t>U</a:t>
            </a:r>
            <a:r>
              <a:rPr altLang="en-GB" dirty="0" sz="2400" lang="en-US"/>
              <a:t>K</a:t>
            </a:r>
            <a:r>
              <a:rPr altLang="en-GB" dirty="0" sz="2400" lang="en-US"/>
              <a:t>K</a:t>
            </a:r>
            <a:r>
              <a:rPr altLang="en-GB" dirty="0" sz="2400" lang="en-US"/>
              <a:t>O</a:t>
            </a:r>
            <a:r>
              <a:rPr altLang="en-GB" dirty="0" sz="2400" lang="en-US"/>
              <a:t>V</a:t>
            </a:r>
            <a:r>
              <a:rPr altLang="en-GB" dirty="0" sz="2400" lang="en-US"/>
              <a:t>I</a:t>
            </a:r>
            <a:r>
              <a:rPr altLang="en-GB" dirty="0" sz="2400" lang="en-US"/>
              <a:t>L</a:t>
            </a:r>
            <a:r>
              <a:rPr altLang="en-GB" dirty="0" sz="2400" lang="en-US"/>
              <a:t>U</a:t>
            </a:r>
            <a:r>
              <a:rPr altLang="en-GB" dirty="0" sz="2400" lang="en-US"/>
              <a:t>R</a:t>
            </a:r>
            <a:r>
              <a:rPr altLang="en-GB" dirty="0" sz="2400" lang="en-US"/>
              <a:t> </a:t>
            </a:r>
            <a:r>
              <a:rPr altLang="en-GB" dirty="0" sz="2400" lang="en-US"/>
              <a:t>C</a:t>
            </a:r>
            <a:r>
              <a:rPr altLang="en-GB" dirty="0" sz="2400" lang="en-US"/>
              <a:t>O</a:t>
            </a:r>
            <a:r>
              <a:rPr altLang="en-GB" dirty="0" sz="2400" lang="en-US"/>
              <a:t>L</a:t>
            </a:r>
            <a:r>
              <a:rPr altLang="en-GB" dirty="0" sz="2400" lang="en-US"/>
              <a:t>L</a:t>
            </a:r>
            <a:r>
              <a:rPr altLang="en-GB" dirty="0" sz="2400" lang="en-US"/>
              <a:t>EGE </a:t>
            </a:r>
            <a:r>
              <a:rPr altLang="en-GB" dirty="0" sz="2400" lang="en-US"/>
              <a:t>O</a:t>
            </a:r>
            <a:r>
              <a:rPr altLang="en-GB" dirty="0" sz="2400" lang="en-US"/>
              <a:t>F </a:t>
            </a:r>
            <a:r>
              <a:rPr altLang="en-GB" dirty="0" sz="2400" lang="en-US"/>
              <a:t>A</a:t>
            </a:r>
            <a:r>
              <a:rPr altLang="en-GB" dirty="0" sz="2400" lang="en-US"/>
              <a:t>R</a:t>
            </a:r>
            <a:r>
              <a:rPr altLang="en-GB" dirty="0" sz="2400" lang="en-US"/>
              <a:t>T</a:t>
            </a:r>
            <a:r>
              <a:rPr altLang="en-GB" dirty="0" sz="2400" lang="en-US"/>
              <a:t>S</a:t>
            </a:r>
            <a:r>
              <a:rPr altLang="en-GB" dirty="0" sz="2400" lang="en-US"/>
              <a:t> </a:t>
            </a:r>
            <a:r>
              <a:rPr altLang="en-GB" dirty="0" sz="2400" lang="en-US"/>
              <a:t>A</a:t>
            </a:r>
            <a:r>
              <a:rPr altLang="en-GB" dirty="0" sz="2400" lang="en-US"/>
              <a:t>N</a:t>
            </a:r>
            <a:r>
              <a:rPr altLang="en-GB" dirty="0" sz="2400" lang="en-US"/>
              <a:t>D </a:t>
            </a:r>
            <a:r>
              <a:rPr altLang="en-GB" dirty="0" sz="2400" lang="en-US"/>
              <a:t>S</a:t>
            </a:r>
            <a:r>
              <a:rPr altLang="en-GB" dirty="0" sz="2400" lang="en-US"/>
              <a:t>C</a:t>
            </a:r>
            <a:r>
              <a:rPr altLang="en-GB" dirty="0" sz="2400" lang="en-US"/>
              <a:t>I</a:t>
            </a:r>
            <a:r>
              <a:rPr altLang="en-GB" dirty="0" sz="2400" lang="en-US"/>
              <a:t>ENCE</a:t>
            </a:r>
            <a:r>
              <a:rPr altLang="en-GB" dirty="0" sz="2400" lang="en-US"/>
              <a:t>S</a:t>
            </a:r>
            <a:endParaRPr altLang="en-US" lang="zh-CN"/>
          </a:p>
          <a:p>
            <a:r>
              <a:rPr dirty="0" sz="2400" lang="en-IN"/>
              <a:t>UNIVERCITY:ANNAMALAI UNIVER</a:t>
            </a:r>
            <a:r>
              <a:rPr altLang="en-GB" dirty="0" sz="2400" lang="en-US"/>
              <a:t>S</a:t>
            </a:r>
            <a:r>
              <a:rPr dirty="0" sz="2400" lang="en-IN"/>
              <a:t>ITY</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1" name="TextBox 8"/>
          <p:cNvSpPr txBox="1"/>
          <p:nvPr/>
        </p:nvSpPr>
        <p:spPr>
          <a:xfrm>
            <a:off x="2743200" y="2354703"/>
            <a:ext cx="8534018" cy="80543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7" name="TextBox 7"/>
          <p:cNvSpPr txBox="1"/>
          <p:nvPr/>
        </p:nvSpPr>
        <p:spPr>
          <a:xfrm>
            <a:off x="3050038" y="2834948"/>
            <a:ext cx="6100074" cy="1158241"/>
          </a:xfrm>
          <a:prstGeom prst="rect"/>
          <a:noFill/>
        </p:spPr>
        <p:txBody>
          <a:bodyPr wrap="square">
            <a:spAutoFit/>
          </a:bodyPr>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01" name=""/>
          <p:cNvSpPr txBox="1"/>
          <p:nvPr/>
        </p:nvSpPr>
        <p:spPr>
          <a:xfrm>
            <a:off x="2234194" y="3627596"/>
            <a:ext cx="11764630" cy="510540"/>
          </a:xfrm>
          <a:prstGeom prst="rect"/>
        </p:spPr>
        <p:txBody>
          <a:bodyPr rtlCol="0" wrap="square">
            <a:spAutoFit/>
          </a:bodyPr>
          <a:p>
            <a:r>
              <a:rPr altLang="en-GB" sz="2800" lang="en-US">
                <a:solidFill>
                  <a:srgbClr val="000000"/>
                </a:solidFill>
              </a:rPr>
              <a:t>https://github.com/arjunarjunm35-png/M.arjun</a:t>
            </a:r>
            <a:endParaRPr sz="2800" lang="en-GB">
              <a:solidFill>
                <a:srgbClr val="000000"/>
              </a:solidFill>
            </a:endParaRPr>
          </a:p>
        </p:txBody>
      </p:sp>
      <p:sp>
        <p:nvSpPr>
          <p:cNvPr id="1048702" name=""/>
          <p:cNvSpPr txBox="1"/>
          <p:nvPr/>
        </p:nvSpPr>
        <p:spPr>
          <a:xfrm>
            <a:off x="0" y="385234"/>
            <a:ext cx="4000000" cy="510540"/>
          </a:xfrm>
          <a:prstGeom prst="rect"/>
        </p:spPr>
        <p:txBody>
          <a:bodyPr rtlCol="0" wrap="square">
            <a:spAutoFit/>
          </a:bodyPr>
          <a:p>
            <a:r>
              <a:rPr altLang="en-GB" sz="2800" lang="en-US">
                <a:solidFill>
                  <a:srgbClr val="000000"/>
                </a:solidFill>
              </a:rPr>
              <a:t>G</a:t>
            </a:r>
            <a:r>
              <a:rPr altLang="en-GB" sz="2800" lang="en-US">
                <a:solidFill>
                  <a:srgbClr val="000000"/>
                </a:solidFill>
              </a:rPr>
              <a:t>I</a:t>
            </a:r>
            <a:r>
              <a:rPr altLang="en-GB" sz="2800" lang="en-US">
                <a:solidFill>
                  <a:srgbClr val="000000"/>
                </a:solidFill>
              </a:rPr>
              <a:t>T</a:t>
            </a:r>
            <a:r>
              <a:rPr altLang="en-GB" sz="2800" lang="en-US">
                <a:solidFill>
                  <a:srgbClr val="000000"/>
                </a:solidFill>
              </a:rPr>
              <a:t> </a:t>
            </a:r>
            <a:r>
              <a:rPr altLang="en-GB" sz="2800" lang="en-US">
                <a:solidFill>
                  <a:srgbClr val="000000"/>
                </a:solidFill>
              </a:rPr>
              <a:t>H</a:t>
            </a:r>
            <a:r>
              <a:rPr altLang="en-GB" sz="2800" lang="en-US">
                <a:solidFill>
                  <a:srgbClr val="000000"/>
                </a:solidFill>
              </a:rPr>
              <a:t>U</a:t>
            </a:r>
            <a:r>
              <a:rPr altLang="en-GB" sz="2800" lang="en-US">
                <a:solidFill>
                  <a:srgbClr val="000000"/>
                </a:solidFill>
              </a:rPr>
              <a:t>B</a:t>
            </a:r>
            <a:r>
              <a:rPr altLang="en-GB" sz="2800" lang="en-US">
                <a:solidFill>
                  <a:srgbClr val="000000"/>
                </a:solidFill>
              </a:rPr>
              <a:t> </a:t>
            </a:r>
            <a:r>
              <a:rPr altLang="en-GB" sz="2800" lang="en-US">
                <a:solidFill>
                  <a:srgbClr val="000000"/>
                </a:solidFill>
              </a:rPr>
              <a:t>L</a:t>
            </a:r>
            <a:r>
              <a:rPr altLang="en-GB" sz="2800" lang="en-US">
                <a:solidFill>
                  <a:srgbClr val="000000"/>
                </a:solidFill>
              </a:rPr>
              <a:t>I</a:t>
            </a:r>
            <a:r>
              <a:rPr altLang="en-GB" sz="2800" lang="en-US">
                <a:solidFill>
                  <a:srgbClr val="000000"/>
                </a:solidFill>
              </a:rPr>
              <a:t>N</a:t>
            </a:r>
            <a:r>
              <a:rPr altLang="en-GB" sz="2800" lang="en-US">
                <a:solidFill>
                  <a:srgbClr val="000000"/>
                </a:solidFill>
              </a:rPr>
              <a:t>K</a:t>
            </a:r>
            <a:r>
              <a:rPr altLang="en-GB" sz="2800" lang="en-US">
                <a:solidFill>
                  <a:srgbClr val="000000"/>
                </a:solidFill>
              </a:rPr>
              <a:t>:</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6" name="TextBox 22"/>
          <p:cNvSpPr txBox="1"/>
          <p:nvPr/>
        </p:nvSpPr>
        <p:spPr>
          <a:xfrm>
            <a:off x="3048354" y="2691396"/>
            <a:ext cx="6096706" cy="1424941"/>
          </a:xfrm>
          <a:prstGeom prst="rect"/>
          <a:noFill/>
        </p:spPr>
        <p:txBody>
          <a:bodyPr wrap="square">
            <a:spAutoFit/>
          </a:bodyPr>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39" name="TextBox 10"/>
          <p:cNvSpPr txBox="1"/>
          <p:nvPr/>
        </p:nvSpPr>
        <p:spPr>
          <a:xfrm>
            <a:off x="3050038" y="2280950"/>
            <a:ext cx="6100074" cy="2225040"/>
          </a:xfrm>
          <a:prstGeom prst="rect"/>
          <a:noFill/>
        </p:spPr>
        <p:txBody>
          <a:bodyPr wrap="square">
            <a:spAutoFit/>
          </a:bodyPr>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5" name="TextBox 14"/>
          <p:cNvSpPr txBox="1"/>
          <p:nvPr/>
        </p:nvSpPr>
        <p:spPr>
          <a:xfrm>
            <a:off x="3050038" y="2696448"/>
            <a:ext cx="6100074" cy="1424941"/>
          </a:xfrm>
          <a:prstGeom prst="rect"/>
          <a:noFill/>
        </p:spPr>
        <p:txBody>
          <a:bodyPr wrap="square">
            <a:spAutoFit/>
          </a:bodyPr>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1" name="TextBox 8"/>
          <p:cNvSpPr txBox="1"/>
          <p:nvPr/>
        </p:nvSpPr>
        <p:spPr>
          <a:xfrm>
            <a:off x="3050038" y="2280950"/>
            <a:ext cx="6100074" cy="2225040"/>
          </a:xfrm>
          <a:prstGeom prst="rect"/>
          <a:noFill/>
        </p:spPr>
        <p:txBody>
          <a:bodyPr wrap="square">
            <a:spAutoFit/>
          </a:bodyPr>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7" name="TextBox 9"/>
          <p:cNvSpPr txBox="1"/>
          <p:nvPr/>
        </p:nvSpPr>
        <p:spPr>
          <a:xfrm>
            <a:off x="3050038" y="2003951"/>
            <a:ext cx="6100074" cy="2758440"/>
          </a:xfrm>
          <a:prstGeom prst="rect"/>
          <a:noFill/>
        </p:spPr>
        <p:txBody>
          <a:bodyPr wrap="square">
            <a:spAutoFit/>
          </a:bodyPr>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0"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TextBox 2"/>
          <p:cNvSpPr txBox="1"/>
          <p:nvPr/>
        </p:nvSpPr>
        <p:spPr>
          <a:xfrm>
            <a:off x="3050038" y="2142451"/>
            <a:ext cx="6100074" cy="2491741"/>
          </a:xfrm>
          <a:prstGeom prst="rect"/>
          <a:noFill/>
        </p:spPr>
        <p:txBody>
          <a:bodyPr wrap="square">
            <a:spAutoFit/>
          </a:bodyPr>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Title 1"/>
          <p:cNvSpPr>
            <a:spLocks noGrp="1"/>
          </p:cNvSpPr>
          <p:nvPr>
            <p:ph type="title"/>
          </p:nvPr>
        </p:nvSpPr>
        <p:spPr>
          <a:xfrm>
            <a:off x="755332" y="385444"/>
            <a:ext cx="10681335" cy="723901"/>
          </a:xfrm>
        </p:spPr>
        <p:txBody>
          <a:bodyPr/>
          <a:p>
            <a:r>
              <a:rPr dirty="0" lang="en-IN"/>
              <a:t>FEATURES AND FUNCTIONALITY</a:t>
            </a:r>
          </a:p>
        </p:txBody>
      </p:sp>
      <p:sp>
        <p:nvSpPr>
          <p:cNvPr id="1048664" name="TextBox 3"/>
          <p:cNvSpPr txBox="1"/>
          <p:nvPr/>
        </p:nvSpPr>
        <p:spPr>
          <a:xfrm>
            <a:off x="3050038" y="2142451"/>
            <a:ext cx="6100074" cy="2758440"/>
          </a:xfrm>
          <a:prstGeom prst="rect"/>
          <a:noFill/>
        </p:spPr>
        <p:txBody>
          <a:bodyPr wrap="square">
            <a:spAutoFit/>
          </a:bodyPr>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Amsaprasanna P</cp:lastModifiedBy>
  <dcterms:created xsi:type="dcterms:W3CDTF">2024-03-29T04:07:22Z</dcterms:created>
  <dcterms:modified xsi:type="dcterms:W3CDTF">2025-09-19T04:40:07Z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5faeab9b201645a5a95cc61459f9d895</vt:lpwstr>
  </property>
</Properties>
</file>