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89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D250-AF1C-4C5F-BC33-A7B6132C942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50773-7522-4774-AD17-455936636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50773-7522-4774-AD17-4559366361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8085 INTEGRATED DEVELOPMENT  ENVIRONMENT(IDE)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Demo Presentation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TRANSLATION MODULE: </a:t>
            </a:r>
          </a:p>
          <a:p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This module translates the input mnemonic program into     equivalent hex code.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module first reads the mnemonic program instructions one by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instructions are divided into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operands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compared with the previously stored 8085 instruction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match is found, the equivalent hex code for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added to the hex program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Then adds the operands(data/memory location) to the hex program)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This takes place over two passes- PASS1 and PASS2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Pass 1- For identification of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Pass 2- For identification of </a:t>
            </a:r>
            <a:r>
              <a:rPr lang="en-US" smtClean="0"/>
              <a:t>memory addresses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entire mnemonic program is translated into hex code by the end of PASS2.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hex code are placed at their corresponding memory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DEBUGGER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module helps to find out various errors in the input program.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Different error routines are called for each type of errors.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Errors are detected during both modules(translation and </a:t>
            </a:r>
            <a:r>
              <a:rPr lang="en-US" smtClean="0"/>
              <a:t>run module)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details regarding type and location of error are displayed on the console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Program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module runs the hex program obtained after translation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sequencing method is used for running hex program.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 The first hex code is assumed to be that of an instruction.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Using the properties of hex code of each instruction(size, no. of operands, immediate operand position etc), the following operands are determined.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According to the instructions and its sequencing, the compiler perform operations and produce the results.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registers and flags are also updated accordingly.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17788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LEVEL 0 DFD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4785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C:\Users\TOSHIBA\Downloads\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315200" cy="377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LEVEL 1 DFD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OSHIBA\Downloads\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6078"/>
            <a:ext cx="51816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685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LEVEL 2 DFD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942" y="6352699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2.1: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Assembling phase (conversion to hex code)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C:\Users\TOSHIBA\Downloads\3.jp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81000"/>
            <a:ext cx="441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6324600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2.2. 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Compiling phase (Running program)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TOSHIBA\Downloads\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0"/>
            <a:ext cx="28194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PSEUDO 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1.READING  PROGRAM</a:t>
            </a:r>
            <a:r>
              <a:rPr lang="en-US" b="1" dirty="0" smtClean="0"/>
              <a:t>	</a:t>
            </a:r>
            <a:endParaRPr lang="en-US" dirty="0" smtClean="0"/>
          </a:p>
          <a:p>
            <a:pPr marL="0" lvl="0" indent="0">
              <a:buNone/>
            </a:pPr>
            <a:r>
              <a:rPr lang="en-US" sz="2200" dirty="0" smtClean="0"/>
              <a:t>    1.Read the mnemonic program inputted by user</a:t>
            </a:r>
          </a:p>
          <a:p>
            <a:pPr marL="0" lvl="0" indent="0">
              <a:buNone/>
            </a:pPr>
            <a:r>
              <a:rPr lang="en-US" sz="2200" dirty="0" smtClean="0"/>
              <a:t>    2.Split each line of program</a:t>
            </a:r>
          </a:p>
          <a:p>
            <a:pPr marL="0" lvl="0" indent="0">
              <a:buNone/>
            </a:pPr>
            <a:r>
              <a:rPr lang="en-US" sz="2200" dirty="0" smtClean="0"/>
              <a:t>    3.Store each line of code in an array called ‘</a:t>
            </a:r>
            <a:r>
              <a:rPr lang="en-US" sz="2200" dirty="0" err="1" smtClean="0"/>
              <a:t>iparray</a:t>
            </a:r>
            <a:r>
              <a:rPr lang="en-US" sz="2200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b="1" dirty="0" smtClean="0"/>
              <a:t>2.CONVERTING  INTO  HEX CODE</a:t>
            </a:r>
            <a:r>
              <a:rPr lang="en-US" b="1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This is done in two passes:</a:t>
            </a:r>
          </a:p>
          <a:p>
            <a:r>
              <a:rPr lang="en-US" b="1" dirty="0" smtClean="0"/>
              <a:t>PASS 1 </a:t>
            </a:r>
            <a:r>
              <a:rPr lang="en-US" dirty="0" smtClean="0"/>
              <a:t>– pass 1 creates an array of </a:t>
            </a:r>
            <a:r>
              <a:rPr lang="en-US" dirty="0" err="1" smtClean="0"/>
              <a:t>hexcodes</a:t>
            </a:r>
            <a:r>
              <a:rPr lang="en-US" dirty="0" smtClean="0"/>
              <a:t> of all </a:t>
            </a:r>
            <a:r>
              <a:rPr lang="en-US" dirty="0" err="1" smtClean="0"/>
              <a:t>opcodes</a:t>
            </a:r>
            <a:r>
              <a:rPr lang="en-US" dirty="0" smtClean="0"/>
              <a:t> and operands</a:t>
            </a:r>
          </a:p>
          <a:p>
            <a:r>
              <a:rPr lang="en-US" b="1" dirty="0" smtClean="0"/>
              <a:t>START</a:t>
            </a:r>
          </a:p>
          <a:p>
            <a:pPr marL="0" lvl="0" indent="0">
              <a:buNone/>
            </a:pPr>
            <a:r>
              <a:rPr lang="en-US" dirty="0" smtClean="0"/>
              <a:t>     1.Declare an array ‘hex’ to store </a:t>
            </a:r>
            <a:r>
              <a:rPr lang="en-US" dirty="0" err="1" smtClean="0"/>
              <a:t>hexcodes</a:t>
            </a:r>
            <a:r>
              <a:rPr lang="en-US" dirty="0" smtClean="0"/>
              <a:t> of all </a:t>
            </a:r>
            <a:r>
              <a:rPr lang="en-US" dirty="0" err="1" smtClean="0"/>
              <a:t>opcodes</a:t>
            </a:r>
            <a:r>
              <a:rPr lang="en-US" dirty="0" smtClean="0"/>
              <a:t> &amp; operands</a:t>
            </a:r>
          </a:p>
          <a:p>
            <a:pPr marL="0" lvl="0" indent="0">
              <a:buNone/>
            </a:pPr>
            <a:r>
              <a:rPr lang="en-US" dirty="0" smtClean="0"/>
              <a:t>     2.Initialize ‘hex’ array and all other variables</a:t>
            </a:r>
          </a:p>
          <a:p>
            <a:pPr marL="0" lvl="0" indent="0">
              <a:buNone/>
            </a:pPr>
            <a:r>
              <a:rPr lang="en-US" dirty="0" smtClean="0"/>
              <a:t>     3.For each remaining </a:t>
            </a:r>
            <a:r>
              <a:rPr lang="en-US" dirty="0" err="1" smtClean="0"/>
              <a:t>instructionin</a:t>
            </a:r>
            <a:r>
              <a:rPr lang="en-US" dirty="0" smtClean="0"/>
              <a:t> ‘</a:t>
            </a:r>
            <a:r>
              <a:rPr lang="en-US" dirty="0" err="1" smtClean="0"/>
              <a:t>iparray</a:t>
            </a:r>
            <a:r>
              <a:rPr lang="en-US" dirty="0" smtClean="0"/>
              <a:t>’ do,</a:t>
            </a:r>
          </a:p>
          <a:p>
            <a:pPr marL="0" lvl="0" indent="0">
              <a:buNone/>
            </a:pPr>
            <a:r>
              <a:rPr lang="en-US" dirty="0" smtClean="0"/>
              <a:t>     4.Compare the </a:t>
            </a:r>
            <a:r>
              <a:rPr lang="en-US" dirty="0" err="1" smtClean="0"/>
              <a:t>opcode</a:t>
            </a:r>
            <a:r>
              <a:rPr lang="en-US" dirty="0" smtClean="0"/>
              <a:t> part of the instruction with the instructions stored in the link list</a:t>
            </a:r>
          </a:p>
          <a:p>
            <a:pPr marL="0" lvl="0" indent="0">
              <a:buNone/>
            </a:pPr>
            <a:r>
              <a:rPr lang="en-US" dirty="0" smtClean="0"/>
              <a:t>        ‘instructions’</a:t>
            </a:r>
          </a:p>
          <a:p>
            <a:pPr marL="0" lvl="0" indent="0">
              <a:buNone/>
            </a:pPr>
            <a:r>
              <a:rPr lang="en-US" dirty="0" smtClean="0"/>
              <a:t>     5.If it matches do the following else go to 11</a:t>
            </a:r>
          </a:p>
          <a:p>
            <a:pPr marL="0" lvl="0" indent="0">
              <a:buNone/>
            </a:pPr>
            <a:r>
              <a:rPr lang="en-US" dirty="0" smtClean="0"/>
              <a:t>     6.Insert the </a:t>
            </a:r>
            <a:r>
              <a:rPr lang="en-US" dirty="0" err="1" smtClean="0"/>
              <a:t>hexcode</a:t>
            </a:r>
            <a:r>
              <a:rPr lang="en-US" dirty="0" smtClean="0"/>
              <a:t> for the </a:t>
            </a:r>
            <a:r>
              <a:rPr lang="en-US" dirty="0" err="1" smtClean="0"/>
              <a:t>opcode</a:t>
            </a:r>
            <a:r>
              <a:rPr lang="en-US" dirty="0" smtClean="0"/>
              <a:t> of the matched instruction into ‘hex’</a:t>
            </a:r>
          </a:p>
          <a:p>
            <a:pPr marL="0" lvl="0" indent="0">
              <a:buNone/>
            </a:pPr>
            <a:r>
              <a:rPr lang="en-US" dirty="0" smtClean="0"/>
              <a:t>     7.If there are no operands OR there are only register operands, go to 4 else</a:t>
            </a:r>
          </a:p>
          <a:p>
            <a:pPr marL="0" lvl="0" indent="0">
              <a:buNone/>
            </a:pPr>
            <a:r>
              <a:rPr lang="en-US" dirty="0" smtClean="0"/>
              <a:t>     8.If there are immediate operands do 9 else go to 10</a:t>
            </a:r>
          </a:p>
          <a:p>
            <a:pPr marL="0" lvl="0" indent="0">
              <a:buNone/>
            </a:pPr>
            <a:r>
              <a:rPr lang="en-US" dirty="0" smtClean="0"/>
              <a:t>     9.Check the operand size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83880" cy="105156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1838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8085 Microprocessor</a:t>
            </a:r>
          </a:p>
          <a:p>
            <a:r>
              <a:rPr lang="en-US" dirty="0" smtClean="0"/>
              <a:t>8-bit </a:t>
            </a:r>
            <a:r>
              <a:rPr lang="en-US" dirty="0"/>
              <a:t>microprocessor </a:t>
            </a:r>
            <a:r>
              <a:rPr lang="en-US" dirty="0" smtClean="0"/>
              <a:t>Introduced </a:t>
            </a:r>
            <a:r>
              <a:rPr lang="en-US" dirty="0"/>
              <a:t>by Intel in </a:t>
            </a:r>
            <a:r>
              <a:rPr lang="en-US" dirty="0" smtClean="0"/>
              <a:t>1977</a:t>
            </a:r>
          </a:p>
          <a:p>
            <a:r>
              <a:rPr lang="en-US" dirty="0" smtClean="0"/>
              <a:t>Seven 8-bit registers </a:t>
            </a:r>
            <a:r>
              <a:rPr lang="en-US" dirty="0"/>
              <a:t>A, B, C, D, E, H, and </a:t>
            </a:r>
            <a:r>
              <a:rPr lang="en-US" dirty="0" smtClean="0"/>
              <a:t>L</a:t>
            </a:r>
          </a:p>
          <a:p>
            <a:r>
              <a:rPr lang="en-US" dirty="0"/>
              <a:t>A is the 8-bit </a:t>
            </a:r>
            <a:r>
              <a:rPr lang="en-US" dirty="0" smtClean="0"/>
              <a:t>accumulator</a:t>
            </a:r>
          </a:p>
          <a:p>
            <a:r>
              <a:rPr lang="en-US" dirty="0" smtClean="0"/>
              <a:t>Used as 8 bit or 16 bit registers</a:t>
            </a:r>
          </a:p>
          <a:p>
            <a:r>
              <a:rPr lang="en-US" dirty="0"/>
              <a:t>16-bit stack pointer to </a:t>
            </a:r>
            <a:r>
              <a:rPr lang="en-US" dirty="0" smtClean="0"/>
              <a:t>memory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instructions are encoded in a single byte (including register-numbers, but excluding immediate data)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Followed by an immediate operand/address/port no.(1 or 2 bytes)</a:t>
            </a:r>
          </a:p>
          <a:p>
            <a:r>
              <a:rPr lang="en-US" dirty="0"/>
              <a:t>S</a:t>
            </a:r>
            <a:r>
              <a:rPr lang="en-US" dirty="0" smtClean="0"/>
              <a:t>upported </a:t>
            </a:r>
            <a:r>
              <a:rPr lang="en-US" dirty="0"/>
              <a:t>up to 256 input/output (I/O) ports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72440"/>
            <a:ext cx="8229600" cy="60045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/>
              <a:t>    9.1.Call error routine to check if the operand is valid</a:t>
            </a:r>
          </a:p>
          <a:p>
            <a:pPr>
              <a:buNone/>
            </a:pPr>
            <a:r>
              <a:rPr lang="en-US" sz="1600" dirty="0" smtClean="0"/>
              <a:t>    9.2.If operand is one byte, then insert it to the next position in ‘hex’</a:t>
            </a:r>
          </a:p>
          <a:p>
            <a:pPr>
              <a:buNone/>
            </a:pPr>
            <a:r>
              <a:rPr lang="en-US" sz="1600" dirty="0" smtClean="0"/>
              <a:t>    9.3. If operand is two byte, then split the operand one byte each and insert them into the  next consecutive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positions in ‘hex’</a:t>
            </a:r>
          </a:p>
          <a:p>
            <a:pPr>
              <a:buNone/>
            </a:pPr>
            <a:r>
              <a:rPr lang="en-US" sz="1600" dirty="0" smtClean="0"/>
              <a:t>    9.4. go to 4</a:t>
            </a:r>
          </a:p>
          <a:p>
            <a:pPr>
              <a:buNone/>
            </a:pPr>
            <a:r>
              <a:rPr lang="en-US" sz="1600" dirty="0" smtClean="0"/>
              <a:t>10. If the instruction is either a call or jump instruction do else go to 11</a:t>
            </a:r>
          </a:p>
          <a:p>
            <a:pPr>
              <a:buNone/>
            </a:pPr>
            <a:r>
              <a:rPr lang="en-US" sz="1600" dirty="0" smtClean="0"/>
              <a:t>10.1.Put the operand (here it will be a label) into ‘hex’ array</a:t>
            </a:r>
          </a:p>
          <a:p>
            <a:pPr>
              <a:buNone/>
            </a:pPr>
            <a:r>
              <a:rPr lang="en-US" sz="1600" dirty="0" smtClean="0"/>
              <a:t>10.2. Leave the next position in the hex array free to add the address later</a:t>
            </a:r>
          </a:p>
          <a:p>
            <a:pPr>
              <a:buNone/>
            </a:pPr>
            <a:r>
              <a:rPr lang="en-US" sz="1600" dirty="0" smtClean="0"/>
              <a:t>10.3. go to 4</a:t>
            </a:r>
          </a:p>
          <a:p>
            <a:pPr>
              <a:buNone/>
            </a:pPr>
            <a:r>
              <a:rPr lang="en-US" sz="1600" dirty="0" smtClean="0"/>
              <a:t>11.If it is a label definition, then do</a:t>
            </a:r>
          </a:p>
          <a:p>
            <a:pPr>
              <a:buNone/>
            </a:pPr>
            <a:r>
              <a:rPr lang="en-US" sz="1600" dirty="0" smtClean="0"/>
              <a:t>       11.1. Search the label name in the symbol table</a:t>
            </a:r>
          </a:p>
          <a:p>
            <a:pPr>
              <a:buNone/>
            </a:pPr>
            <a:r>
              <a:rPr lang="en-US" sz="1600" dirty="0" smtClean="0"/>
              <a:t>       11.2. If the label is already defined then report error “Multiple declaration”,                              otherwise</a:t>
            </a:r>
          </a:p>
          <a:p>
            <a:pPr>
              <a:buNone/>
            </a:pPr>
            <a:r>
              <a:rPr lang="en-US" sz="1600" dirty="0" smtClean="0"/>
              <a:t>       11.3. Insert the label and its address into symbol table for future reference</a:t>
            </a:r>
          </a:p>
          <a:p>
            <a:pPr>
              <a:buNone/>
            </a:pPr>
            <a:r>
              <a:rPr lang="en-US" sz="1600" dirty="0" smtClean="0"/>
              <a:t>       11.4. go to 4</a:t>
            </a:r>
          </a:p>
          <a:p>
            <a:pPr>
              <a:buNone/>
            </a:pPr>
            <a:r>
              <a:rPr lang="en-US" sz="1600" b="1" dirty="0" smtClean="0"/>
              <a:t>END OF PASS 1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PASS 2 </a:t>
            </a:r>
            <a:r>
              <a:rPr lang="en-US" sz="1600" dirty="0"/>
              <a:t>– pass 2 replaces all the labels in the hex array with the address in the symbol                  table</a:t>
            </a:r>
          </a:p>
          <a:p>
            <a:r>
              <a:rPr lang="en-US" sz="1600" b="1" dirty="0"/>
              <a:t>START</a:t>
            </a:r>
          </a:p>
          <a:p>
            <a:pPr marL="0" lvl="0" indent="0">
              <a:buNone/>
            </a:pPr>
            <a:r>
              <a:rPr lang="en-US" sz="1600" dirty="0" smtClean="0"/>
              <a:t>    1.For </a:t>
            </a:r>
            <a:r>
              <a:rPr lang="en-US" sz="1600" dirty="0"/>
              <a:t>all labels in the hex array do the following</a:t>
            </a:r>
          </a:p>
          <a:p>
            <a:pPr marL="0" lvl="0" indent="0">
              <a:buNone/>
            </a:pPr>
            <a:r>
              <a:rPr lang="en-US" sz="1600" dirty="0" smtClean="0"/>
              <a:t>    2.Refer </a:t>
            </a:r>
            <a:r>
              <a:rPr lang="en-US" sz="1600" dirty="0"/>
              <a:t>the symbol table and find the label</a:t>
            </a:r>
          </a:p>
          <a:p>
            <a:pPr marL="0" lvl="0" indent="0">
              <a:buNone/>
            </a:pPr>
            <a:r>
              <a:rPr lang="en-US" sz="1600" dirty="0" smtClean="0"/>
              <a:t>    3.If </a:t>
            </a:r>
            <a:r>
              <a:rPr lang="en-US" sz="1600" dirty="0"/>
              <a:t>found do 4 else go to 5</a:t>
            </a:r>
          </a:p>
          <a:p>
            <a:pPr marL="0" lvl="0" indent="0">
              <a:buNone/>
            </a:pPr>
            <a:r>
              <a:rPr lang="en-US" sz="1600" dirty="0" smtClean="0"/>
              <a:t>    4.Substitute </a:t>
            </a:r>
            <a:r>
              <a:rPr lang="en-US" sz="1600" dirty="0"/>
              <a:t>the address instead of the label in the hex array</a:t>
            </a:r>
          </a:p>
          <a:p>
            <a:pPr marL="0" lvl="0" indent="0">
              <a:buNone/>
            </a:pPr>
            <a:r>
              <a:rPr lang="en-US" sz="1600" dirty="0" smtClean="0"/>
              <a:t>    5.Report </a:t>
            </a:r>
            <a:r>
              <a:rPr lang="en-US" sz="1600" dirty="0"/>
              <a:t>error “Undefined Symbol”</a:t>
            </a:r>
          </a:p>
          <a:p>
            <a:r>
              <a:rPr lang="en-US" sz="1600" b="1" dirty="0" smtClean="0"/>
              <a:t>END </a:t>
            </a:r>
            <a:r>
              <a:rPr lang="en-US" sz="1600" b="1" dirty="0"/>
              <a:t>OF PASS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04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3.RUN MODULE</a:t>
            </a:r>
            <a:endParaRPr lang="en-US" sz="2900" dirty="0" smtClean="0"/>
          </a:p>
          <a:p>
            <a:pPr marL="0" indent="0">
              <a:buNone/>
            </a:pPr>
            <a:r>
              <a:rPr lang="en-US" dirty="0" smtClean="0"/>
              <a:t>       To run the program after mnemonics have been translated to hex</a:t>
            </a:r>
          </a:p>
          <a:p>
            <a:r>
              <a:rPr lang="en-US" b="1" dirty="0" smtClean="0"/>
              <a:t>START</a:t>
            </a:r>
          </a:p>
          <a:p>
            <a:pPr marL="0" lvl="0" indent="0">
              <a:buNone/>
            </a:pPr>
            <a:r>
              <a:rPr lang="en-US" dirty="0" smtClean="0"/>
              <a:t>  1.The first hex code in the array ‘hex’ represents an </a:t>
            </a:r>
            <a:r>
              <a:rPr lang="en-US" dirty="0" err="1" smtClean="0"/>
              <a:t>opcode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2.Compare the </a:t>
            </a:r>
            <a:r>
              <a:rPr lang="en-US" dirty="0" err="1" smtClean="0"/>
              <a:t>opcode</a:t>
            </a:r>
            <a:r>
              <a:rPr lang="en-US" dirty="0" smtClean="0"/>
              <a:t> with all 8085 instruction </a:t>
            </a:r>
            <a:r>
              <a:rPr lang="en-US" dirty="0" err="1" smtClean="0"/>
              <a:t>opcode’s</a:t>
            </a:r>
            <a:r>
              <a:rPr lang="en-US" dirty="0" smtClean="0"/>
              <a:t> hex values</a:t>
            </a:r>
          </a:p>
          <a:p>
            <a:pPr marL="0" lvl="0" indent="0">
              <a:buNone/>
            </a:pPr>
            <a:r>
              <a:rPr lang="en-US" dirty="0" smtClean="0"/>
              <a:t>  3.When a match is found do 4 and 5</a:t>
            </a:r>
          </a:p>
          <a:p>
            <a:pPr marL="0" lvl="0" indent="0">
              <a:buNone/>
            </a:pPr>
            <a:r>
              <a:rPr lang="en-US" dirty="0" smtClean="0"/>
              <a:t>  4.Use the operand’s size, numbers, immediate position etc to find out which of the following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hexcodes</a:t>
            </a:r>
            <a:r>
              <a:rPr lang="en-US" dirty="0" smtClean="0"/>
              <a:t> are the operands</a:t>
            </a:r>
          </a:p>
          <a:p>
            <a:pPr marL="0" lvl="0" indent="0">
              <a:buNone/>
            </a:pPr>
            <a:r>
              <a:rPr lang="en-US" dirty="0" smtClean="0"/>
              <a:t>  5.Once the operands are determined perform the operations specified by the instruction</a:t>
            </a:r>
          </a:p>
          <a:p>
            <a:pPr marL="0" lvl="0" indent="0">
              <a:buNone/>
            </a:pPr>
            <a:r>
              <a:rPr lang="en-US" dirty="0" smtClean="0"/>
              <a:t>  6.Take the next operand </a:t>
            </a:r>
            <a:r>
              <a:rPr lang="en-US" dirty="0" err="1" smtClean="0"/>
              <a:t>hexcode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7.Go to 2</a:t>
            </a:r>
          </a:p>
          <a:p>
            <a:r>
              <a:rPr lang="en-US" b="1" dirty="0" smtClean="0"/>
              <a:t>END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sz="2900" b="1" dirty="0" smtClean="0"/>
              <a:t>4.ERROR  ROUTINE</a:t>
            </a:r>
            <a:r>
              <a:rPr lang="en-US" b="1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To check whether the passed hex value is valid or not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START</a:t>
            </a:r>
          </a:p>
          <a:p>
            <a:pPr marL="0" lvl="0" indent="0">
              <a:buNone/>
            </a:pPr>
            <a:r>
              <a:rPr lang="en-US" dirty="0" smtClean="0"/>
              <a:t>   1.Check whether the size of the </a:t>
            </a:r>
            <a:r>
              <a:rPr lang="en-US" dirty="0" err="1" smtClean="0"/>
              <a:t>hexcode</a:t>
            </a:r>
            <a:r>
              <a:rPr lang="en-US" dirty="0" smtClean="0"/>
              <a:t> and the expected values are equal</a:t>
            </a:r>
          </a:p>
          <a:p>
            <a:pPr marL="0" lvl="0" indent="0">
              <a:buNone/>
            </a:pPr>
            <a:r>
              <a:rPr lang="en-US" dirty="0" smtClean="0"/>
              <a:t>   2.If they are not equal report error “Operand size doesn’t match” otherwise</a:t>
            </a:r>
          </a:p>
          <a:p>
            <a:pPr marL="0" lvl="0" indent="0">
              <a:buNone/>
            </a:pPr>
            <a:r>
              <a:rPr lang="en-US" dirty="0" smtClean="0"/>
              <a:t>   3.If any one of character in the </a:t>
            </a:r>
            <a:r>
              <a:rPr lang="en-US" dirty="0" err="1" smtClean="0"/>
              <a:t>hexcode</a:t>
            </a:r>
            <a:r>
              <a:rPr lang="en-US" dirty="0" smtClean="0"/>
              <a:t> is other than 0-9 or A-F then</a:t>
            </a:r>
          </a:p>
          <a:p>
            <a:pPr marL="0" lvl="0" indent="0">
              <a:buNone/>
            </a:pPr>
            <a:r>
              <a:rPr lang="en-US" dirty="0" smtClean="0"/>
              <a:t>   4.Report error “invalid value/operand”</a:t>
            </a:r>
          </a:p>
          <a:p>
            <a:r>
              <a:rPr lang="en-US" b="1" dirty="0" smtClean="0"/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762000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2000"/>
            <a:ext cx="6477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67151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8085 IDE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84743"/>
            <a:ext cx="6324600" cy="40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"/>
            <a:ext cx="8229600" cy="4937760"/>
          </a:xfrm>
        </p:spPr>
        <p:txBody>
          <a:bodyPr/>
          <a:lstStyle/>
          <a:p>
            <a:r>
              <a:rPr lang="en-US" b="1" dirty="0" smtClean="0"/>
              <a:t>ENTERING THE PROGRAM</a:t>
            </a:r>
          </a:p>
          <a:p>
            <a:endParaRPr lang="en-US" dirty="0"/>
          </a:p>
        </p:txBody>
      </p:sp>
      <p:pic>
        <p:nvPicPr>
          <p:cNvPr id="7" name="Picture 6" descr="C:\Users\TOSHIBA\Documents\Bluetooth\Image Inbox\autoco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022" y="838200"/>
            <a:ext cx="2446507" cy="45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4937760"/>
          </a:xfrm>
        </p:spPr>
        <p:txBody>
          <a:bodyPr/>
          <a:lstStyle/>
          <a:p>
            <a:r>
              <a:rPr lang="en-US" b="1" dirty="0" smtClean="0"/>
              <a:t>PROGRAM</a:t>
            </a:r>
          </a:p>
          <a:p>
            <a:endParaRPr lang="en-US" dirty="0"/>
          </a:p>
        </p:txBody>
      </p:sp>
      <p:pic>
        <p:nvPicPr>
          <p:cNvPr id="4" name="Picture 3" descr="C:\Users\TOSHIBA\Documents\Bluetooth\Image Inbox\inpu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"/>
            <a:ext cx="8229600" cy="4937760"/>
          </a:xfrm>
        </p:spPr>
        <p:txBody>
          <a:bodyPr/>
          <a:lstStyle/>
          <a:p>
            <a:r>
              <a:rPr lang="en-US" b="1" dirty="0" smtClean="0"/>
              <a:t>ASSEMBLE</a:t>
            </a:r>
          </a:p>
          <a:p>
            <a:endParaRPr lang="en-US" dirty="0"/>
          </a:p>
        </p:txBody>
      </p:sp>
      <p:pic>
        <p:nvPicPr>
          <p:cNvPr id="4" name="Picture 3" descr="C:\Users\TOSHIBA\Documents\Bluetooth\Image Inbox\assmb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47360"/>
          </a:xfrm>
        </p:spPr>
        <p:txBody>
          <a:bodyPr/>
          <a:lstStyle/>
          <a:p>
            <a:r>
              <a:rPr lang="en-US" b="1" dirty="0" smtClean="0"/>
              <a:t>ERROR REPORT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TOSHIBA\Documents\Bluetooth\Image Inbox\erro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143000"/>
            <a:ext cx="4343401" cy="52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34440"/>
            <a:ext cx="8229600" cy="4937760"/>
          </a:xfrm>
        </p:spPr>
        <p:txBody>
          <a:bodyPr/>
          <a:lstStyle/>
          <a:p>
            <a:r>
              <a:rPr lang="en-US" dirty="0"/>
              <a:t>Currently several development systems are used for 8085 programming. (</a:t>
            </a:r>
            <a:r>
              <a:rPr lang="en-US" dirty="0" err="1" smtClean="0"/>
              <a:t>Anshuman</a:t>
            </a:r>
            <a:r>
              <a:rPr lang="en-US" dirty="0"/>
              <a:t>, STC </a:t>
            </a:r>
            <a:r>
              <a:rPr lang="en-US" dirty="0" err="1" smtClean="0"/>
              <a:t>etc</a:t>
            </a:r>
            <a:r>
              <a:rPr lang="en-US" dirty="0" smtClean="0"/>
              <a:t>) But these all requires manual efforts to convert mnemonic program to hex code</a:t>
            </a:r>
          </a:p>
          <a:p>
            <a:r>
              <a:rPr lang="en-US" dirty="0" smtClean="0"/>
              <a:t>The </a:t>
            </a:r>
            <a:r>
              <a:rPr lang="en-US" dirty="0"/>
              <a:t>8085 IDE provides all the programming </a:t>
            </a:r>
            <a:r>
              <a:rPr lang="en-US" dirty="0" smtClean="0"/>
              <a:t>facilities of </a:t>
            </a:r>
            <a:r>
              <a:rPr lang="en-US" dirty="0"/>
              <a:t>8085 Microprocessor.</a:t>
            </a:r>
          </a:p>
          <a:p>
            <a:r>
              <a:rPr lang="en-US" dirty="0" smtClean="0"/>
              <a:t>Translates </a:t>
            </a:r>
            <a:r>
              <a:rPr lang="en-US" dirty="0"/>
              <a:t>8085 mnemonic program into its </a:t>
            </a:r>
            <a:r>
              <a:rPr lang="en-US" dirty="0" smtClean="0"/>
              <a:t>hex code </a:t>
            </a:r>
            <a:r>
              <a:rPr lang="en-US" dirty="0"/>
              <a:t>equivalent.</a:t>
            </a:r>
          </a:p>
          <a:p>
            <a:r>
              <a:rPr lang="en-US" dirty="0" smtClean="0"/>
              <a:t>Detects </a:t>
            </a:r>
            <a:r>
              <a:rPr lang="en-US" dirty="0"/>
              <a:t>and reports errors.</a:t>
            </a:r>
          </a:p>
          <a:p>
            <a:r>
              <a:rPr lang="en-US" dirty="0" smtClean="0"/>
              <a:t>Runs </a:t>
            </a:r>
            <a:r>
              <a:rPr lang="en-US" dirty="0"/>
              <a:t>the program and outputs results </a:t>
            </a:r>
            <a:r>
              <a:rPr lang="en-US" dirty="0" smtClean="0"/>
              <a:t>at corresponding </a:t>
            </a:r>
            <a:r>
              <a:rPr lang="en-US" dirty="0"/>
              <a:t>address.</a:t>
            </a:r>
          </a:p>
        </p:txBody>
      </p:sp>
    </p:spTree>
    <p:extLst>
      <p:ext uri="{BB962C8B-B14F-4D97-AF65-F5344CB8AC3E}">
        <p14:creationId xmlns:p14="http://schemas.microsoft.com/office/powerpoint/2010/main" val="22464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8153400" cy="6004560"/>
          </a:xfrm>
        </p:spPr>
        <p:txBody>
          <a:bodyPr/>
          <a:lstStyle/>
          <a:p>
            <a:r>
              <a:rPr lang="en-US" b="1" dirty="0" smtClean="0"/>
              <a:t>INPUT</a:t>
            </a:r>
          </a:p>
          <a:p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TOSHIBA\Documents\Bluetooth\Image Inbox\dataa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62000"/>
            <a:ext cx="57150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5775960"/>
          </a:xfrm>
        </p:spPr>
        <p:txBody>
          <a:bodyPr/>
          <a:lstStyle/>
          <a:p>
            <a:r>
              <a:rPr lang="en-US" b="1" dirty="0" smtClean="0"/>
              <a:t>OUTPUT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C:\Users\TOSHIBA\Documents\Bluetooth\Image Inbox\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20924"/>
            <a:ext cx="6096000" cy="49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User-friendly and easy to handle.</a:t>
            </a:r>
          </a:p>
          <a:p>
            <a:r>
              <a:rPr lang="en-US" dirty="0" smtClean="0"/>
              <a:t>Storage of programs if needed.</a:t>
            </a:r>
          </a:p>
          <a:p>
            <a:r>
              <a:rPr lang="en-US" dirty="0" smtClean="0"/>
              <a:t>Easy to edit.</a:t>
            </a:r>
          </a:p>
          <a:p>
            <a:r>
              <a:rPr lang="en-US" dirty="0" smtClean="0"/>
              <a:t>Error reports makes it easy to debug.</a:t>
            </a:r>
          </a:p>
          <a:p>
            <a:r>
              <a:rPr lang="en-US" dirty="0" smtClean="0"/>
              <a:t>Students can practice 8085 programming at home.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useful for students; easier 8085 programming.</a:t>
            </a:r>
          </a:p>
          <a:p>
            <a:r>
              <a:rPr lang="en-US" dirty="0" smtClean="0"/>
              <a:t>Suitable alternative to trainer kit.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5440"/>
            <a:ext cx="8229600" cy="4937760"/>
          </a:xfrm>
        </p:spPr>
        <p:txBody>
          <a:bodyPr/>
          <a:lstStyle/>
          <a:p>
            <a:pPr lvl="0"/>
            <a:r>
              <a:rPr lang="en-US" dirty="0"/>
              <a:t>Provide a facility to enter and run the 8085 mnemonic programs without worrying about the hex </a:t>
            </a:r>
            <a:r>
              <a:rPr lang="en-US" dirty="0" smtClean="0"/>
              <a:t>code.</a:t>
            </a:r>
            <a:endParaRPr lang="en-US" dirty="0"/>
          </a:p>
          <a:p>
            <a:r>
              <a:rPr lang="en-US" dirty="0"/>
              <a:t>Facility for the users to view the memory locations. </a:t>
            </a:r>
          </a:p>
          <a:p>
            <a:r>
              <a:rPr lang="en-US" dirty="0"/>
              <a:t>Helps the users to detect and debug the errors.</a:t>
            </a:r>
          </a:p>
          <a:p>
            <a:pPr lvl="0"/>
            <a:r>
              <a:rPr lang="en-US" dirty="0" smtClean="0"/>
              <a:t>Facility </a:t>
            </a:r>
            <a:r>
              <a:rPr lang="en-US" dirty="0"/>
              <a:t>to save programs and reuse them later.</a:t>
            </a:r>
          </a:p>
          <a:p>
            <a:r>
              <a:rPr lang="en-US" dirty="0" smtClean="0"/>
              <a:t>Search </a:t>
            </a:r>
            <a:r>
              <a:rPr lang="en-US" dirty="0"/>
              <a:t>and </a:t>
            </a:r>
            <a:r>
              <a:rPr lang="en-US" dirty="0" smtClean="0"/>
              <a:t>View </a:t>
            </a:r>
            <a:r>
              <a:rPr lang="en-US" dirty="0"/>
              <a:t>the details of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937760"/>
          </a:xfrm>
        </p:spPr>
        <p:txBody>
          <a:bodyPr/>
          <a:lstStyle/>
          <a:p>
            <a:pPr lvl="0" algn="just"/>
            <a:r>
              <a:rPr lang="en-US" dirty="0" smtClean="0"/>
              <a:t>More human effort for conversion of mnemonic program into hex code.</a:t>
            </a:r>
          </a:p>
          <a:p>
            <a:pPr lvl="0" algn="just"/>
            <a:r>
              <a:rPr lang="en-US" dirty="0" smtClean="0"/>
              <a:t>Time consuming.</a:t>
            </a:r>
          </a:p>
          <a:p>
            <a:pPr lvl="0" algn="just"/>
            <a:r>
              <a:rPr lang="en-US" dirty="0" smtClean="0"/>
              <a:t>Entering the hex is difficult</a:t>
            </a:r>
          </a:p>
          <a:p>
            <a:pPr lvl="0" algn="just"/>
            <a:r>
              <a:rPr lang="en-US" dirty="0" smtClean="0"/>
              <a:t>User cannot see the values what each register will going to get at the each line execution</a:t>
            </a:r>
          </a:p>
          <a:p>
            <a:pPr lvl="0" algn="just"/>
            <a:r>
              <a:rPr lang="en-US" dirty="0" smtClean="0"/>
              <a:t>No error messages. So it is difficult to find out errors in program.</a:t>
            </a:r>
          </a:p>
          <a:p>
            <a:pPr algn="just"/>
            <a:r>
              <a:rPr lang="en-US" dirty="0" smtClean="0"/>
              <a:t>Programs can’t be saved for future 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/>
          <a:lstStyle/>
          <a:p>
            <a:pPr lvl="0"/>
            <a:r>
              <a:rPr lang="en-US" dirty="0" smtClean="0"/>
              <a:t>Reduces the human effort.</a:t>
            </a:r>
          </a:p>
          <a:p>
            <a:pPr lvl="0"/>
            <a:r>
              <a:rPr lang="en-US" dirty="0" smtClean="0"/>
              <a:t>Saves time.</a:t>
            </a:r>
          </a:p>
          <a:p>
            <a:pPr lvl="0"/>
            <a:r>
              <a:rPr lang="en-US" dirty="0" smtClean="0"/>
              <a:t>Ensures accuracy of computation.</a:t>
            </a:r>
          </a:p>
          <a:p>
            <a:pPr lvl="0"/>
            <a:r>
              <a:rPr lang="en-US" dirty="0" smtClean="0"/>
              <a:t>Minimum time needed for the various processing</a:t>
            </a:r>
          </a:p>
          <a:p>
            <a:pPr lvl="0"/>
            <a:r>
              <a:rPr lang="en-US" dirty="0" smtClean="0"/>
              <a:t>Greater efficiency</a:t>
            </a:r>
          </a:p>
          <a:p>
            <a:pPr lvl="0"/>
            <a:r>
              <a:rPr lang="en-US" dirty="0" smtClean="0"/>
              <a:t>Programmer is able to see the register values after the execution of one instruction.</a:t>
            </a:r>
          </a:p>
          <a:p>
            <a:pPr lvl="0"/>
            <a:r>
              <a:rPr lang="en-US" dirty="0" smtClean="0"/>
              <a:t>User friendliness and interactive</a:t>
            </a:r>
          </a:p>
          <a:p>
            <a:pPr lvl="0"/>
            <a:r>
              <a:rPr lang="en-US" dirty="0" smtClean="0"/>
              <a:t>Chances of error reduced</a:t>
            </a:r>
          </a:p>
          <a:p>
            <a:pPr lvl="0"/>
            <a:r>
              <a:rPr lang="en-US" dirty="0" smtClean="0"/>
              <a:t>Programs can be saved and reused in future.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/>
          <a:lstStyle/>
          <a:p>
            <a:r>
              <a:rPr lang="en-US" dirty="0" smtClean="0"/>
              <a:t>System		:  IBM-Compatible PC</a:t>
            </a:r>
          </a:p>
          <a:p>
            <a:r>
              <a:rPr lang="en-US" dirty="0" smtClean="0"/>
              <a:t>Processor		:  Pentium IV</a:t>
            </a:r>
          </a:p>
          <a:p>
            <a:r>
              <a:rPr lang="en-US" dirty="0" smtClean="0"/>
              <a:t>Speed	          :  2.0 GHZ</a:t>
            </a:r>
          </a:p>
          <a:p>
            <a:r>
              <a:rPr lang="en-US" dirty="0" smtClean="0"/>
              <a:t>Memory		:  512 MB RAM</a:t>
            </a:r>
          </a:p>
          <a:p>
            <a:r>
              <a:rPr lang="en-US" dirty="0" smtClean="0"/>
              <a:t>Hard Disk Drive	:  20 GB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3040"/>
            <a:ext cx="8229600" cy="4937760"/>
          </a:xfrm>
        </p:spPr>
        <p:txBody>
          <a:bodyPr/>
          <a:lstStyle/>
          <a:p>
            <a:r>
              <a:rPr lang="en-US" dirty="0" smtClean="0"/>
              <a:t>Operating System		:  Windows XP and above</a:t>
            </a:r>
          </a:p>
          <a:p>
            <a:r>
              <a:rPr lang="en-US" dirty="0" smtClean="0"/>
              <a:t>Language used		:  JAVA</a:t>
            </a:r>
          </a:p>
          <a:p>
            <a:r>
              <a:rPr lang="en-US" dirty="0" smtClean="0"/>
              <a:t>Tools Used			:  </a:t>
            </a:r>
            <a:r>
              <a:rPr lang="en-US" dirty="0" err="1" smtClean="0"/>
              <a:t>NetBeans</a:t>
            </a:r>
            <a:r>
              <a:rPr lang="en-US" dirty="0" smtClean="0"/>
              <a:t> IDE 7.1.2,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1447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DESIGN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304800"/>
            <a:ext cx="8305800" cy="2819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Modules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DFD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1049</Words>
  <Application>Microsoft Office PowerPoint</Application>
  <PresentationFormat>On-screen Show (4:3)</PresentationFormat>
  <Paragraphs>170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8085 INTEGRATED DEVELOPMENT  ENVIRONMENT(IDE)</vt:lpstr>
      <vt:lpstr>INTRODUCTION</vt:lpstr>
      <vt:lpstr>PowerPoint Presentation</vt:lpstr>
      <vt:lpstr>KEY FEATURES</vt:lpstr>
      <vt:lpstr>EXISTING SYSTEM</vt:lpstr>
      <vt:lpstr>PROPOSED SYSTEM</vt:lpstr>
      <vt:lpstr>HARDWARE SPECIFICATION</vt:lpstr>
      <vt:lpstr>SOFTWARE SPECIFICATION</vt:lpstr>
      <vt:lpstr>DESIGN</vt:lpstr>
      <vt:lpstr>MODULES</vt:lpstr>
      <vt:lpstr>PowerPoint Presentation</vt:lpstr>
      <vt:lpstr>PowerPoint Presentation</vt:lpstr>
      <vt:lpstr>PowerPoint Presentation</vt:lpstr>
      <vt:lpstr>DATA FLOW DIAGRAM</vt:lpstr>
      <vt:lpstr>LEVEL 0 DFD</vt:lpstr>
      <vt:lpstr>LEVEL 1 DFD</vt:lpstr>
      <vt:lpstr>LEVEL 2 DFD</vt:lpstr>
      <vt:lpstr>PowerPoint Presentation</vt:lpstr>
      <vt:lpstr>                 PSEUDO CODE </vt:lpstr>
      <vt:lpstr>PowerPoint Presentation</vt:lpstr>
      <vt:lpstr>PowerPoint Presentation</vt:lpstr>
      <vt:lpstr>PowerPoint Presentation</vt:lpstr>
      <vt:lpstr>TEST CASES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INTEGRATED DEVELOPMENT  ENVIRONMENT</dc:title>
  <dc:creator>TOSHIBA</dc:creator>
  <cp:lastModifiedBy>Varghese Arjun (IFIN CCS TI SW BSW)</cp:lastModifiedBy>
  <cp:revision>76</cp:revision>
  <dcterms:created xsi:type="dcterms:W3CDTF">2012-09-30T09:27:40Z</dcterms:created>
  <dcterms:modified xsi:type="dcterms:W3CDTF">2016-12-20T06:58:16Z</dcterms:modified>
</cp:coreProperties>
</file>