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66D1B-5978-45F5-BF43-C7FE20B15B4D}" v="1" dt="2024-04-09T12:27:23.8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:Arjun Dev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:720921243011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rcRect/>
          <a:stretch/>
        </p:blipFill>
        <p:spPr>
          <a:xfrm>
            <a:off x="846194" y="1076870"/>
            <a:ext cx="7451612" cy="373650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rcRect/>
          <a:stretch/>
        </p:blipFill>
        <p:spPr>
          <a:xfrm>
            <a:off x="1001826" y="1147068"/>
            <a:ext cx="7249206" cy="362142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rcRect/>
          <a:stretch/>
        </p:blipFill>
        <p:spPr>
          <a:xfrm>
            <a:off x="1219315" y="1181325"/>
            <a:ext cx="6704919" cy="356890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177</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Afsal P A</cp:lastModifiedBy>
  <cp:revision>13</cp:revision>
  <dcterms:modified xsi:type="dcterms:W3CDTF">2024-04-09T12:27:48Z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