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2" d="100"/>
          <a:sy n="72" d="100"/>
        </p:scale>
        <p:origin x="6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4031F-8739-418A-AB92-B4127CDD39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756AC5-F697-4B25-91FD-5ADFE595F7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6688DF-908D-4FBB-A8C0-B218961EE833}"/>
              </a:ext>
            </a:extLst>
          </p:cNvPr>
          <p:cNvSpPr>
            <a:spLocks noGrp="1"/>
          </p:cNvSpPr>
          <p:nvPr>
            <p:ph type="dt" sz="half" idx="10"/>
          </p:nvPr>
        </p:nvSpPr>
        <p:spPr/>
        <p:txBody>
          <a:bodyPr/>
          <a:lstStyle/>
          <a:p>
            <a:fld id="{F37098DA-ABF0-4CE7-84AC-8418BCB69CEC}" type="datetimeFigureOut">
              <a:rPr lang="en-US" smtClean="0"/>
              <a:t>3/15/2021</a:t>
            </a:fld>
            <a:endParaRPr lang="en-US"/>
          </a:p>
        </p:txBody>
      </p:sp>
      <p:sp>
        <p:nvSpPr>
          <p:cNvPr id="5" name="Footer Placeholder 4">
            <a:extLst>
              <a:ext uri="{FF2B5EF4-FFF2-40B4-BE49-F238E27FC236}">
                <a16:creationId xmlns:a16="http://schemas.microsoft.com/office/drawing/2014/main" id="{45C1B2E0-E269-4855-8185-2E076E2AD0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95998D-2283-4182-9968-86F7847B0EBC}"/>
              </a:ext>
            </a:extLst>
          </p:cNvPr>
          <p:cNvSpPr>
            <a:spLocks noGrp="1"/>
          </p:cNvSpPr>
          <p:nvPr>
            <p:ph type="sldNum" sz="quarter" idx="12"/>
          </p:nvPr>
        </p:nvSpPr>
        <p:spPr/>
        <p:txBody>
          <a:bodyPr/>
          <a:lstStyle/>
          <a:p>
            <a:fld id="{000E6808-0C1D-461C-BF2D-EAF48E114B10}" type="slidenum">
              <a:rPr lang="en-US" smtClean="0"/>
              <a:t>‹#›</a:t>
            </a:fld>
            <a:endParaRPr lang="en-US"/>
          </a:p>
        </p:txBody>
      </p:sp>
    </p:spTree>
    <p:extLst>
      <p:ext uri="{BB962C8B-B14F-4D97-AF65-F5344CB8AC3E}">
        <p14:creationId xmlns:p14="http://schemas.microsoft.com/office/powerpoint/2010/main" val="3897226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74789-5192-4338-87D2-0D5A58E604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E3EEB9-BB81-4E90-905F-5D416485EA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D06546-7411-4C25-98E2-6AE328F948CF}"/>
              </a:ext>
            </a:extLst>
          </p:cNvPr>
          <p:cNvSpPr>
            <a:spLocks noGrp="1"/>
          </p:cNvSpPr>
          <p:nvPr>
            <p:ph type="dt" sz="half" idx="10"/>
          </p:nvPr>
        </p:nvSpPr>
        <p:spPr/>
        <p:txBody>
          <a:bodyPr/>
          <a:lstStyle/>
          <a:p>
            <a:fld id="{F37098DA-ABF0-4CE7-84AC-8418BCB69CEC}" type="datetimeFigureOut">
              <a:rPr lang="en-US" smtClean="0"/>
              <a:t>3/15/2021</a:t>
            </a:fld>
            <a:endParaRPr lang="en-US"/>
          </a:p>
        </p:txBody>
      </p:sp>
      <p:sp>
        <p:nvSpPr>
          <p:cNvPr id="5" name="Footer Placeholder 4">
            <a:extLst>
              <a:ext uri="{FF2B5EF4-FFF2-40B4-BE49-F238E27FC236}">
                <a16:creationId xmlns:a16="http://schemas.microsoft.com/office/drawing/2014/main" id="{2B85DBB2-736B-4DB3-B0A8-1BEB8C634E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7417D-F7E6-4B4D-9027-472F6E3E903F}"/>
              </a:ext>
            </a:extLst>
          </p:cNvPr>
          <p:cNvSpPr>
            <a:spLocks noGrp="1"/>
          </p:cNvSpPr>
          <p:nvPr>
            <p:ph type="sldNum" sz="quarter" idx="12"/>
          </p:nvPr>
        </p:nvSpPr>
        <p:spPr/>
        <p:txBody>
          <a:bodyPr/>
          <a:lstStyle/>
          <a:p>
            <a:fld id="{000E6808-0C1D-461C-BF2D-EAF48E114B10}" type="slidenum">
              <a:rPr lang="en-US" smtClean="0"/>
              <a:t>‹#›</a:t>
            </a:fld>
            <a:endParaRPr lang="en-US"/>
          </a:p>
        </p:txBody>
      </p:sp>
    </p:spTree>
    <p:extLst>
      <p:ext uri="{BB962C8B-B14F-4D97-AF65-F5344CB8AC3E}">
        <p14:creationId xmlns:p14="http://schemas.microsoft.com/office/powerpoint/2010/main" val="2396242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91692B-2602-4516-8807-8E6FC8C1EC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CE843B-0183-48CB-B69A-4EF0E91F53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214073-2FC7-41F1-9199-57EC40E9C080}"/>
              </a:ext>
            </a:extLst>
          </p:cNvPr>
          <p:cNvSpPr>
            <a:spLocks noGrp="1"/>
          </p:cNvSpPr>
          <p:nvPr>
            <p:ph type="dt" sz="half" idx="10"/>
          </p:nvPr>
        </p:nvSpPr>
        <p:spPr/>
        <p:txBody>
          <a:bodyPr/>
          <a:lstStyle/>
          <a:p>
            <a:fld id="{F37098DA-ABF0-4CE7-84AC-8418BCB69CEC}" type="datetimeFigureOut">
              <a:rPr lang="en-US" smtClean="0"/>
              <a:t>3/15/2021</a:t>
            </a:fld>
            <a:endParaRPr lang="en-US"/>
          </a:p>
        </p:txBody>
      </p:sp>
      <p:sp>
        <p:nvSpPr>
          <p:cNvPr id="5" name="Footer Placeholder 4">
            <a:extLst>
              <a:ext uri="{FF2B5EF4-FFF2-40B4-BE49-F238E27FC236}">
                <a16:creationId xmlns:a16="http://schemas.microsoft.com/office/drawing/2014/main" id="{7B1B27FD-5E84-4E6D-A90B-E1E9DB56F7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BB59E4-26E6-4122-ACEC-819382CACB4A}"/>
              </a:ext>
            </a:extLst>
          </p:cNvPr>
          <p:cNvSpPr>
            <a:spLocks noGrp="1"/>
          </p:cNvSpPr>
          <p:nvPr>
            <p:ph type="sldNum" sz="quarter" idx="12"/>
          </p:nvPr>
        </p:nvSpPr>
        <p:spPr/>
        <p:txBody>
          <a:bodyPr/>
          <a:lstStyle/>
          <a:p>
            <a:fld id="{000E6808-0C1D-461C-BF2D-EAF48E114B10}" type="slidenum">
              <a:rPr lang="en-US" smtClean="0"/>
              <a:t>‹#›</a:t>
            </a:fld>
            <a:endParaRPr lang="en-US"/>
          </a:p>
        </p:txBody>
      </p:sp>
    </p:spTree>
    <p:extLst>
      <p:ext uri="{BB962C8B-B14F-4D97-AF65-F5344CB8AC3E}">
        <p14:creationId xmlns:p14="http://schemas.microsoft.com/office/powerpoint/2010/main" val="2702266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28A97-1EB8-4346-9F7B-A818FB6849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A9528A-F6F0-4DC7-8FF7-F06572B26B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2E45F9-4D1C-473D-BBB8-40F8CDC3E6EB}"/>
              </a:ext>
            </a:extLst>
          </p:cNvPr>
          <p:cNvSpPr>
            <a:spLocks noGrp="1"/>
          </p:cNvSpPr>
          <p:nvPr>
            <p:ph type="dt" sz="half" idx="10"/>
          </p:nvPr>
        </p:nvSpPr>
        <p:spPr/>
        <p:txBody>
          <a:bodyPr/>
          <a:lstStyle/>
          <a:p>
            <a:fld id="{F37098DA-ABF0-4CE7-84AC-8418BCB69CEC}" type="datetimeFigureOut">
              <a:rPr lang="en-US" smtClean="0"/>
              <a:t>3/15/2021</a:t>
            </a:fld>
            <a:endParaRPr lang="en-US"/>
          </a:p>
        </p:txBody>
      </p:sp>
      <p:sp>
        <p:nvSpPr>
          <p:cNvPr id="5" name="Footer Placeholder 4">
            <a:extLst>
              <a:ext uri="{FF2B5EF4-FFF2-40B4-BE49-F238E27FC236}">
                <a16:creationId xmlns:a16="http://schemas.microsoft.com/office/drawing/2014/main" id="{06CE0F5C-3E8B-47B4-B179-33D9976C92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5D167-ACB7-40E3-A552-CEA563C6FC11}"/>
              </a:ext>
            </a:extLst>
          </p:cNvPr>
          <p:cNvSpPr>
            <a:spLocks noGrp="1"/>
          </p:cNvSpPr>
          <p:nvPr>
            <p:ph type="sldNum" sz="quarter" idx="12"/>
          </p:nvPr>
        </p:nvSpPr>
        <p:spPr/>
        <p:txBody>
          <a:bodyPr/>
          <a:lstStyle/>
          <a:p>
            <a:fld id="{000E6808-0C1D-461C-BF2D-EAF48E114B10}" type="slidenum">
              <a:rPr lang="en-US" smtClean="0"/>
              <a:t>‹#›</a:t>
            </a:fld>
            <a:endParaRPr lang="en-US"/>
          </a:p>
        </p:txBody>
      </p:sp>
    </p:spTree>
    <p:extLst>
      <p:ext uri="{BB962C8B-B14F-4D97-AF65-F5344CB8AC3E}">
        <p14:creationId xmlns:p14="http://schemas.microsoft.com/office/powerpoint/2010/main" val="3682034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F03F7-6AF2-4ACA-98F8-AF1E5B15B7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BA01BF-3217-4C7C-8362-2A6AEA6A89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AE9705-2120-460C-9228-318D0841C742}"/>
              </a:ext>
            </a:extLst>
          </p:cNvPr>
          <p:cNvSpPr>
            <a:spLocks noGrp="1"/>
          </p:cNvSpPr>
          <p:nvPr>
            <p:ph type="dt" sz="half" idx="10"/>
          </p:nvPr>
        </p:nvSpPr>
        <p:spPr/>
        <p:txBody>
          <a:bodyPr/>
          <a:lstStyle/>
          <a:p>
            <a:fld id="{F37098DA-ABF0-4CE7-84AC-8418BCB69CEC}" type="datetimeFigureOut">
              <a:rPr lang="en-US" smtClean="0"/>
              <a:t>3/15/2021</a:t>
            </a:fld>
            <a:endParaRPr lang="en-US"/>
          </a:p>
        </p:txBody>
      </p:sp>
      <p:sp>
        <p:nvSpPr>
          <p:cNvPr id="5" name="Footer Placeholder 4">
            <a:extLst>
              <a:ext uri="{FF2B5EF4-FFF2-40B4-BE49-F238E27FC236}">
                <a16:creationId xmlns:a16="http://schemas.microsoft.com/office/drawing/2014/main" id="{A1AE8023-7537-42B7-9D13-7A54B0E7F6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11D48E-6557-497E-88AC-AEF74CA65680}"/>
              </a:ext>
            </a:extLst>
          </p:cNvPr>
          <p:cNvSpPr>
            <a:spLocks noGrp="1"/>
          </p:cNvSpPr>
          <p:nvPr>
            <p:ph type="sldNum" sz="quarter" idx="12"/>
          </p:nvPr>
        </p:nvSpPr>
        <p:spPr/>
        <p:txBody>
          <a:bodyPr/>
          <a:lstStyle/>
          <a:p>
            <a:fld id="{000E6808-0C1D-461C-BF2D-EAF48E114B10}" type="slidenum">
              <a:rPr lang="en-US" smtClean="0"/>
              <a:t>‹#›</a:t>
            </a:fld>
            <a:endParaRPr lang="en-US"/>
          </a:p>
        </p:txBody>
      </p:sp>
    </p:spTree>
    <p:extLst>
      <p:ext uri="{BB962C8B-B14F-4D97-AF65-F5344CB8AC3E}">
        <p14:creationId xmlns:p14="http://schemas.microsoft.com/office/powerpoint/2010/main" val="3439304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C51E0-884E-45A1-90B8-1B2815B7A0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9C24E9-727F-4CE9-9C9A-0B8D45DA01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AD2A3C-1E12-4D68-9AA8-59E073E642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F90B44-5076-4740-9E2B-2B6F2A42ADA7}"/>
              </a:ext>
            </a:extLst>
          </p:cNvPr>
          <p:cNvSpPr>
            <a:spLocks noGrp="1"/>
          </p:cNvSpPr>
          <p:nvPr>
            <p:ph type="dt" sz="half" idx="10"/>
          </p:nvPr>
        </p:nvSpPr>
        <p:spPr/>
        <p:txBody>
          <a:bodyPr/>
          <a:lstStyle/>
          <a:p>
            <a:fld id="{F37098DA-ABF0-4CE7-84AC-8418BCB69CEC}" type="datetimeFigureOut">
              <a:rPr lang="en-US" smtClean="0"/>
              <a:t>3/15/2021</a:t>
            </a:fld>
            <a:endParaRPr lang="en-US"/>
          </a:p>
        </p:txBody>
      </p:sp>
      <p:sp>
        <p:nvSpPr>
          <p:cNvPr id="6" name="Footer Placeholder 5">
            <a:extLst>
              <a:ext uri="{FF2B5EF4-FFF2-40B4-BE49-F238E27FC236}">
                <a16:creationId xmlns:a16="http://schemas.microsoft.com/office/drawing/2014/main" id="{EDB59A01-3D61-4CA5-B6EB-D403812C22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D75EF6-5580-4920-9670-1B154433E8F9}"/>
              </a:ext>
            </a:extLst>
          </p:cNvPr>
          <p:cNvSpPr>
            <a:spLocks noGrp="1"/>
          </p:cNvSpPr>
          <p:nvPr>
            <p:ph type="sldNum" sz="quarter" idx="12"/>
          </p:nvPr>
        </p:nvSpPr>
        <p:spPr/>
        <p:txBody>
          <a:bodyPr/>
          <a:lstStyle/>
          <a:p>
            <a:fld id="{000E6808-0C1D-461C-BF2D-EAF48E114B10}" type="slidenum">
              <a:rPr lang="en-US" smtClean="0"/>
              <a:t>‹#›</a:t>
            </a:fld>
            <a:endParaRPr lang="en-US"/>
          </a:p>
        </p:txBody>
      </p:sp>
    </p:spTree>
    <p:extLst>
      <p:ext uri="{BB962C8B-B14F-4D97-AF65-F5344CB8AC3E}">
        <p14:creationId xmlns:p14="http://schemas.microsoft.com/office/powerpoint/2010/main" val="1936534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ECC4E-CD67-4F39-8442-2541A185E7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A55C1B-1513-4EDC-B6BF-2FE285A251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4B38F1-EC0F-492A-A3BC-2E8EC85706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91723B-7D41-4527-BDD4-FAA5302C60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CB0287-437E-42F5-AB3D-3093DBBAEC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77E027-F5D3-484B-B1C3-0856C0A31D52}"/>
              </a:ext>
            </a:extLst>
          </p:cNvPr>
          <p:cNvSpPr>
            <a:spLocks noGrp="1"/>
          </p:cNvSpPr>
          <p:nvPr>
            <p:ph type="dt" sz="half" idx="10"/>
          </p:nvPr>
        </p:nvSpPr>
        <p:spPr/>
        <p:txBody>
          <a:bodyPr/>
          <a:lstStyle/>
          <a:p>
            <a:fld id="{F37098DA-ABF0-4CE7-84AC-8418BCB69CEC}" type="datetimeFigureOut">
              <a:rPr lang="en-US" smtClean="0"/>
              <a:t>3/15/2021</a:t>
            </a:fld>
            <a:endParaRPr lang="en-US"/>
          </a:p>
        </p:txBody>
      </p:sp>
      <p:sp>
        <p:nvSpPr>
          <p:cNvPr id="8" name="Footer Placeholder 7">
            <a:extLst>
              <a:ext uri="{FF2B5EF4-FFF2-40B4-BE49-F238E27FC236}">
                <a16:creationId xmlns:a16="http://schemas.microsoft.com/office/drawing/2014/main" id="{6A7E86AA-5992-4175-B6EB-C405B99EA0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BCD618-F48D-4DCF-9BA9-12B57761FC6D}"/>
              </a:ext>
            </a:extLst>
          </p:cNvPr>
          <p:cNvSpPr>
            <a:spLocks noGrp="1"/>
          </p:cNvSpPr>
          <p:nvPr>
            <p:ph type="sldNum" sz="quarter" idx="12"/>
          </p:nvPr>
        </p:nvSpPr>
        <p:spPr/>
        <p:txBody>
          <a:bodyPr/>
          <a:lstStyle/>
          <a:p>
            <a:fld id="{000E6808-0C1D-461C-BF2D-EAF48E114B10}" type="slidenum">
              <a:rPr lang="en-US" smtClean="0"/>
              <a:t>‹#›</a:t>
            </a:fld>
            <a:endParaRPr lang="en-US"/>
          </a:p>
        </p:txBody>
      </p:sp>
    </p:spTree>
    <p:extLst>
      <p:ext uri="{BB962C8B-B14F-4D97-AF65-F5344CB8AC3E}">
        <p14:creationId xmlns:p14="http://schemas.microsoft.com/office/powerpoint/2010/main" val="1577968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917B7-4597-4A44-A34C-1FA8E88E9E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489C41-92C1-4F49-8AEF-AE4FA2D5E22F}"/>
              </a:ext>
            </a:extLst>
          </p:cNvPr>
          <p:cNvSpPr>
            <a:spLocks noGrp="1"/>
          </p:cNvSpPr>
          <p:nvPr>
            <p:ph type="dt" sz="half" idx="10"/>
          </p:nvPr>
        </p:nvSpPr>
        <p:spPr/>
        <p:txBody>
          <a:bodyPr/>
          <a:lstStyle/>
          <a:p>
            <a:fld id="{F37098DA-ABF0-4CE7-84AC-8418BCB69CEC}" type="datetimeFigureOut">
              <a:rPr lang="en-US" smtClean="0"/>
              <a:t>3/15/2021</a:t>
            </a:fld>
            <a:endParaRPr lang="en-US"/>
          </a:p>
        </p:txBody>
      </p:sp>
      <p:sp>
        <p:nvSpPr>
          <p:cNvPr id="4" name="Footer Placeholder 3">
            <a:extLst>
              <a:ext uri="{FF2B5EF4-FFF2-40B4-BE49-F238E27FC236}">
                <a16:creationId xmlns:a16="http://schemas.microsoft.com/office/drawing/2014/main" id="{6FE4A6E1-B065-4104-8E17-309A442782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09FBAE-0A6E-4A1F-83B6-91CE7A110A93}"/>
              </a:ext>
            </a:extLst>
          </p:cNvPr>
          <p:cNvSpPr>
            <a:spLocks noGrp="1"/>
          </p:cNvSpPr>
          <p:nvPr>
            <p:ph type="sldNum" sz="quarter" idx="12"/>
          </p:nvPr>
        </p:nvSpPr>
        <p:spPr/>
        <p:txBody>
          <a:bodyPr/>
          <a:lstStyle/>
          <a:p>
            <a:fld id="{000E6808-0C1D-461C-BF2D-EAF48E114B10}" type="slidenum">
              <a:rPr lang="en-US" smtClean="0"/>
              <a:t>‹#›</a:t>
            </a:fld>
            <a:endParaRPr lang="en-US"/>
          </a:p>
        </p:txBody>
      </p:sp>
    </p:spTree>
    <p:extLst>
      <p:ext uri="{BB962C8B-B14F-4D97-AF65-F5344CB8AC3E}">
        <p14:creationId xmlns:p14="http://schemas.microsoft.com/office/powerpoint/2010/main" val="1448897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BCAC87-171A-460B-B4F0-113433C289E1}"/>
              </a:ext>
            </a:extLst>
          </p:cNvPr>
          <p:cNvSpPr>
            <a:spLocks noGrp="1"/>
          </p:cNvSpPr>
          <p:nvPr>
            <p:ph type="dt" sz="half" idx="10"/>
          </p:nvPr>
        </p:nvSpPr>
        <p:spPr/>
        <p:txBody>
          <a:bodyPr/>
          <a:lstStyle/>
          <a:p>
            <a:fld id="{F37098DA-ABF0-4CE7-84AC-8418BCB69CEC}" type="datetimeFigureOut">
              <a:rPr lang="en-US" smtClean="0"/>
              <a:t>3/15/2021</a:t>
            </a:fld>
            <a:endParaRPr lang="en-US"/>
          </a:p>
        </p:txBody>
      </p:sp>
      <p:sp>
        <p:nvSpPr>
          <p:cNvPr id="3" name="Footer Placeholder 2">
            <a:extLst>
              <a:ext uri="{FF2B5EF4-FFF2-40B4-BE49-F238E27FC236}">
                <a16:creationId xmlns:a16="http://schemas.microsoft.com/office/drawing/2014/main" id="{79EB1AD5-124C-4EDD-A2EA-E1BA68596A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301834-3EC3-433F-8F6B-B5E84455A5D8}"/>
              </a:ext>
            </a:extLst>
          </p:cNvPr>
          <p:cNvSpPr>
            <a:spLocks noGrp="1"/>
          </p:cNvSpPr>
          <p:nvPr>
            <p:ph type="sldNum" sz="quarter" idx="12"/>
          </p:nvPr>
        </p:nvSpPr>
        <p:spPr/>
        <p:txBody>
          <a:bodyPr/>
          <a:lstStyle/>
          <a:p>
            <a:fld id="{000E6808-0C1D-461C-BF2D-EAF48E114B10}" type="slidenum">
              <a:rPr lang="en-US" smtClean="0"/>
              <a:t>‹#›</a:t>
            </a:fld>
            <a:endParaRPr lang="en-US"/>
          </a:p>
        </p:txBody>
      </p:sp>
    </p:spTree>
    <p:extLst>
      <p:ext uri="{BB962C8B-B14F-4D97-AF65-F5344CB8AC3E}">
        <p14:creationId xmlns:p14="http://schemas.microsoft.com/office/powerpoint/2010/main" val="3972025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5B7BB-07A0-4160-A869-E96DEA6A8F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C0D695-B7D5-4F3D-BE45-8F71F52C7E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7D3A0F-9227-4F3F-B2E8-F92A7E4455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722B64-5514-4EBC-AD6B-0EC90F424A37}"/>
              </a:ext>
            </a:extLst>
          </p:cNvPr>
          <p:cNvSpPr>
            <a:spLocks noGrp="1"/>
          </p:cNvSpPr>
          <p:nvPr>
            <p:ph type="dt" sz="half" idx="10"/>
          </p:nvPr>
        </p:nvSpPr>
        <p:spPr/>
        <p:txBody>
          <a:bodyPr/>
          <a:lstStyle/>
          <a:p>
            <a:fld id="{F37098DA-ABF0-4CE7-84AC-8418BCB69CEC}" type="datetimeFigureOut">
              <a:rPr lang="en-US" smtClean="0"/>
              <a:t>3/15/2021</a:t>
            </a:fld>
            <a:endParaRPr lang="en-US"/>
          </a:p>
        </p:txBody>
      </p:sp>
      <p:sp>
        <p:nvSpPr>
          <p:cNvPr id="6" name="Footer Placeholder 5">
            <a:extLst>
              <a:ext uri="{FF2B5EF4-FFF2-40B4-BE49-F238E27FC236}">
                <a16:creationId xmlns:a16="http://schemas.microsoft.com/office/drawing/2014/main" id="{A9328861-64F5-4BAE-A837-53F8237E64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87A8E7-7088-400F-9DBF-82BD807879B9}"/>
              </a:ext>
            </a:extLst>
          </p:cNvPr>
          <p:cNvSpPr>
            <a:spLocks noGrp="1"/>
          </p:cNvSpPr>
          <p:nvPr>
            <p:ph type="sldNum" sz="quarter" idx="12"/>
          </p:nvPr>
        </p:nvSpPr>
        <p:spPr/>
        <p:txBody>
          <a:bodyPr/>
          <a:lstStyle/>
          <a:p>
            <a:fld id="{000E6808-0C1D-461C-BF2D-EAF48E114B10}" type="slidenum">
              <a:rPr lang="en-US" smtClean="0"/>
              <a:t>‹#›</a:t>
            </a:fld>
            <a:endParaRPr lang="en-US"/>
          </a:p>
        </p:txBody>
      </p:sp>
    </p:spTree>
    <p:extLst>
      <p:ext uri="{BB962C8B-B14F-4D97-AF65-F5344CB8AC3E}">
        <p14:creationId xmlns:p14="http://schemas.microsoft.com/office/powerpoint/2010/main" val="3339654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202D2-6A55-4548-AA2B-105052BFC5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E08305-C455-4AB6-80F2-9BEF93E7B5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9B5B1B-6D1A-443A-B602-B5B01DAD85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630217-2E30-4E7B-BA13-DBB9A39C4A8D}"/>
              </a:ext>
            </a:extLst>
          </p:cNvPr>
          <p:cNvSpPr>
            <a:spLocks noGrp="1"/>
          </p:cNvSpPr>
          <p:nvPr>
            <p:ph type="dt" sz="half" idx="10"/>
          </p:nvPr>
        </p:nvSpPr>
        <p:spPr/>
        <p:txBody>
          <a:bodyPr/>
          <a:lstStyle/>
          <a:p>
            <a:fld id="{F37098DA-ABF0-4CE7-84AC-8418BCB69CEC}" type="datetimeFigureOut">
              <a:rPr lang="en-US" smtClean="0"/>
              <a:t>3/15/2021</a:t>
            </a:fld>
            <a:endParaRPr lang="en-US"/>
          </a:p>
        </p:txBody>
      </p:sp>
      <p:sp>
        <p:nvSpPr>
          <p:cNvPr id="6" name="Footer Placeholder 5">
            <a:extLst>
              <a:ext uri="{FF2B5EF4-FFF2-40B4-BE49-F238E27FC236}">
                <a16:creationId xmlns:a16="http://schemas.microsoft.com/office/drawing/2014/main" id="{EDAEDBB6-7646-4329-B8DE-0DAD29E9A5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0A73A9-8599-4622-ABD7-5A10EB2692BC}"/>
              </a:ext>
            </a:extLst>
          </p:cNvPr>
          <p:cNvSpPr>
            <a:spLocks noGrp="1"/>
          </p:cNvSpPr>
          <p:nvPr>
            <p:ph type="sldNum" sz="quarter" idx="12"/>
          </p:nvPr>
        </p:nvSpPr>
        <p:spPr/>
        <p:txBody>
          <a:bodyPr/>
          <a:lstStyle/>
          <a:p>
            <a:fld id="{000E6808-0C1D-461C-BF2D-EAF48E114B10}" type="slidenum">
              <a:rPr lang="en-US" smtClean="0"/>
              <a:t>‹#›</a:t>
            </a:fld>
            <a:endParaRPr lang="en-US"/>
          </a:p>
        </p:txBody>
      </p:sp>
    </p:spTree>
    <p:extLst>
      <p:ext uri="{BB962C8B-B14F-4D97-AF65-F5344CB8AC3E}">
        <p14:creationId xmlns:p14="http://schemas.microsoft.com/office/powerpoint/2010/main" val="3052424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BB7765-2AE2-40D4-83A3-F8708311D0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07947D-D3F4-4BFA-A055-B1959168DB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4DA65B-0272-483B-AF7F-2617ADF5F4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7098DA-ABF0-4CE7-84AC-8418BCB69CEC}" type="datetimeFigureOut">
              <a:rPr lang="en-US" smtClean="0"/>
              <a:t>3/15/2021</a:t>
            </a:fld>
            <a:endParaRPr lang="en-US"/>
          </a:p>
        </p:txBody>
      </p:sp>
      <p:sp>
        <p:nvSpPr>
          <p:cNvPr id="5" name="Footer Placeholder 4">
            <a:extLst>
              <a:ext uri="{FF2B5EF4-FFF2-40B4-BE49-F238E27FC236}">
                <a16:creationId xmlns:a16="http://schemas.microsoft.com/office/drawing/2014/main" id="{27FCCF48-47BE-4703-A8A5-71FCB7E960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E574F5-970A-4132-8EE7-C52C6CA726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0E6808-0C1D-461C-BF2D-EAF48E114B10}" type="slidenum">
              <a:rPr lang="en-US" smtClean="0"/>
              <a:t>‹#›</a:t>
            </a:fld>
            <a:endParaRPr lang="en-US"/>
          </a:p>
        </p:txBody>
      </p:sp>
    </p:spTree>
    <p:extLst>
      <p:ext uri="{BB962C8B-B14F-4D97-AF65-F5344CB8AC3E}">
        <p14:creationId xmlns:p14="http://schemas.microsoft.com/office/powerpoint/2010/main" val="3596864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B6C09-F576-4DDC-8A12-30D8D94D01ED}"/>
              </a:ext>
            </a:extLst>
          </p:cNvPr>
          <p:cNvSpPr>
            <a:spLocks noGrp="1"/>
          </p:cNvSpPr>
          <p:nvPr>
            <p:ph type="ctrTitle"/>
          </p:nvPr>
        </p:nvSpPr>
        <p:spPr/>
        <p:txBody>
          <a:bodyPr>
            <a:normAutofit fontScale="90000"/>
          </a:bodyPr>
          <a:lstStyle/>
          <a:p>
            <a:r>
              <a:rPr lang="en-IN" b="1" dirty="0"/>
              <a:t>Live human detecting robot for </a:t>
            </a:r>
            <a:r>
              <a:rPr lang="en-IN" b="1"/>
              <a:t>earthquake rescue operations </a:t>
            </a:r>
            <a:r>
              <a:rPr lang="en-IN" b="1" dirty="0"/>
              <a:t>using IOT</a:t>
            </a:r>
            <a:endParaRPr lang="en-US" b="1" dirty="0"/>
          </a:p>
        </p:txBody>
      </p:sp>
      <p:sp>
        <p:nvSpPr>
          <p:cNvPr id="3" name="Subtitle 2">
            <a:extLst>
              <a:ext uri="{FF2B5EF4-FFF2-40B4-BE49-F238E27FC236}">
                <a16:creationId xmlns:a16="http://schemas.microsoft.com/office/drawing/2014/main" id="{B12A3138-2ADE-4DA6-9AF0-5F4A1ED09ABA}"/>
              </a:ext>
            </a:extLst>
          </p:cNvPr>
          <p:cNvSpPr>
            <a:spLocks noGrp="1"/>
          </p:cNvSpPr>
          <p:nvPr>
            <p:ph type="subTitle" idx="1"/>
          </p:nvPr>
        </p:nvSpPr>
        <p:spPr>
          <a:xfrm>
            <a:off x="8801686" y="5124939"/>
            <a:ext cx="3732628" cy="1655762"/>
          </a:xfrm>
        </p:spPr>
        <p:txBody>
          <a:bodyPr>
            <a:normAutofit lnSpcReduction="10000"/>
          </a:bodyPr>
          <a:lstStyle/>
          <a:p>
            <a:r>
              <a:rPr lang="en-IN" dirty="0"/>
              <a:t>ARJUN DEV D G</a:t>
            </a:r>
          </a:p>
          <a:p>
            <a:r>
              <a:rPr lang="en-US" dirty="0"/>
              <a:t>TVE18MCA012</a:t>
            </a:r>
          </a:p>
          <a:p>
            <a:r>
              <a:rPr lang="en-US" dirty="0"/>
              <a:t>S6 MCA </a:t>
            </a:r>
          </a:p>
          <a:p>
            <a:r>
              <a:rPr lang="en-US" dirty="0"/>
              <a:t>ROLL NO : 11</a:t>
            </a:r>
          </a:p>
        </p:txBody>
      </p:sp>
    </p:spTree>
    <p:extLst>
      <p:ext uri="{BB962C8B-B14F-4D97-AF65-F5344CB8AC3E}">
        <p14:creationId xmlns:p14="http://schemas.microsoft.com/office/powerpoint/2010/main" val="3398983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F5CDA-06B2-4214-B282-84DB780CD6B4}"/>
              </a:ext>
            </a:extLst>
          </p:cNvPr>
          <p:cNvSpPr>
            <a:spLocks noGrp="1"/>
          </p:cNvSpPr>
          <p:nvPr>
            <p:ph type="title"/>
          </p:nvPr>
        </p:nvSpPr>
        <p:spPr/>
        <p:txBody>
          <a:bodyPr>
            <a:normAutofit/>
          </a:bodyPr>
          <a:lstStyle/>
          <a:p>
            <a:r>
              <a:rPr lang="en-IN" sz="4800" b="1" u="sng" dirty="0"/>
              <a:t>INTRODUCTION</a:t>
            </a:r>
            <a:endParaRPr lang="en-US" sz="4800" b="1" u="sng" dirty="0"/>
          </a:p>
        </p:txBody>
      </p:sp>
      <p:sp>
        <p:nvSpPr>
          <p:cNvPr id="3" name="Content Placeholder 2">
            <a:extLst>
              <a:ext uri="{FF2B5EF4-FFF2-40B4-BE49-F238E27FC236}">
                <a16:creationId xmlns:a16="http://schemas.microsoft.com/office/drawing/2014/main" id="{3D4272D1-5B47-4B73-A567-8D77333F8C5D}"/>
              </a:ext>
            </a:extLst>
          </p:cNvPr>
          <p:cNvSpPr>
            <a:spLocks noGrp="1"/>
          </p:cNvSpPr>
          <p:nvPr>
            <p:ph idx="1"/>
          </p:nvPr>
        </p:nvSpPr>
        <p:spPr/>
        <p:txBody>
          <a:bodyPr>
            <a:normAutofit/>
          </a:bodyPr>
          <a:lstStyle/>
          <a:p>
            <a:pPr>
              <a:buFont typeface="Wingdings" panose="05000000000000000000" pitchFamily="2" charset="2"/>
              <a:buChar char="q"/>
            </a:pPr>
            <a:r>
              <a:rPr lang="en-US" dirty="0"/>
              <a:t> The need for human safety is of key importance.</a:t>
            </a:r>
          </a:p>
          <a:p>
            <a:pPr>
              <a:buFont typeface="Wingdings" panose="05000000000000000000" pitchFamily="2" charset="2"/>
              <a:buChar char="q"/>
            </a:pPr>
            <a:r>
              <a:rPr lang="en-US" dirty="0"/>
              <a:t> Huge loss of manpower in natural calamities situations can be minimized if an effective method is used despite using conventional way of identifying the buried humans.</a:t>
            </a:r>
          </a:p>
          <a:p>
            <a:pPr>
              <a:buFont typeface="Wingdings" panose="05000000000000000000" pitchFamily="2" charset="2"/>
              <a:buChar char="q"/>
            </a:pPr>
            <a:r>
              <a:rPr lang="en-US" dirty="0"/>
              <a:t> The core idea of this underlying work is to develop such a robot which could provide the significant help and safety to the rescue workers during the rescue operations in disastrous situations. </a:t>
            </a:r>
          </a:p>
        </p:txBody>
      </p:sp>
    </p:spTree>
    <p:extLst>
      <p:ext uri="{BB962C8B-B14F-4D97-AF65-F5344CB8AC3E}">
        <p14:creationId xmlns:p14="http://schemas.microsoft.com/office/powerpoint/2010/main" val="361029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ABFCF-28BF-4224-9720-D34EB0799406}"/>
              </a:ext>
            </a:extLst>
          </p:cNvPr>
          <p:cNvSpPr>
            <a:spLocks noGrp="1"/>
          </p:cNvSpPr>
          <p:nvPr>
            <p:ph type="title"/>
          </p:nvPr>
        </p:nvSpPr>
        <p:spPr/>
        <p:txBody>
          <a:bodyPr/>
          <a:lstStyle/>
          <a:p>
            <a:r>
              <a:rPr lang="en-IN" b="1" u="sng" dirty="0"/>
              <a:t>Existing System</a:t>
            </a:r>
            <a:endParaRPr lang="en-US" b="1" u="sng" dirty="0"/>
          </a:p>
        </p:txBody>
      </p:sp>
      <p:sp>
        <p:nvSpPr>
          <p:cNvPr id="3" name="Content Placeholder 2">
            <a:extLst>
              <a:ext uri="{FF2B5EF4-FFF2-40B4-BE49-F238E27FC236}">
                <a16:creationId xmlns:a16="http://schemas.microsoft.com/office/drawing/2014/main" id="{62ACBA1A-D3BA-4150-92E9-441CE52779EE}"/>
              </a:ext>
            </a:extLst>
          </p:cNvPr>
          <p:cNvSpPr>
            <a:spLocks noGrp="1"/>
          </p:cNvSpPr>
          <p:nvPr>
            <p:ph idx="1"/>
          </p:nvPr>
        </p:nvSpPr>
        <p:spPr/>
        <p:txBody>
          <a:bodyPr>
            <a:normAutofit/>
          </a:bodyPr>
          <a:lstStyle/>
          <a:p>
            <a:pPr>
              <a:buFont typeface="Wingdings" panose="05000000000000000000" pitchFamily="2" charset="2"/>
              <a:buChar char="q"/>
            </a:pPr>
            <a:r>
              <a:rPr lang="en-US" dirty="0"/>
              <a:t>Rescue operations directed by human beings and officials that serves the purpose of detecting the alive human beings.</a:t>
            </a:r>
          </a:p>
          <a:p>
            <a:pPr>
              <a:buFont typeface="Wingdings" panose="05000000000000000000" pitchFamily="2" charset="2"/>
              <a:buChar char="q"/>
            </a:pPr>
            <a:endParaRPr lang="en-US" dirty="0"/>
          </a:p>
          <a:p>
            <a:pPr>
              <a:buFont typeface="Wingdings" panose="05000000000000000000" pitchFamily="2" charset="2"/>
              <a:buChar char="q"/>
            </a:pPr>
            <a:r>
              <a:rPr lang="en-US" dirty="0"/>
              <a:t>Hence, to make the rescue operation safer and effective, a small ground robot for humanitarian search have been proposed which detect alive human beings. This robot provides the momentous help and safety to the rescue workers during the search and rescue operations.</a:t>
            </a:r>
          </a:p>
        </p:txBody>
      </p:sp>
    </p:spTree>
    <p:extLst>
      <p:ext uri="{BB962C8B-B14F-4D97-AF65-F5344CB8AC3E}">
        <p14:creationId xmlns:p14="http://schemas.microsoft.com/office/powerpoint/2010/main" val="3320939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49A3-CC8B-499D-9E4C-EB19BE5D0E18}"/>
              </a:ext>
            </a:extLst>
          </p:cNvPr>
          <p:cNvSpPr>
            <a:spLocks noGrp="1"/>
          </p:cNvSpPr>
          <p:nvPr>
            <p:ph type="title"/>
          </p:nvPr>
        </p:nvSpPr>
        <p:spPr/>
        <p:txBody>
          <a:bodyPr/>
          <a:lstStyle/>
          <a:p>
            <a:r>
              <a:rPr lang="en-IN" b="1" u="sng" dirty="0"/>
              <a:t>Proposed System</a:t>
            </a:r>
            <a:endParaRPr lang="en-US" b="1" u="sng" dirty="0"/>
          </a:p>
        </p:txBody>
      </p:sp>
      <p:sp>
        <p:nvSpPr>
          <p:cNvPr id="3" name="Content Placeholder 2">
            <a:extLst>
              <a:ext uri="{FF2B5EF4-FFF2-40B4-BE49-F238E27FC236}">
                <a16:creationId xmlns:a16="http://schemas.microsoft.com/office/drawing/2014/main" id="{78EF73B1-0E45-41C8-A7FF-1DA90B961CAA}"/>
              </a:ext>
            </a:extLst>
          </p:cNvPr>
          <p:cNvSpPr>
            <a:spLocks noGrp="1"/>
          </p:cNvSpPr>
          <p:nvPr>
            <p:ph idx="1"/>
          </p:nvPr>
        </p:nvSpPr>
        <p:spPr>
          <a:xfrm>
            <a:off x="838200" y="1690688"/>
            <a:ext cx="10214113" cy="4486275"/>
          </a:xfrm>
        </p:spPr>
        <p:txBody>
          <a:bodyPr/>
          <a:lstStyle/>
          <a:p>
            <a:pPr>
              <a:buFont typeface="Wingdings" panose="05000000000000000000" pitchFamily="2" charset="2"/>
              <a:buChar char="q"/>
            </a:pPr>
            <a:r>
              <a:rPr lang="en-IN" dirty="0"/>
              <a:t> It proposes a self ruling automatic automobile that aides in recognizing the live individuals and salvage responsibilities.</a:t>
            </a:r>
          </a:p>
          <a:p>
            <a:pPr>
              <a:buFont typeface="Wingdings" panose="05000000000000000000" pitchFamily="2" charset="2"/>
              <a:buChar char="q"/>
            </a:pPr>
            <a:endParaRPr lang="en-IN" dirty="0"/>
          </a:p>
          <a:p>
            <a:pPr>
              <a:buFont typeface="Wingdings" panose="05000000000000000000" pitchFamily="2" charset="2"/>
              <a:buChar char="q"/>
            </a:pPr>
            <a:r>
              <a:rPr lang="en-IN" dirty="0"/>
              <a:t> It consist of various sensors for detecting humans, while in emergency situations.</a:t>
            </a:r>
            <a:endParaRPr lang="en-US" dirty="0"/>
          </a:p>
        </p:txBody>
      </p:sp>
    </p:spTree>
    <p:extLst>
      <p:ext uri="{BB962C8B-B14F-4D97-AF65-F5344CB8AC3E}">
        <p14:creationId xmlns:p14="http://schemas.microsoft.com/office/powerpoint/2010/main" val="807884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198</Words>
  <Application>Microsoft Office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Wingdings</vt:lpstr>
      <vt:lpstr>Office Theme</vt:lpstr>
      <vt:lpstr>Live human detecting robot for earthquake rescue operations using IOT</vt:lpstr>
      <vt:lpstr>INTRODUCTION</vt:lpstr>
      <vt:lpstr>Existing System</vt:lpstr>
      <vt:lpstr>Proposed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 human detecting robot for earthquake operation</dc:title>
  <dc:creator>Arjun Dev</dc:creator>
  <cp:lastModifiedBy>Arjun Dev</cp:lastModifiedBy>
  <cp:revision>8</cp:revision>
  <dcterms:created xsi:type="dcterms:W3CDTF">2021-03-15T14:21:17Z</dcterms:created>
  <dcterms:modified xsi:type="dcterms:W3CDTF">2021-03-15T18:39:06Z</dcterms:modified>
</cp:coreProperties>
</file>