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FD99FB-A765-4BE0-B66E-C843B662150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D1581F-9A3C-4378-9069-BACD75EB3B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42" y="928670"/>
            <a:ext cx="77724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The Sparks Foundation</a:t>
            </a:r>
            <a:b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</a:br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INTERNSHIP(GRIP JUNE 2021)</a:t>
            </a:r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/>
            </a:r>
            <a:b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</a:br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2428868"/>
            <a:ext cx="6929486" cy="642942"/>
          </a:xfrm>
        </p:spPr>
        <p:txBody>
          <a:bodyPr>
            <a:normAutofit/>
          </a:bodyPr>
          <a:lstStyle/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WEB DEVELOPMENT AND DESIGNING INTERN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28728" y="1785926"/>
            <a:ext cx="640080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85918" y="3714752"/>
            <a:ext cx="6400800" cy="1181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NAME: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Vaishnavi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Patil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Bahnschrif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hnschrift" pitchFamily="34" charset="0"/>
              </a:rPr>
              <a:t>TASK#1: Design and Develop a BASIC BANKING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Basic Banking System</a:t>
            </a:r>
            <a:b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◇ Create a simple dynamic website which has the following specs.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◇ Start with creating a dummy data in database for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customers. Database options: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Mongo,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etc.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table will have basic fields such as name, email,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balance etc. Transfers table will record all transfers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happened.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◇ Flow: Home Page &gt; View all Customers &gt; Select and View one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&gt; Transfer Money &gt; Select customer to transfer to &gt;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 all Customers 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◇ No Login Page. No User Creation. Only transfer of money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multiple users.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◇ Host the website at 000webhost, github.io,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 or any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free hosting provider. Check in code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Technologies used :</a:t>
            </a:r>
            <a:endParaRPr 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Frontend : HTML ,CSS ,</a:t>
            </a:r>
            <a:r>
              <a:rPr lang="en-US" dirty="0" err="1" smtClean="0"/>
              <a:t>Javascript</a:t>
            </a:r>
            <a:r>
              <a:rPr lang="en-US" dirty="0" smtClean="0"/>
              <a:t> , Bootstrap</a:t>
            </a:r>
          </a:p>
          <a:p>
            <a:r>
              <a:rPr lang="en-US" dirty="0" smtClean="0"/>
              <a:t>Backend : Python ,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Database :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176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The Sparks Foundation INTERNSHIP(GRIP JUNE 2021) </vt:lpstr>
      <vt:lpstr>Basic Banking System </vt:lpstr>
      <vt:lpstr>Technologies used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INTERNSHIP(GRIP JUNE 2021)</dc:title>
  <dc:creator>TechBazaar</dc:creator>
  <cp:lastModifiedBy>TechBazaar</cp:lastModifiedBy>
  <cp:revision>2</cp:revision>
  <dcterms:created xsi:type="dcterms:W3CDTF">2021-06-21T16:55:49Z</dcterms:created>
  <dcterms:modified xsi:type="dcterms:W3CDTF">2021-06-21T17:10:51Z</dcterms:modified>
</cp:coreProperties>
</file>