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41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9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0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6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9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3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9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9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07945-0CCA-4FE1-AD9B-719A46E261FE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8135-507F-46CE-BE07-67BA4F8D1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6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teacher_application" TargetMode="External"/><Relationship Id="rId2" Type="http://schemas.openxmlformats.org/officeDocument/2006/relationships/hyperlink" Target="https://education.github.com/discount_requests/student_appl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mplatemo.com/tag/resume" TargetMode="External"/><Relationship Id="rId2" Type="http://schemas.openxmlformats.org/officeDocument/2006/relationships/hyperlink" Target="https://colorlib.com/wp/resume-website-templat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4C8-D2AB-4F1D-89C3-83712FBE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17E8-813F-48F9-A337-593B840B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5"/>
            <a:ext cx="8596668" cy="4762978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Learn to ship software like a pro.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There's no substitute for hands-on experience. But for most students, real world tools can be cost-prohibitive. That's why we created the GitHub Student Developer Pack with some of our partners and friends: to give students free access to the best developer tools in one place so they can learn by doing.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Who are Eligible ?</a:t>
            </a:r>
          </a:p>
          <a:p>
            <a:pPr algn="l"/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To be eligible for the GitHub Student Developer Pack, you must: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Be currently enrolled in a degree or diploma-granting course of studies such as a high school, secondary school, college, university, homeschool, or similar educational institution.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Have a verifiable school-issued email address or upload documents (school ID, class schedule, transcript, affiliation or enrollment verification letter) that prove your current student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Have a GitHub user account. (Obviously!)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Be at least 13 years old.</a:t>
            </a:r>
          </a:p>
          <a:p>
            <a:pPr algn="l"/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If you are eligible for the offer you can </a:t>
            </a:r>
            <a:r>
              <a:rPr lang="en-US" b="0" i="0" u="sng" dirty="0">
                <a:solidFill>
                  <a:srgbClr val="08090A"/>
                </a:solidFill>
                <a:effectLst/>
                <a:latin typeface="-apple-system"/>
                <a:hlinkClick r:id="rId2"/>
              </a:rPr>
              <a:t>get the pack.</a:t>
            </a:r>
            <a:r>
              <a:rPr lang="en-US" b="0" i="0" dirty="0">
                <a:solidFill>
                  <a:srgbClr val="08090A"/>
                </a:solidFill>
                <a:effectLst/>
                <a:latin typeface="-apple-system"/>
              </a:rPr>
              <a:t> It might take few days to verify your information. Once your information is verified you will get access to tons of good dev tools and courses for free.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662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2DBC-BA12-4B13-A149-3370AD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>
            <a:normAutofit fontScale="90000"/>
          </a:bodyPr>
          <a:lstStyle/>
          <a:p>
            <a:r>
              <a:rPr lang="en-US" dirty="0"/>
              <a:t>Pack Contents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F98E3-651E-4DB6-9867-028479E2D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12181"/>
            <a:ext cx="8596312" cy="4513063"/>
          </a:xfrm>
        </p:spPr>
      </p:pic>
    </p:spTree>
    <p:extLst>
      <p:ext uri="{BB962C8B-B14F-4D97-AF65-F5344CB8AC3E}">
        <p14:creationId xmlns:p14="http://schemas.microsoft.com/office/powerpoint/2010/main" val="20466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A077-D564-4B2B-9044-A1C1CF20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86" y="261257"/>
            <a:ext cx="8596668" cy="704295"/>
          </a:xfrm>
        </p:spPr>
        <p:txBody>
          <a:bodyPr/>
          <a:lstStyle/>
          <a:p>
            <a:r>
              <a:rPr lang="en-US" dirty="0"/>
              <a:t>How to Apply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5641-C375-4333-8922-64280962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52023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Students: </a:t>
            </a:r>
            <a:r>
              <a:rPr lang="en-US" dirty="0">
                <a:hlinkClick r:id="rId2"/>
              </a:rPr>
              <a:t>https://education.github.com/discount_requests/student_application</a:t>
            </a:r>
            <a:endParaRPr lang="en-US" dirty="0"/>
          </a:p>
          <a:p>
            <a:r>
              <a:rPr lang="en-US" dirty="0"/>
              <a:t>For Faculty:</a:t>
            </a:r>
          </a:p>
          <a:p>
            <a:r>
              <a:rPr lang="en-US" dirty="0">
                <a:hlinkClick r:id="rId3"/>
              </a:rPr>
              <a:t>https://education.github.com/discount_requests/teacher_application</a:t>
            </a:r>
            <a:endParaRPr lang="en-US" dirty="0"/>
          </a:p>
          <a:p>
            <a:r>
              <a:rPr lang="en-US" dirty="0"/>
              <a:t>Enter Email id { personal / College Email }</a:t>
            </a:r>
          </a:p>
          <a:p>
            <a:r>
              <a:rPr lang="en-US" dirty="0"/>
              <a:t>Enter college Name</a:t>
            </a:r>
          </a:p>
          <a:p>
            <a:r>
              <a:rPr lang="en-US" dirty="0"/>
              <a:t>Answer the Question – </a:t>
            </a:r>
          </a:p>
          <a:p>
            <a:r>
              <a:rPr lang="en-US" dirty="0"/>
              <a:t>Use the below answer as a base and improvise</a:t>
            </a:r>
          </a:p>
          <a:p>
            <a:r>
              <a:rPr lang="en-US" dirty="0"/>
              <a:t>I plan to use the pack to learn various new technologies like cloud, Data Science, etc. and get hands-on Experience building various projects in fields like Web Development, GUI, Data Science and many more. I would make use  of the resources to explore various domains....</a:t>
            </a:r>
          </a:p>
          <a:p>
            <a:r>
              <a:rPr lang="en-US" dirty="0"/>
              <a:t>Upload your ID Card photo and Done</a:t>
            </a:r>
          </a:p>
          <a:p>
            <a:r>
              <a:rPr lang="en-US" dirty="0"/>
              <a:t>If you answer well and use College Mail ID you would get the pack within 1 Hour else 23 Days.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875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CF27-5950-45A2-AF40-B77764E5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96" y="121920"/>
            <a:ext cx="8596668" cy="6155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Creating Personal Portfolio Websites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F208-0E96-46A5-A1F6-0C0CE6F84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5119"/>
            <a:ext cx="8596668" cy="48162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resources that you get through Student Developer Pack for Creating Awesome projects and Websites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for Portfolio Templates: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https://colorlib.com/wp/resume-website-templates/</a:t>
            </a:r>
            <a:r>
              <a:rPr lang="en-US" dirty="0"/>
              <a:t> , </a:t>
            </a:r>
            <a:r>
              <a:rPr lang="en-US" dirty="0">
                <a:hlinkClick r:id="rId3"/>
              </a:rPr>
              <a:t>https://templatemo.com/tag/resume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1: Use </a:t>
            </a:r>
            <a:r>
              <a:rPr lang="en-US" b="1" dirty="0"/>
              <a:t>Namecheap, .tech Domain or name.com </a:t>
            </a:r>
            <a:r>
              <a:rPr lang="en-US" dirty="0"/>
              <a:t> for Domain Name</a:t>
            </a:r>
          </a:p>
          <a:p>
            <a:r>
              <a:rPr lang="en-US" dirty="0"/>
              <a:t>2. Use GitHub Pages for Hosting Static Website</a:t>
            </a:r>
          </a:p>
          <a:p>
            <a:r>
              <a:rPr lang="en-US" dirty="0"/>
              <a:t>3. You can create Database Linked web applications using Heroku a cloud Platform</a:t>
            </a:r>
          </a:p>
          <a:p>
            <a:r>
              <a:rPr lang="en-US" dirty="0"/>
              <a:t>4. Various other resources to learn Cloud Computing, Data Science, Web Development, Graphic Design and lot more.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01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4CC6-12C4-480D-96AB-6AC30894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6679" y="3006001"/>
            <a:ext cx="4213731" cy="845997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285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Wingdings</vt:lpstr>
      <vt:lpstr>Office Theme</vt:lpstr>
      <vt:lpstr>GitHub Student Developer Pack </vt:lpstr>
      <vt:lpstr>Pack Contents</vt:lpstr>
      <vt:lpstr>How to Apply ?</vt:lpstr>
      <vt:lpstr>Creating Personal Portfolio Websites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Student Developer Pack </dc:title>
  <dc:creator>Asus</dc:creator>
  <cp:lastModifiedBy>Asus</cp:lastModifiedBy>
  <cp:revision>1</cp:revision>
  <dcterms:created xsi:type="dcterms:W3CDTF">2021-08-15T05:31:03Z</dcterms:created>
  <dcterms:modified xsi:type="dcterms:W3CDTF">2021-08-15T05:31:39Z</dcterms:modified>
</cp:coreProperties>
</file>