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90"/>
  </p:notesMasterIdLst>
  <p:handoutMasterIdLst>
    <p:handoutMasterId r:id="rId91"/>
  </p:handoutMasterIdLst>
  <p:sldIdLst>
    <p:sldId id="256" r:id="rId5"/>
    <p:sldId id="551" r:id="rId6"/>
    <p:sldId id="566" r:id="rId7"/>
    <p:sldId id="567" r:id="rId8"/>
    <p:sldId id="568" r:id="rId9"/>
    <p:sldId id="569" r:id="rId10"/>
    <p:sldId id="570" r:id="rId11"/>
    <p:sldId id="572" r:id="rId12"/>
    <p:sldId id="573" r:id="rId13"/>
    <p:sldId id="574" r:id="rId14"/>
    <p:sldId id="575" r:id="rId15"/>
    <p:sldId id="576" r:id="rId16"/>
    <p:sldId id="577" r:id="rId17"/>
    <p:sldId id="578" r:id="rId18"/>
    <p:sldId id="579" r:id="rId19"/>
    <p:sldId id="580" r:id="rId20"/>
    <p:sldId id="581" r:id="rId21"/>
    <p:sldId id="582" r:id="rId22"/>
    <p:sldId id="583" r:id="rId23"/>
    <p:sldId id="584" r:id="rId24"/>
    <p:sldId id="585" r:id="rId25"/>
    <p:sldId id="586" r:id="rId26"/>
    <p:sldId id="587" r:id="rId27"/>
    <p:sldId id="588" r:id="rId28"/>
    <p:sldId id="589" r:id="rId29"/>
    <p:sldId id="590" r:id="rId30"/>
    <p:sldId id="599" r:id="rId31"/>
    <p:sldId id="641" r:id="rId32"/>
    <p:sldId id="642" r:id="rId33"/>
    <p:sldId id="643" r:id="rId34"/>
    <p:sldId id="644" r:id="rId35"/>
    <p:sldId id="645" r:id="rId36"/>
    <p:sldId id="646" r:id="rId37"/>
    <p:sldId id="647" r:id="rId38"/>
    <p:sldId id="648" r:id="rId39"/>
    <p:sldId id="650" r:id="rId40"/>
    <p:sldId id="649" r:id="rId41"/>
    <p:sldId id="651" r:id="rId42"/>
    <p:sldId id="652" r:id="rId43"/>
    <p:sldId id="653" r:id="rId44"/>
    <p:sldId id="654" r:id="rId45"/>
    <p:sldId id="655" r:id="rId46"/>
    <p:sldId id="656" r:id="rId47"/>
    <p:sldId id="657" r:id="rId48"/>
    <p:sldId id="658" r:id="rId49"/>
    <p:sldId id="659" r:id="rId50"/>
    <p:sldId id="660" r:id="rId51"/>
    <p:sldId id="661" r:id="rId52"/>
    <p:sldId id="662" r:id="rId53"/>
    <p:sldId id="663" r:id="rId54"/>
    <p:sldId id="664" r:id="rId55"/>
    <p:sldId id="665" r:id="rId56"/>
    <p:sldId id="666" r:id="rId57"/>
    <p:sldId id="667" r:id="rId58"/>
    <p:sldId id="668" r:id="rId59"/>
    <p:sldId id="669" r:id="rId60"/>
    <p:sldId id="670" r:id="rId61"/>
    <p:sldId id="671" r:id="rId62"/>
    <p:sldId id="672" r:id="rId63"/>
    <p:sldId id="673" r:id="rId64"/>
    <p:sldId id="674" r:id="rId65"/>
    <p:sldId id="675" r:id="rId66"/>
    <p:sldId id="676" r:id="rId67"/>
    <p:sldId id="677" r:id="rId68"/>
    <p:sldId id="678" r:id="rId69"/>
    <p:sldId id="679" r:id="rId70"/>
    <p:sldId id="680" r:id="rId71"/>
    <p:sldId id="681" r:id="rId72"/>
    <p:sldId id="689" r:id="rId73"/>
    <p:sldId id="682" r:id="rId74"/>
    <p:sldId id="683" r:id="rId75"/>
    <p:sldId id="684" r:id="rId76"/>
    <p:sldId id="685" r:id="rId77"/>
    <p:sldId id="686" r:id="rId78"/>
    <p:sldId id="687" r:id="rId79"/>
    <p:sldId id="688" r:id="rId80"/>
    <p:sldId id="690" r:id="rId81"/>
    <p:sldId id="691" r:id="rId82"/>
    <p:sldId id="692" r:id="rId83"/>
    <p:sldId id="693" r:id="rId84"/>
    <p:sldId id="694" r:id="rId85"/>
    <p:sldId id="695" r:id="rId86"/>
    <p:sldId id="696" r:id="rId87"/>
    <p:sldId id="697" r:id="rId88"/>
    <p:sldId id="300"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3" autoAdjust="0"/>
    <p:restoredTop sz="94660"/>
  </p:normalViewPr>
  <p:slideViewPr>
    <p:cSldViewPr>
      <p:cViewPr varScale="1">
        <p:scale>
          <a:sx n="78" d="100"/>
          <a:sy n="78" d="100"/>
        </p:scale>
        <p:origin x="168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anakumar Ganesan" userId="01c6304ab81ed45c" providerId="LiveId" clId="{F4835ED3-B51D-42CE-9328-A4F5FB0B7D33}"/>
    <pc:docChg chg="undo custSel addSld delSld modSld sldOrd">
      <pc:chgData name="Gnanakumar Ganesan" userId="01c6304ab81ed45c" providerId="LiveId" clId="{F4835ED3-B51D-42CE-9328-A4F5FB0B7D33}" dt="2023-05-03T07:28:35.344" v="2134"/>
      <pc:docMkLst>
        <pc:docMk/>
      </pc:docMkLst>
      <pc:sldChg chg="modSp mod">
        <pc:chgData name="Gnanakumar Ganesan" userId="01c6304ab81ed45c" providerId="LiveId" clId="{F4835ED3-B51D-42CE-9328-A4F5FB0B7D33}" dt="2023-04-20T03:10:29.566" v="90" actId="207"/>
        <pc:sldMkLst>
          <pc:docMk/>
          <pc:sldMk cId="158091678" sldId="551"/>
        </pc:sldMkLst>
        <pc:spChg chg="mod">
          <ac:chgData name="Gnanakumar Ganesan" userId="01c6304ab81ed45c" providerId="LiveId" clId="{F4835ED3-B51D-42CE-9328-A4F5FB0B7D33}" dt="2023-04-20T03:10:29.566" v="90" actId="207"/>
          <ac:spMkLst>
            <pc:docMk/>
            <pc:sldMk cId="158091678" sldId="551"/>
            <ac:spMk id="3" creationId="{0382F02C-923C-1F74-31D9-961501824FA6}"/>
          </ac:spMkLst>
        </pc:spChg>
      </pc:sldChg>
      <pc:sldChg chg="del">
        <pc:chgData name="Gnanakumar Ganesan" userId="01c6304ab81ed45c" providerId="LiveId" clId="{F4835ED3-B51D-42CE-9328-A4F5FB0B7D33}" dt="2023-04-20T03:08:59.031" v="1" actId="47"/>
        <pc:sldMkLst>
          <pc:docMk/>
          <pc:sldMk cId="1256995207" sldId="552"/>
        </pc:sldMkLst>
      </pc:sldChg>
      <pc:sldChg chg="modSp new del mod">
        <pc:chgData name="Gnanakumar Ganesan" userId="01c6304ab81ed45c" providerId="LiveId" clId="{F4835ED3-B51D-42CE-9328-A4F5FB0B7D33}" dt="2023-04-24T05:27:38.810" v="575" actId="47"/>
        <pc:sldMkLst>
          <pc:docMk/>
          <pc:sldMk cId="2142963174" sldId="552"/>
        </pc:sldMkLst>
        <pc:spChg chg="mod">
          <ac:chgData name="Gnanakumar Ganesan" userId="01c6304ab81ed45c" providerId="LiveId" clId="{F4835ED3-B51D-42CE-9328-A4F5FB0B7D33}" dt="2023-04-20T04:39:24.605" v="220"/>
          <ac:spMkLst>
            <pc:docMk/>
            <pc:sldMk cId="2142963174" sldId="552"/>
            <ac:spMk id="2" creationId="{04B426C8-0E6E-8D68-47F9-905078D0D379}"/>
          </ac:spMkLst>
        </pc:spChg>
        <pc:spChg chg="mod">
          <ac:chgData name="Gnanakumar Ganesan" userId="01c6304ab81ed45c" providerId="LiveId" clId="{F4835ED3-B51D-42CE-9328-A4F5FB0B7D33}" dt="2023-04-20T04:37:23.938" v="193" actId="20577"/>
          <ac:spMkLst>
            <pc:docMk/>
            <pc:sldMk cId="2142963174" sldId="552"/>
            <ac:spMk id="3" creationId="{9539D4A9-32FC-C28E-B1D1-D4857106B307}"/>
          </ac:spMkLst>
        </pc:spChg>
      </pc:sldChg>
      <pc:sldChg chg="modSp new del mod">
        <pc:chgData name="Gnanakumar Ganesan" userId="01c6304ab81ed45c" providerId="LiveId" clId="{F4835ED3-B51D-42CE-9328-A4F5FB0B7D33}" dt="2023-04-24T05:27:39.091" v="576" actId="47"/>
        <pc:sldMkLst>
          <pc:docMk/>
          <pc:sldMk cId="1209635465" sldId="553"/>
        </pc:sldMkLst>
        <pc:spChg chg="mod">
          <ac:chgData name="Gnanakumar Ganesan" userId="01c6304ab81ed45c" providerId="LiveId" clId="{F4835ED3-B51D-42CE-9328-A4F5FB0B7D33}" dt="2023-04-20T04:40:21.070" v="224" actId="207"/>
          <ac:spMkLst>
            <pc:docMk/>
            <pc:sldMk cId="1209635465" sldId="553"/>
            <ac:spMk id="2" creationId="{E69FAB46-636E-8E3C-0958-0D2A66564634}"/>
          </ac:spMkLst>
        </pc:spChg>
        <pc:spChg chg="mod">
          <ac:chgData name="Gnanakumar Ganesan" userId="01c6304ab81ed45c" providerId="LiveId" clId="{F4835ED3-B51D-42CE-9328-A4F5FB0B7D33}" dt="2023-04-20T04:43:01.754" v="254" actId="255"/>
          <ac:spMkLst>
            <pc:docMk/>
            <pc:sldMk cId="1209635465" sldId="553"/>
            <ac:spMk id="3" creationId="{B9372651-E8FA-DE95-A49B-A720591E8D4F}"/>
          </ac:spMkLst>
        </pc:spChg>
      </pc:sldChg>
      <pc:sldChg chg="del">
        <pc:chgData name="Gnanakumar Ganesan" userId="01c6304ab81ed45c" providerId="LiveId" clId="{F4835ED3-B51D-42CE-9328-A4F5FB0B7D33}" dt="2023-04-20T03:08:59.276" v="2" actId="47"/>
        <pc:sldMkLst>
          <pc:docMk/>
          <pc:sldMk cId="3069409265" sldId="553"/>
        </pc:sldMkLst>
      </pc:sldChg>
      <pc:sldChg chg="addSp modSp new del mod">
        <pc:chgData name="Gnanakumar Ganesan" userId="01c6304ab81ed45c" providerId="LiveId" clId="{F4835ED3-B51D-42CE-9328-A4F5FB0B7D33}" dt="2023-04-24T05:27:39.334" v="577" actId="47"/>
        <pc:sldMkLst>
          <pc:docMk/>
          <pc:sldMk cId="1122082798" sldId="554"/>
        </pc:sldMkLst>
        <pc:spChg chg="mod">
          <ac:chgData name="Gnanakumar Ganesan" userId="01c6304ab81ed45c" providerId="LiveId" clId="{F4835ED3-B51D-42CE-9328-A4F5FB0B7D33}" dt="2023-04-20T04:44:47.236" v="261" actId="207"/>
          <ac:spMkLst>
            <pc:docMk/>
            <pc:sldMk cId="1122082798" sldId="554"/>
            <ac:spMk id="2" creationId="{2A76E0DB-E2B6-DBEF-8B46-8753BEE503DC}"/>
          </ac:spMkLst>
        </pc:spChg>
        <pc:picChg chg="add mod">
          <ac:chgData name="Gnanakumar Ganesan" userId="01c6304ab81ed45c" providerId="LiveId" clId="{F4835ED3-B51D-42CE-9328-A4F5FB0B7D33}" dt="2023-04-20T04:44:48.313" v="262" actId="1076"/>
          <ac:picMkLst>
            <pc:docMk/>
            <pc:sldMk cId="1122082798" sldId="554"/>
            <ac:picMk id="6" creationId="{28040416-6BA6-CD72-E589-8C6DC2DC5A39}"/>
          </ac:picMkLst>
        </pc:picChg>
      </pc:sldChg>
      <pc:sldChg chg="del">
        <pc:chgData name="Gnanakumar Ganesan" userId="01c6304ab81ed45c" providerId="LiveId" clId="{F4835ED3-B51D-42CE-9328-A4F5FB0B7D33}" dt="2023-04-20T03:08:59.526" v="3" actId="47"/>
        <pc:sldMkLst>
          <pc:docMk/>
          <pc:sldMk cId="2193709283" sldId="554"/>
        </pc:sldMkLst>
      </pc:sldChg>
      <pc:sldChg chg="modSp new del mod">
        <pc:chgData name="Gnanakumar Ganesan" userId="01c6304ab81ed45c" providerId="LiveId" clId="{F4835ED3-B51D-42CE-9328-A4F5FB0B7D33}" dt="2023-04-24T05:27:39.772" v="579" actId="47"/>
        <pc:sldMkLst>
          <pc:docMk/>
          <pc:sldMk cId="2300667465" sldId="555"/>
        </pc:sldMkLst>
        <pc:spChg chg="mod">
          <ac:chgData name="Gnanakumar Ganesan" userId="01c6304ab81ed45c" providerId="LiveId" clId="{F4835ED3-B51D-42CE-9328-A4F5FB0B7D33}" dt="2023-04-20T04:47:02.040" v="291" actId="20577"/>
          <ac:spMkLst>
            <pc:docMk/>
            <pc:sldMk cId="2300667465" sldId="555"/>
            <ac:spMk id="3" creationId="{DE1741FA-69DA-F721-B03B-64788F7B195A}"/>
          </ac:spMkLst>
        </pc:spChg>
      </pc:sldChg>
      <pc:sldChg chg="del">
        <pc:chgData name="Gnanakumar Ganesan" userId="01c6304ab81ed45c" providerId="LiveId" clId="{F4835ED3-B51D-42CE-9328-A4F5FB0B7D33}" dt="2023-04-20T03:08:59.925" v="5" actId="47"/>
        <pc:sldMkLst>
          <pc:docMk/>
          <pc:sldMk cId="2471182613" sldId="555"/>
        </pc:sldMkLst>
      </pc:sldChg>
      <pc:sldChg chg="modSp new del mod">
        <pc:chgData name="Gnanakumar Ganesan" userId="01c6304ab81ed45c" providerId="LiveId" clId="{F4835ED3-B51D-42CE-9328-A4F5FB0B7D33}" dt="2023-04-24T05:27:40" v="580" actId="47"/>
        <pc:sldMkLst>
          <pc:docMk/>
          <pc:sldMk cId="1927347956" sldId="556"/>
        </pc:sldMkLst>
        <pc:spChg chg="mod">
          <ac:chgData name="Gnanakumar Ganesan" userId="01c6304ab81ed45c" providerId="LiveId" clId="{F4835ED3-B51D-42CE-9328-A4F5FB0B7D33}" dt="2023-04-20T04:45:56.494" v="275" actId="113"/>
          <ac:spMkLst>
            <pc:docMk/>
            <pc:sldMk cId="1927347956" sldId="556"/>
            <ac:spMk id="3" creationId="{B8E37D00-D2DF-1F53-799F-E5A7EC3C72C4}"/>
          </ac:spMkLst>
        </pc:spChg>
      </pc:sldChg>
      <pc:sldChg chg="del">
        <pc:chgData name="Gnanakumar Ganesan" userId="01c6304ab81ed45c" providerId="LiveId" clId="{F4835ED3-B51D-42CE-9328-A4F5FB0B7D33}" dt="2023-04-20T03:09:00.358" v="6" actId="47"/>
        <pc:sldMkLst>
          <pc:docMk/>
          <pc:sldMk cId="1954535972" sldId="556"/>
        </pc:sldMkLst>
      </pc:sldChg>
      <pc:sldChg chg="modSp new del mod">
        <pc:chgData name="Gnanakumar Ganesan" userId="01c6304ab81ed45c" providerId="LiveId" clId="{F4835ED3-B51D-42CE-9328-A4F5FB0B7D33}" dt="2023-04-24T05:27:40.240" v="581" actId="47"/>
        <pc:sldMkLst>
          <pc:docMk/>
          <pc:sldMk cId="1489410728" sldId="557"/>
        </pc:sldMkLst>
        <pc:spChg chg="mod">
          <ac:chgData name="Gnanakumar Ganesan" userId="01c6304ab81ed45c" providerId="LiveId" clId="{F4835ED3-B51D-42CE-9328-A4F5FB0B7D33}" dt="2023-04-20T04:48:26.368" v="296" actId="2711"/>
          <ac:spMkLst>
            <pc:docMk/>
            <pc:sldMk cId="1489410728" sldId="557"/>
            <ac:spMk id="2" creationId="{5F035501-10E0-54B7-8459-7BDE04259EF5}"/>
          </ac:spMkLst>
        </pc:spChg>
        <pc:spChg chg="mod">
          <ac:chgData name="Gnanakumar Ganesan" userId="01c6304ab81ed45c" providerId="LiveId" clId="{F4835ED3-B51D-42CE-9328-A4F5FB0B7D33}" dt="2023-04-20T04:50:11.402" v="346" actId="20577"/>
          <ac:spMkLst>
            <pc:docMk/>
            <pc:sldMk cId="1489410728" sldId="557"/>
            <ac:spMk id="3" creationId="{608E684F-F344-8F0C-3B02-24B67D9CE68E}"/>
          </ac:spMkLst>
        </pc:spChg>
      </pc:sldChg>
      <pc:sldChg chg="del">
        <pc:chgData name="Gnanakumar Ganesan" userId="01c6304ab81ed45c" providerId="LiveId" clId="{F4835ED3-B51D-42CE-9328-A4F5FB0B7D33}" dt="2023-04-20T03:08:59.752" v="4" actId="47"/>
        <pc:sldMkLst>
          <pc:docMk/>
          <pc:sldMk cId="3449686588" sldId="557"/>
        </pc:sldMkLst>
      </pc:sldChg>
      <pc:sldChg chg="modSp new del mod">
        <pc:chgData name="Gnanakumar Ganesan" userId="01c6304ab81ed45c" providerId="LiveId" clId="{F4835ED3-B51D-42CE-9328-A4F5FB0B7D33}" dt="2023-04-24T05:27:40.497" v="582" actId="47"/>
        <pc:sldMkLst>
          <pc:docMk/>
          <pc:sldMk cId="1501215030" sldId="558"/>
        </pc:sldMkLst>
        <pc:spChg chg="mod">
          <ac:chgData name="Gnanakumar Ganesan" userId="01c6304ab81ed45c" providerId="LiveId" clId="{F4835ED3-B51D-42CE-9328-A4F5FB0B7D33}" dt="2023-04-20T04:51:26.323" v="353" actId="255"/>
          <ac:spMkLst>
            <pc:docMk/>
            <pc:sldMk cId="1501215030" sldId="558"/>
            <ac:spMk id="3" creationId="{FB8EA351-D0B8-B6BE-9B11-A625C01DBF84}"/>
          </ac:spMkLst>
        </pc:spChg>
      </pc:sldChg>
      <pc:sldChg chg="del">
        <pc:chgData name="Gnanakumar Ganesan" userId="01c6304ab81ed45c" providerId="LiveId" clId="{F4835ED3-B51D-42CE-9328-A4F5FB0B7D33}" dt="2023-04-20T03:09:00.575" v="7" actId="47"/>
        <pc:sldMkLst>
          <pc:docMk/>
          <pc:sldMk cId="3347916520" sldId="558"/>
        </pc:sldMkLst>
      </pc:sldChg>
      <pc:sldChg chg="modSp new del mod">
        <pc:chgData name="Gnanakumar Ganesan" userId="01c6304ab81ed45c" providerId="LiveId" clId="{F4835ED3-B51D-42CE-9328-A4F5FB0B7D33}" dt="2023-04-24T05:27:40.729" v="583" actId="47"/>
        <pc:sldMkLst>
          <pc:docMk/>
          <pc:sldMk cId="398459228" sldId="559"/>
        </pc:sldMkLst>
        <pc:spChg chg="mod">
          <ac:chgData name="Gnanakumar Ganesan" userId="01c6304ab81ed45c" providerId="LiveId" clId="{F4835ED3-B51D-42CE-9328-A4F5FB0B7D33}" dt="2023-04-20T04:52:22.043" v="361" actId="20577"/>
          <ac:spMkLst>
            <pc:docMk/>
            <pc:sldMk cId="398459228" sldId="559"/>
            <ac:spMk id="3" creationId="{F098A7B8-0FE7-B8FF-E000-026DB2927CDE}"/>
          </ac:spMkLst>
        </pc:spChg>
      </pc:sldChg>
      <pc:sldChg chg="del">
        <pc:chgData name="Gnanakumar Ganesan" userId="01c6304ab81ed45c" providerId="LiveId" clId="{F4835ED3-B51D-42CE-9328-A4F5FB0B7D33}" dt="2023-04-20T03:09:00.809" v="8" actId="47"/>
        <pc:sldMkLst>
          <pc:docMk/>
          <pc:sldMk cId="3178859866" sldId="559"/>
        </pc:sldMkLst>
      </pc:sldChg>
      <pc:sldChg chg="del">
        <pc:chgData name="Gnanakumar Ganesan" userId="01c6304ab81ed45c" providerId="LiveId" clId="{F4835ED3-B51D-42CE-9328-A4F5FB0B7D33}" dt="2023-04-20T03:09:01.051" v="9" actId="47"/>
        <pc:sldMkLst>
          <pc:docMk/>
          <pc:sldMk cId="238154119" sldId="560"/>
        </pc:sldMkLst>
      </pc:sldChg>
      <pc:sldChg chg="addSp delSp modSp new del mod">
        <pc:chgData name="Gnanakumar Ganesan" userId="01c6304ab81ed45c" providerId="LiveId" clId="{F4835ED3-B51D-42CE-9328-A4F5FB0B7D33}" dt="2023-04-24T05:27:41.289" v="584" actId="47"/>
        <pc:sldMkLst>
          <pc:docMk/>
          <pc:sldMk cId="1483458358" sldId="560"/>
        </pc:sldMkLst>
        <pc:spChg chg="mod">
          <ac:chgData name="Gnanakumar Ganesan" userId="01c6304ab81ed45c" providerId="LiveId" clId="{F4835ED3-B51D-42CE-9328-A4F5FB0B7D33}" dt="2023-04-20T05:03:45.194" v="364" actId="2711"/>
          <ac:spMkLst>
            <pc:docMk/>
            <pc:sldMk cId="1483458358" sldId="560"/>
            <ac:spMk id="2" creationId="{7EF65BA8-87F8-6A5E-D6CE-2BCDCBB80B7A}"/>
          </ac:spMkLst>
        </pc:spChg>
        <pc:spChg chg="del">
          <ac:chgData name="Gnanakumar Ganesan" userId="01c6304ab81ed45c" providerId="LiveId" clId="{F4835ED3-B51D-42CE-9328-A4F5FB0B7D33}" dt="2023-04-20T05:04:11.408" v="365" actId="22"/>
          <ac:spMkLst>
            <pc:docMk/>
            <pc:sldMk cId="1483458358" sldId="560"/>
            <ac:spMk id="3" creationId="{44907097-4A00-1719-EECC-2668EC8FA4B4}"/>
          </ac:spMkLst>
        </pc:spChg>
        <pc:picChg chg="add mod ord">
          <ac:chgData name="Gnanakumar Ganesan" userId="01c6304ab81ed45c" providerId="LiveId" clId="{F4835ED3-B51D-42CE-9328-A4F5FB0B7D33}" dt="2023-04-20T05:04:35.490" v="366" actId="1036"/>
          <ac:picMkLst>
            <pc:docMk/>
            <pc:sldMk cId="1483458358" sldId="560"/>
            <ac:picMk id="6" creationId="{44AF84C7-BEB7-48A9-DB63-8A4EA087CDB3}"/>
          </ac:picMkLst>
        </pc:picChg>
      </pc:sldChg>
      <pc:sldChg chg="modSp new del mod">
        <pc:chgData name="Gnanakumar Ganesan" userId="01c6304ab81ed45c" providerId="LiveId" clId="{F4835ED3-B51D-42CE-9328-A4F5FB0B7D33}" dt="2023-04-24T05:27:41.716" v="585" actId="47"/>
        <pc:sldMkLst>
          <pc:docMk/>
          <pc:sldMk cId="1997811546" sldId="561"/>
        </pc:sldMkLst>
        <pc:spChg chg="mod">
          <ac:chgData name="Gnanakumar Ganesan" userId="01c6304ab81ed45c" providerId="LiveId" clId="{F4835ED3-B51D-42CE-9328-A4F5FB0B7D33}" dt="2023-04-20T05:06:45.471" v="410" actId="20577"/>
          <ac:spMkLst>
            <pc:docMk/>
            <pc:sldMk cId="1997811546" sldId="561"/>
            <ac:spMk id="3" creationId="{588B72E6-532A-9477-B516-662DE6241F1C}"/>
          </ac:spMkLst>
        </pc:spChg>
      </pc:sldChg>
      <pc:sldChg chg="del">
        <pc:chgData name="Gnanakumar Ganesan" userId="01c6304ab81ed45c" providerId="LiveId" clId="{F4835ED3-B51D-42CE-9328-A4F5FB0B7D33}" dt="2023-04-20T03:09:01.262" v="10" actId="47"/>
        <pc:sldMkLst>
          <pc:docMk/>
          <pc:sldMk cId="2470156015" sldId="561"/>
        </pc:sldMkLst>
      </pc:sldChg>
      <pc:sldChg chg="modSp new del mod">
        <pc:chgData name="Gnanakumar Ganesan" userId="01c6304ab81ed45c" providerId="LiveId" clId="{F4835ED3-B51D-42CE-9328-A4F5FB0B7D33}" dt="2023-04-24T05:27:42.735" v="586" actId="47"/>
        <pc:sldMkLst>
          <pc:docMk/>
          <pc:sldMk cId="1897953993" sldId="562"/>
        </pc:sldMkLst>
        <pc:spChg chg="mod">
          <ac:chgData name="Gnanakumar Ganesan" userId="01c6304ab81ed45c" providerId="LiveId" clId="{F4835ED3-B51D-42CE-9328-A4F5FB0B7D33}" dt="2023-04-20T05:07:48.109" v="421" actId="21"/>
          <ac:spMkLst>
            <pc:docMk/>
            <pc:sldMk cId="1897953993" sldId="562"/>
            <ac:spMk id="3" creationId="{F70B82CB-6214-E7B4-C4C7-06FA2ADE8433}"/>
          </ac:spMkLst>
        </pc:spChg>
      </pc:sldChg>
      <pc:sldChg chg="del">
        <pc:chgData name="Gnanakumar Ganesan" userId="01c6304ab81ed45c" providerId="LiveId" clId="{F4835ED3-B51D-42CE-9328-A4F5FB0B7D33}" dt="2023-04-20T03:09:01.465" v="11" actId="47"/>
        <pc:sldMkLst>
          <pc:docMk/>
          <pc:sldMk cId="3577198741" sldId="562"/>
        </pc:sldMkLst>
      </pc:sldChg>
      <pc:sldChg chg="modSp new del mod">
        <pc:chgData name="Gnanakumar Ganesan" userId="01c6304ab81ed45c" providerId="LiveId" clId="{F4835ED3-B51D-42CE-9328-A4F5FB0B7D33}" dt="2023-04-24T05:27:42.989" v="587" actId="47"/>
        <pc:sldMkLst>
          <pc:docMk/>
          <pc:sldMk cId="175123023" sldId="563"/>
        </pc:sldMkLst>
        <pc:spChg chg="mod">
          <ac:chgData name="Gnanakumar Ganesan" userId="01c6304ab81ed45c" providerId="LiveId" clId="{F4835ED3-B51D-42CE-9328-A4F5FB0B7D33}" dt="2023-04-20T05:08:38.740" v="436" actId="20577"/>
          <ac:spMkLst>
            <pc:docMk/>
            <pc:sldMk cId="175123023" sldId="563"/>
            <ac:spMk id="3" creationId="{CDA3AD4F-E57A-CB2B-A4A5-F3E752C9EE13}"/>
          </ac:spMkLst>
        </pc:spChg>
      </pc:sldChg>
      <pc:sldChg chg="del">
        <pc:chgData name="Gnanakumar Ganesan" userId="01c6304ab81ed45c" providerId="LiveId" clId="{F4835ED3-B51D-42CE-9328-A4F5FB0B7D33}" dt="2023-04-20T03:09:01.692" v="12" actId="47"/>
        <pc:sldMkLst>
          <pc:docMk/>
          <pc:sldMk cId="596003211" sldId="563"/>
        </pc:sldMkLst>
      </pc:sldChg>
      <pc:sldChg chg="del">
        <pc:chgData name="Gnanakumar Ganesan" userId="01c6304ab81ed45c" providerId="LiveId" clId="{F4835ED3-B51D-42CE-9328-A4F5FB0B7D33}" dt="2023-04-20T03:09:01.901" v="13" actId="47"/>
        <pc:sldMkLst>
          <pc:docMk/>
          <pc:sldMk cId="553174348" sldId="564"/>
        </pc:sldMkLst>
      </pc:sldChg>
      <pc:sldChg chg="addSp delSp modSp new del mod">
        <pc:chgData name="Gnanakumar Ganesan" userId="01c6304ab81ed45c" providerId="LiveId" clId="{F4835ED3-B51D-42CE-9328-A4F5FB0B7D33}" dt="2023-04-24T05:27:44.177" v="588" actId="47"/>
        <pc:sldMkLst>
          <pc:docMk/>
          <pc:sldMk cId="2414813451" sldId="564"/>
        </pc:sldMkLst>
        <pc:spChg chg="mod">
          <ac:chgData name="Gnanakumar Ganesan" userId="01c6304ab81ed45c" providerId="LiveId" clId="{F4835ED3-B51D-42CE-9328-A4F5FB0B7D33}" dt="2023-04-20T05:09:19.234" v="439" actId="2711"/>
          <ac:spMkLst>
            <pc:docMk/>
            <pc:sldMk cId="2414813451" sldId="564"/>
            <ac:spMk id="2" creationId="{63A5C93D-7365-5FA8-06DA-C26FA872A176}"/>
          </ac:spMkLst>
        </pc:spChg>
        <pc:spChg chg="del mod">
          <ac:chgData name="Gnanakumar Ganesan" userId="01c6304ab81ed45c" providerId="LiveId" clId="{F4835ED3-B51D-42CE-9328-A4F5FB0B7D33}" dt="2023-04-20T05:09:50.510" v="441" actId="22"/>
          <ac:spMkLst>
            <pc:docMk/>
            <pc:sldMk cId="2414813451" sldId="564"/>
            <ac:spMk id="3" creationId="{029155D2-D014-41F0-A43D-04A1AA70A0E1}"/>
          </ac:spMkLst>
        </pc:spChg>
        <pc:picChg chg="add mod ord">
          <ac:chgData name="Gnanakumar Ganesan" userId="01c6304ab81ed45c" providerId="LiveId" clId="{F4835ED3-B51D-42CE-9328-A4F5FB0B7D33}" dt="2023-04-20T05:09:50.510" v="441" actId="22"/>
          <ac:picMkLst>
            <pc:docMk/>
            <pc:sldMk cId="2414813451" sldId="564"/>
            <ac:picMk id="6" creationId="{1E0B72B7-3645-DBDF-8B99-E6C48C7469C5}"/>
          </ac:picMkLst>
        </pc:picChg>
      </pc:sldChg>
      <pc:sldChg chg="del">
        <pc:chgData name="Gnanakumar Ganesan" userId="01c6304ab81ed45c" providerId="LiveId" clId="{F4835ED3-B51D-42CE-9328-A4F5FB0B7D33}" dt="2023-04-20T03:09:02.165" v="14" actId="47"/>
        <pc:sldMkLst>
          <pc:docMk/>
          <pc:sldMk cId="104369955" sldId="565"/>
        </pc:sldMkLst>
      </pc:sldChg>
      <pc:sldChg chg="modSp new del mod">
        <pc:chgData name="Gnanakumar Ganesan" userId="01c6304ab81ed45c" providerId="LiveId" clId="{F4835ED3-B51D-42CE-9328-A4F5FB0B7D33}" dt="2023-04-24T05:27:45.531" v="589" actId="47"/>
        <pc:sldMkLst>
          <pc:docMk/>
          <pc:sldMk cId="2015337157" sldId="565"/>
        </pc:sldMkLst>
        <pc:spChg chg="mod">
          <ac:chgData name="Gnanakumar Ganesan" userId="01c6304ab81ed45c" providerId="LiveId" clId="{F4835ED3-B51D-42CE-9328-A4F5FB0B7D33}" dt="2023-04-20T05:10:44.312" v="448" actId="20577"/>
          <ac:spMkLst>
            <pc:docMk/>
            <pc:sldMk cId="2015337157" sldId="565"/>
            <ac:spMk id="3" creationId="{A371CA84-FEE9-E0A1-E32D-BE93C2E85FDE}"/>
          </ac:spMkLst>
        </pc:spChg>
      </pc:sldChg>
      <pc:sldChg chg="modSp new mod">
        <pc:chgData name="Gnanakumar Ganesan" userId="01c6304ab81ed45c" providerId="LiveId" clId="{F4835ED3-B51D-42CE-9328-A4F5FB0B7D33}" dt="2023-04-24T05:13:51.648" v="451" actId="123"/>
        <pc:sldMkLst>
          <pc:docMk/>
          <pc:sldMk cId="3194948729" sldId="566"/>
        </pc:sldMkLst>
        <pc:spChg chg="mod">
          <ac:chgData name="Gnanakumar Ganesan" userId="01c6304ab81ed45c" providerId="LiveId" clId="{F4835ED3-B51D-42CE-9328-A4F5FB0B7D33}" dt="2023-04-24T05:13:40.006" v="449"/>
          <ac:spMkLst>
            <pc:docMk/>
            <pc:sldMk cId="3194948729" sldId="566"/>
            <ac:spMk id="2" creationId="{37C854E1-49D8-06AA-1203-4654FB0F67A7}"/>
          </ac:spMkLst>
        </pc:spChg>
        <pc:spChg chg="mod">
          <ac:chgData name="Gnanakumar Ganesan" userId="01c6304ab81ed45c" providerId="LiveId" clId="{F4835ED3-B51D-42CE-9328-A4F5FB0B7D33}" dt="2023-04-24T05:13:51.648" v="451" actId="123"/>
          <ac:spMkLst>
            <pc:docMk/>
            <pc:sldMk cId="3194948729" sldId="566"/>
            <ac:spMk id="3" creationId="{1B51D8C1-A516-F890-AC8D-65E98529F483}"/>
          </ac:spMkLst>
        </pc:spChg>
      </pc:sldChg>
      <pc:sldChg chg="del">
        <pc:chgData name="Gnanakumar Ganesan" userId="01c6304ab81ed45c" providerId="LiveId" clId="{F4835ED3-B51D-42CE-9328-A4F5FB0B7D33}" dt="2023-04-20T03:09:02.355" v="15" actId="47"/>
        <pc:sldMkLst>
          <pc:docMk/>
          <pc:sldMk cId="3831716775" sldId="566"/>
        </pc:sldMkLst>
      </pc:sldChg>
      <pc:sldChg chg="modSp new mod">
        <pc:chgData name="Gnanakumar Ganesan" userId="01c6304ab81ed45c" providerId="LiveId" clId="{F4835ED3-B51D-42CE-9328-A4F5FB0B7D33}" dt="2023-04-25T03:26:12.110" v="726" actId="2711"/>
        <pc:sldMkLst>
          <pc:docMk/>
          <pc:sldMk cId="1479913941" sldId="567"/>
        </pc:sldMkLst>
        <pc:spChg chg="mod">
          <ac:chgData name="Gnanakumar Ganesan" userId="01c6304ab81ed45c" providerId="LiveId" clId="{F4835ED3-B51D-42CE-9328-A4F5FB0B7D33}" dt="2023-04-24T05:14:06.761" v="452"/>
          <ac:spMkLst>
            <pc:docMk/>
            <pc:sldMk cId="1479913941" sldId="567"/>
            <ac:spMk id="2" creationId="{698ED5D3-D4B2-C3E5-857F-A0FA66D3514E}"/>
          </ac:spMkLst>
        </pc:spChg>
        <pc:spChg chg="mod">
          <ac:chgData name="Gnanakumar Ganesan" userId="01c6304ab81ed45c" providerId="LiveId" clId="{F4835ED3-B51D-42CE-9328-A4F5FB0B7D33}" dt="2023-04-25T03:26:12.110" v="726" actId="2711"/>
          <ac:spMkLst>
            <pc:docMk/>
            <pc:sldMk cId="1479913941" sldId="567"/>
            <ac:spMk id="3" creationId="{A3CC4F8A-3BCE-DC56-B816-B1684B34EB79}"/>
          </ac:spMkLst>
        </pc:spChg>
      </pc:sldChg>
      <pc:sldChg chg="del">
        <pc:chgData name="Gnanakumar Ganesan" userId="01c6304ab81ed45c" providerId="LiveId" clId="{F4835ED3-B51D-42CE-9328-A4F5FB0B7D33}" dt="2023-04-20T03:09:02.620" v="16" actId="47"/>
        <pc:sldMkLst>
          <pc:docMk/>
          <pc:sldMk cId="3106268580" sldId="567"/>
        </pc:sldMkLst>
      </pc:sldChg>
      <pc:sldChg chg="modSp new mod">
        <pc:chgData name="Gnanakumar Ganesan" userId="01c6304ab81ed45c" providerId="LiveId" clId="{F4835ED3-B51D-42CE-9328-A4F5FB0B7D33}" dt="2023-04-24T05:14:35.480" v="455"/>
        <pc:sldMkLst>
          <pc:docMk/>
          <pc:sldMk cId="2110793488" sldId="568"/>
        </pc:sldMkLst>
        <pc:spChg chg="mod">
          <ac:chgData name="Gnanakumar Ganesan" userId="01c6304ab81ed45c" providerId="LiveId" clId="{F4835ED3-B51D-42CE-9328-A4F5FB0B7D33}" dt="2023-04-24T05:14:29.954" v="454"/>
          <ac:spMkLst>
            <pc:docMk/>
            <pc:sldMk cId="2110793488" sldId="568"/>
            <ac:spMk id="2" creationId="{998EB552-DB4F-A06E-588D-8356653ED479}"/>
          </ac:spMkLst>
        </pc:spChg>
        <pc:spChg chg="mod">
          <ac:chgData name="Gnanakumar Ganesan" userId="01c6304ab81ed45c" providerId="LiveId" clId="{F4835ED3-B51D-42CE-9328-A4F5FB0B7D33}" dt="2023-04-24T05:14:35.480" v="455"/>
          <ac:spMkLst>
            <pc:docMk/>
            <pc:sldMk cId="2110793488" sldId="568"/>
            <ac:spMk id="3" creationId="{5DDC71C6-8750-0CE4-D878-27175AEFD13E}"/>
          </ac:spMkLst>
        </pc:spChg>
      </pc:sldChg>
      <pc:sldChg chg="del">
        <pc:chgData name="Gnanakumar Ganesan" userId="01c6304ab81ed45c" providerId="LiveId" clId="{F4835ED3-B51D-42CE-9328-A4F5FB0B7D33}" dt="2023-04-20T03:09:02.851" v="17" actId="47"/>
        <pc:sldMkLst>
          <pc:docMk/>
          <pc:sldMk cId="3691212780" sldId="568"/>
        </pc:sldMkLst>
      </pc:sldChg>
      <pc:sldChg chg="del">
        <pc:chgData name="Gnanakumar Ganesan" userId="01c6304ab81ed45c" providerId="LiveId" clId="{F4835ED3-B51D-42CE-9328-A4F5FB0B7D33}" dt="2023-04-20T03:09:03.075" v="18" actId="47"/>
        <pc:sldMkLst>
          <pc:docMk/>
          <pc:sldMk cId="2120720089" sldId="569"/>
        </pc:sldMkLst>
      </pc:sldChg>
      <pc:sldChg chg="modSp new mod">
        <pc:chgData name="Gnanakumar Ganesan" userId="01c6304ab81ed45c" providerId="LiveId" clId="{F4835ED3-B51D-42CE-9328-A4F5FB0B7D33}" dt="2023-04-24T05:14:54.015" v="457"/>
        <pc:sldMkLst>
          <pc:docMk/>
          <pc:sldMk cId="2292111773" sldId="569"/>
        </pc:sldMkLst>
        <pc:spChg chg="mod">
          <ac:chgData name="Gnanakumar Ganesan" userId="01c6304ab81ed45c" providerId="LiveId" clId="{F4835ED3-B51D-42CE-9328-A4F5FB0B7D33}" dt="2023-04-24T05:14:48.350" v="456"/>
          <ac:spMkLst>
            <pc:docMk/>
            <pc:sldMk cId="2292111773" sldId="569"/>
            <ac:spMk id="2" creationId="{CD431E1B-6D0A-8625-0782-4233AAD7A75F}"/>
          </ac:spMkLst>
        </pc:spChg>
        <pc:spChg chg="mod">
          <ac:chgData name="Gnanakumar Ganesan" userId="01c6304ab81ed45c" providerId="LiveId" clId="{F4835ED3-B51D-42CE-9328-A4F5FB0B7D33}" dt="2023-04-24T05:14:54.015" v="457"/>
          <ac:spMkLst>
            <pc:docMk/>
            <pc:sldMk cId="2292111773" sldId="569"/>
            <ac:spMk id="3" creationId="{7200E7B6-9B15-7701-7754-F44115CA55FE}"/>
          </ac:spMkLst>
        </pc:spChg>
      </pc:sldChg>
      <pc:sldChg chg="addSp modSp new mod">
        <pc:chgData name="Gnanakumar Ganesan" userId="01c6304ab81ed45c" providerId="LiveId" clId="{F4835ED3-B51D-42CE-9328-A4F5FB0B7D33}" dt="2023-04-24T05:15:14.322" v="460" actId="1076"/>
        <pc:sldMkLst>
          <pc:docMk/>
          <pc:sldMk cId="1515604860" sldId="570"/>
        </pc:sldMkLst>
        <pc:spChg chg="mod">
          <ac:chgData name="Gnanakumar Ganesan" userId="01c6304ab81ed45c" providerId="LiveId" clId="{F4835ED3-B51D-42CE-9328-A4F5FB0B7D33}" dt="2023-04-24T05:15:06.535" v="458"/>
          <ac:spMkLst>
            <pc:docMk/>
            <pc:sldMk cId="1515604860" sldId="570"/>
            <ac:spMk id="2" creationId="{E9385FE2-541D-3E42-2490-8B2D84A2AB10}"/>
          </ac:spMkLst>
        </pc:spChg>
        <pc:picChg chg="add mod">
          <ac:chgData name="Gnanakumar Ganesan" userId="01c6304ab81ed45c" providerId="LiveId" clId="{F4835ED3-B51D-42CE-9328-A4F5FB0B7D33}" dt="2023-04-24T05:15:14.322" v="460" actId="1076"/>
          <ac:picMkLst>
            <pc:docMk/>
            <pc:sldMk cId="1515604860" sldId="570"/>
            <ac:picMk id="5" creationId="{2EFB61EA-817B-E65E-EC72-B1C3A48E9D5E}"/>
          </ac:picMkLst>
        </pc:picChg>
      </pc:sldChg>
      <pc:sldChg chg="del">
        <pc:chgData name="Gnanakumar Ganesan" userId="01c6304ab81ed45c" providerId="LiveId" clId="{F4835ED3-B51D-42CE-9328-A4F5FB0B7D33}" dt="2023-04-20T03:09:03.323" v="19" actId="47"/>
        <pc:sldMkLst>
          <pc:docMk/>
          <pc:sldMk cId="1153239194" sldId="571"/>
        </pc:sldMkLst>
      </pc:sldChg>
      <pc:sldChg chg="addSp delSp modSp new del mod">
        <pc:chgData name="Gnanakumar Ganesan" userId="01c6304ab81ed45c" providerId="LiveId" clId="{F4835ED3-B51D-42CE-9328-A4F5FB0B7D33}" dt="2023-04-24T05:27:39.553" v="578" actId="47"/>
        <pc:sldMkLst>
          <pc:docMk/>
          <pc:sldMk cId="2477569543" sldId="571"/>
        </pc:sldMkLst>
        <pc:spChg chg="del">
          <ac:chgData name="Gnanakumar Ganesan" userId="01c6304ab81ed45c" providerId="LiveId" clId="{F4835ED3-B51D-42CE-9328-A4F5FB0B7D33}" dt="2023-04-20T04:47:52.028" v="293" actId="22"/>
          <ac:spMkLst>
            <pc:docMk/>
            <pc:sldMk cId="2477569543" sldId="571"/>
            <ac:spMk id="3" creationId="{73BAC254-C4C6-1E85-6565-390A4864F00A}"/>
          </ac:spMkLst>
        </pc:spChg>
        <pc:picChg chg="add mod ord">
          <ac:chgData name="Gnanakumar Ganesan" userId="01c6304ab81ed45c" providerId="LiveId" clId="{F4835ED3-B51D-42CE-9328-A4F5FB0B7D33}" dt="2023-04-20T04:47:52.028" v="293" actId="22"/>
          <ac:picMkLst>
            <pc:docMk/>
            <pc:sldMk cId="2477569543" sldId="571"/>
            <ac:picMk id="6" creationId="{D8B68260-490A-EADB-DAAD-311E951A4CBA}"/>
          </ac:picMkLst>
        </pc:picChg>
      </pc:sldChg>
      <pc:sldChg chg="modSp new mod">
        <pc:chgData name="Gnanakumar Ganesan" userId="01c6304ab81ed45c" providerId="LiveId" clId="{F4835ED3-B51D-42CE-9328-A4F5FB0B7D33}" dt="2023-04-24T05:16:55.514" v="500"/>
        <pc:sldMkLst>
          <pc:docMk/>
          <pc:sldMk cId="2589972522" sldId="572"/>
        </pc:sldMkLst>
        <pc:spChg chg="mod">
          <ac:chgData name="Gnanakumar Ganesan" userId="01c6304ab81ed45c" providerId="LiveId" clId="{F4835ED3-B51D-42CE-9328-A4F5FB0B7D33}" dt="2023-04-24T05:16:47.445" v="499"/>
          <ac:spMkLst>
            <pc:docMk/>
            <pc:sldMk cId="2589972522" sldId="572"/>
            <ac:spMk id="2" creationId="{02B5F08E-FF87-AE70-245E-DDD422F21EB2}"/>
          </ac:spMkLst>
        </pc:spChg>
        <pc:spChg chg="mod">
          <ac:chgData name="Gnanakumar Ganesan" userId="01c6304ab81ed45c" providerId="LiveId" clId="{F4835ED3-B51D-42CE-9328-A4F5FB0B7D33}" dt="2023-04-24T05:16:55.514" v="500"/>
          <ac:spMkLst>
            <pc:docMk/>
            <pc:sldMk cId="2589972522" sldId="572"/>
            <ac:spMk id="3" creationId="{7B3FA7BE-DC77-EF20-3FD0-9C2659B46621}"/>
          </ac:spMkLst>
        </pc:spChg>
      </pc:sldChg>
      <pc:sldChg chg="del">
        <pc:chgData name="Gnanakumar Ganesan" userId="01c6304ab81ed45c" providerId="LiveId" clId="{F4835ED3-B51D-42CE-9328-A4F5FB0B7D33}" dt="2023-04-20T03:09:03.577" v="20" actId="47"/>
        <pc:sldMkLst>
          <pc:docMk/>
          <pc:sldMk cId="4244889175" sldId="572"/>
        </pc:sldMkLst>
      </pc:sldChg>
      <pc:sldChg chg="addSp delSp modSp new mod">
        <pc:chgData name="Gnanakumar Ganesan" userId="01c6304ab81ed45c" providerId="LiveId" clId="{F4835ED3-B51D-42CE-9328-A4F5FB0B7D33}" dt="2023-04-24T05:17:22.479" v="502"/>
        <pc:sldMkLst>
          <pc:docMk/>
          <pc:sldMk cId="583677981" sldId="573"/>
        </pc:sldMkLst>
        <pc:spChg chg="mod">
          <ac:chgData name="Gnanakumar Ganesan" userId="01c6304ab81ed45c" providerId="LiveId" clId="{F4835ED3-B51D-42CE-9328-A4F5FB0B7D33}" dt="2023-04-24T05:17:15.951" v="501"/>
          <ac:spMkLst>
            <pc:docMk/>
            <pc:sldMk cId="583677981" sldId="573"/>
            <ac:spMk id="2" creationId="{2C86C682-4F3C-7709-B526-F171F6FF32E1}"/>
          </ac:spMkLst>
        </pc:spChg>
        <pc:spChg chg="del">
          <ac:chgData name="Gnanakumar Ganesan" userId="01c6304ab81ed45c" providerId="LiveId" clId="{F4835ED3-B51D-42CE-9328-A4F5FB0B7D33}" dt="2023-04-24T05:17:22.479" v="502"/>
          <ac:spMkLst>
            <pc:docMk/>
            <pc:sldMk cId="583677981" sldId="573"/>
            <ac:spMk id="3" creationId="{7B5DD8BC-1FBF-7F22-73DE-7027400DEEAF}"/>
          </ac:spMkLst>
        </pc:spChg>
        <pc:picChg chg="add mod">
          <ac:chgData name="Gnanakumar Ganesan" userId="01c6304ab81ed45c" providerId="LiveId" clId="{F4835ED3-B51D-42CE-9328-A4F5FB0B7D33}" dt="2023-04-24T05:17:22.479" v="502"/>
          <ac:picMkLst>
            <pc:docMk/>
            <pc:sldMk cId="583677981" sldId="573"/>
            <ac:picMk id="5" creationId="{2FCA5F09-D96E-13C5-97B9-DAAF8BF66C20}"/>
          </ac:picMkLst>
        </pc:picChg>
      </pc:sldChg>
      <pc:sldChg chg="del">
        <pc:chgData name="Gnanakumar Ganesan" userId="01c6304ab81ed45c" providerId="LiveId" clId="{F4835ED3-B51D-42CE-9328-A4F5FB0B7D33}" dt="2023-04-20T03:09:03.814" v="21" actId="47"/>
        <pc:sldMkLst>
          <pc:docMk/>
          <pc:sldMk cId="1018491368" sldId="573"/>
        </pc:sldMkLst>
      </pc:sldChg>
      <pc:sldChg chg="modSp new mod">
        <pc:chgData name="Gnanakumar Ganesan" userId="01c6304ab81ed45c" providerId="LiveId" clId="{F4835ED3-B51D-42CE-9328-A4F5FB0B7D33}" dt="2023-04-25T03:28:10.584" v="728" actId="2711"/>
        <pc:sldMkLst>
          <pc:docMk/>
          <pc:sldMk cId="854169060" sldId="574"/>
        </pc:sldMkLst>
        <pc:spChg chg="mod">
          <ac:chgData name="Gnanakumar Ganesan" userId="01c6304ab81ed45c" providerId="LiveId" clId="{F4835ED3-B51D-42CE-9328-A4F5FB0B7D33}" dt="2023-04-24T05:17:36.936" v="503"/>
          <ac:spMkLst>
            <pc:docMk/>
            <pc:sldMk cId="854169060" sldId="574"/>
            <ac:spMk id="2" creationId="{95AADCBC-89B3-A466-EF5D-0DF85CB70D85}"/>
          </ac:spMkLst>
        </pc:spChg>
        <pc:spChg chg="mod">
          <ac:chgData name="Gnanakumar Ganesan" userId="01c6304ab81ed45c" providerId="LiveId" clId="{F4835ED3-B51D-42CE-9328-A4F5FB0B7D33}" dt="2023-04-25T03:28:10.584" v="728" actId="2711"/>
          <ac:spMkLst>
            <pc:docMk/>
            <pc:sldMk cId="854169060" sldId="574"/>
            <ac:spMk id="3" creationId="{EE1E034F-EFDC-9E20-6AF3-6F2A2E990010}"/>
          </ac:spMkLst>
        </pc:spChg>
      </pc:sldChg>
      <pc:sldChg chg="del">
        <pc:chgData name="Gnanakumar Ganesan" userId="01c6304ab81ed45c" providerId="LiveId" clId="{F4835ED3-B51D-42CE-9328-A4F5FB0B7D33}" dt="2023-04-20T03:09:04.124" v="22" actId="47"/>
        <pc:sldMkLst>
          <pc:docMk/>
          <pc:sldMk cId="1644662906" sldId="574"/>
        </pc:sldMkLst>
      </pc:sldChg>
      <pc:sldChg chg="modSp new mod">
        <pc:chgData name="Gnanakumar Ganesan" userId="01c6304ab81ed45c" providerId="LiveId" clId="{F4835ED3-B51D-42CE-9328-A4F5FB0B7D33}" dt="2023-04-25T03:28:22.856" v="729" actId="2711"/>
        <pc:sldMkLst>
          <pc:docMk/>
          <pc:sldMk cId="2473641634" sldId="575"/>
        </pc:sldMkLst>
        <pc:spChg chg="mod">
          <ac:chgData name="Gnanakumar Ganesan" userId="01c6304ab81ed45c" providerId="LiveId" clId="{F4835ED3-B51D-42CE-9328-A4F5FB0B7D33}" dt="2023-04-24T05:18:04.107" v="505"/>
          <ac:spMkLst>
            <pc:docMk/>
            <pc:sldMk cId="2473641634" sldId="575"/>
            <ac:spMk id="2" creationId="{D82EFF68-B6BA-593E-3552-8617176B1F69}"/>
          </ac:spMkLst>
        </pc:spChg>
        <pc:spChg chg="mod">
          <ac:chgData name="Gnanakumar Ganesan" userId="01c6304ab81ed45c" providerId="LiveId" clId="{F4835ED3-B51D-42CE-9328-A4F5FB0B7D33}" dt="2023-04-25T03:28:22.856" v="729" actId="2711"/>
          <ac:spMkLst>
            <pc:docMk/>
            <pc:sldMk cId="2473641634" sldId="575"/>
            <ac:spMk id="3" creationId="{1FF570A7-E589-CCED-AD6B-2FA6B893E2A4}"/>
          </ac:spMkLst>
        </pc:spChg>
      </pc:sldChg>
      <pc:sldChg chg="del">
        <pc:chgData name="Gnanakumar Ganesan" userId="01c6304ab81ed45c" providerId="LiveId" clId="{F4835ED3-B51D-42CE-9328-A4F5FB0B7D33}" dt="2023-04-20T03:09:04.343" v="23" actId="47"/>
        <pc:sldMkLst>
          <pc:docMk/>
          <pc:sldMk cId="3819223235" sldId="575"/>
        </pc:sldMkLst>
      </pc:sldChg>
      <pc:sldChg chg="modSp new mod">
        <pc:chgData name="Gnanakumar Ganesan" userId="01c6304ab81ed45c" providerId="LiveId" clId="{F4835ED3-B51D-42CE-9328-A4F5FB0B7D33}" dt="2023-04-24T05:18:54.598" v="511" actId="2711"/>
        <pc:sldMkLst>
          <pc:docMk/>
          <pc:sldMk cId="1286123610" sldId="576"/>
        </pc:sldMkLst>
        <pc:spChg chg="mod">
          <ac:chgData name="Gnanakumar Ganesan" userId="01c6304ab81ed45c" providerId="LiveId" clId="{F4835ED3-B51D-42CE-9328-A4F5FB0B7D33}" dt="2023-04-24T05:18:32.927" v="508"/>
          <ac:spMkLst>
            <pc:docMk/>
            <pc:sldMk cId="1286123610" sldId="576"/>
            <ac:spMk id="2" creationId="{50598921-937E-7811-B530-F4C43479123A}"/>
          </ac:spMkLst>
        </pc:spChg>
        <pc:spChg chg="mod">
          <ac:chgData name="Gnanakumar Ganesan" userId="01c6304ab81ed45c" providerId="LiveId" clId="{F4835ED3-B51D-42CE-9328-A4F5FB0B7D33}" dt="2023-04-24T05:18:54.598" v="511" actId="2711"/>
          <ac:spMkLst>
            <pc:docMk/>
            <pc:sldMk cId="1286123610" sldId="576"/>
            <ac:spMk id="3" creationId="{F5C7079F-11DA-66FB-3C19-79C18944FA00}"/>
          </ac:spMkLst>
        </pc:spChg>
      </pc:sldChg>
      <pc:sldChg chg="del">
        <pc:chgData name="Gnanakumar Ganesan" userId="01c6304ab81ed45c" providerId="LiveId" clId="{F4835ED3-B51D-42CE-9328-A4F5FB0B7D33}" dt="2023-04-20T03:09:04.559" v="24" actId="47"/>
        <pc:sldMkLst>
          <pc:docMk/>
          <pc:sldMk cId="2239241032" sldId="576"/>
        </pc:sldMkLst>
      </pc:sldChg>
      <pc:sldChg chg="modSp new mod">
        <pc:chgData name="Gnanakumar Ganesan" userId="01c6304ab81ed45c" providerId="LiveId" clId="{F4835ED3-B51D-42CE-9328-A4F5FB0B7D33}" dt="2023-04-24T05:19:27.430" v="514" actId="2711"/>
        <pc:sldMkLst>
          <pc:docMk/>
          <pc:sldMk cId="154388733" sldId="577"/>
        </pc:sldMkLst>
        <pc:spChg chg="mod">
          <ac:chgData name="Gnanakumar Ganesan" userId="01c6304ab81ed45c" providerId="LiveId" clId="{F4835ED3-B51D-42CE-9328-A4F5FB0B7D33}" dt="2023-04-24T05:19:13.877" v="512"/>
          <ac:spMkLst>
            <pc:docMk/>
            <pc:sldMk cId="154388733" sldId="577"/>
            <ac:spMk id="2" creationId="{951040FE-0A65-56B9-DB05-46565B03B5F7}"/>
          </ac:spMkLst>
        </pc:spChg>
        <pc:spChg chg="mod">
          <ac:chgData name="Gnanakumar Ganesan" userId="01c6304ab81ed45c" providerId="LiveId" clId="{F4835ED3-B51D-42CE-9328-A4F5FB0B7D33}" dt="2023-04-24T05:19:27.430" v="514" actId="2711"/>
          <ac:spMkLst>
            <pc:docMk/>
            <pc:sldMk cId="154388733" sldId="577"/>
            <ac:spMk id="3" creationId="{A88E312A-2C27-8354-B787-B41C19C7A666}"/>
          </ac:spMkLst>
        </pc:spChg>
      </pc:sldChg>
      <pc:sldChg chg="del">
        <pc:chgData name="Gnanakumar Ganesan" userId="01c6304ab81ed45c" providerId="LiveId" clId="{F4835ED3-B51D-42CE-9328-A4F5FB0B7D33}" dt="2023-04-20T03:09:04.838" v="25" actId="47"/>
        <pc:sldMkLst>
          <pc:docMk/>
          <pc:sldMk cId="3739818916" sldId="577"/>
        </pc:sldMkLst>
      </pc:sldChg>
      <pc:sldChg chg="modSp new mod">
        <pc:chgData name="Gnanakumar Ganesan" userId="01c6304ab81ed45c" providerId="LiveId" clId="{F4835ED3-B51D-42CE-9328-A4F5FB0B7D33}" dt="2023-04-24T05:19:59.001" v="517" actId="2711"/>
        <pc:sldMkLst>
          <pc:docMk/>
          <pc:sldMk cId="903493911" sldId="578"/>
        </pc:sldMkLst>
        <pc:spChg chg="mod">
          <ac:chgData name="Gnanakumar Ganesan" userId="01c6304ab81ed45c" providerId="LiveId" clId="{F4835ED3-B51D-42CE-9328-A4F5FB0B7D33}" dt="2023-04-24T05:19:44.950" v="515"/>
          <ac:spMkLst>
            <pc:docMk/>
            <pc:sldMk cId="903493911" sldId="578"/>
            <ac:spMk id="2" creationId="{91F8E683-9263-045A-4884-E91E036495F6}"/>
          </ac:spMkLst>
        </pc:spChg>
        <pc:spChg chg="mod">
          <ac:chgData name="Gnanakumar Ganesan" userId="01c6304ab81ed45c" providerId="LiveId" clId="{F4835ED3-B51D-42CE-9328-A4F5FB0B7D33}" dt="2023-04-24T05:19:59.001" v="517" actId="2711"/>
          <ac:spMkLst>
            <pc:docMk/>
            <pc:sldMk cId="903493911" sldId="578"/>
            <ac:spMk id="3" creationId="{44AD4C9F-E90B-1F48-7143-6D67A99E2B75}"/>
          </ac:spMkLst>
        </pc:spChg>
      </pc:sldChg>
      <pc:sldChg chg="del">
        <pc:chgData name="Gnanakumar Ganesan" userId="01c6304ab81ed45c" providerId="LiveId" clId="{F4835ED3-B51D-42CE-9328-A4F5FB0B7D33}" dt="2023-04-20T03:09:05.060" v="26" actId="47"/>
        <pc:sldMkLst>
          <pc:docMk/>
          <pc:sldMk cId="2379013753" sldId="578"/>
        </pc:sldMkLst>
      </pc:sldChg>
      <pc:sldChg chg="modSp new mod">
        <pc:chgData name="Gnanakumar Ganesan" userId="01c6304ab81ed45c" providerId="LiveId" clId="{F4835ED3-B51D-42CE-9328-A4F5FB0B7D33}" dt="2023-04-24T05:20:19.845" v="519"/>
        <pc:sldMkLst>
          <pc:docMk/>
          <pc:sldMk cId="865983949" sldId="579"/>
        </pc:sldMkLst>
        <pc:spChg chg="mod">
          <ac:chgData name="Gnanakumar Ganesan" userId="01c6304ab81ed45c" providerId="LiveId" clId="{F4835ED3-B51D-42CE-9328-A4F5FB0B7D33}" dt="2023-04-24T05:20:13.433" v="518"/>
          <ac:spMkLst>
            <pc:docMk/>
            <pc:sldMk cId="865983949" sldId="579"/>
            <ac:spMk id="2" creationId="{76596772-8719-3210-48E5-912D0FF0DAD4}"/>
          </ac:spMkLst>
        </pc:spChg>
        <pc:spChg chg="mod">
          <ac:chgData name="Gnanakumar Ganesan" userId="01c6304ab81ed45c" providerId="LiveId" clId="{F4835ED3-B51D-42CE-9328-A4F5FB0B7D33}" dt="2023-04-24T05:20:19.845" v="519"/>
          <ac:spMkLst>
            <pc:docMk/>
            <pc:sldMk cId="865983949" sldId="579"/>
            <ac:spMk id="3" creationId="{439213FA-9B4A-09EA-8758-F90404C677BF}"/>
          </ac:spMkLst>
        </pc:spChg>
      </pc:sldChg>
      <pc:sldChg chg="del">
        <pc:chgData name="Gnanakumar Ganesan" userId="01c6304ab81ed45c" providerId="LiveId" clId="{F4835ED3-B51D-42CE-9328-A4F5FB0B7D33}" dt="2023-04-20T03:09:05.312" v="27" actId="47"/>
        <pc:sldMkLst>
          <pc:docMk/>
          <pc:sldMk cId="3292681862" sldId="580"/>
        </pc:sldMkLst>
      </pc:sldChg>
      <pc:sldChg chg="modSp new mod">
        <pc:chgData name="Gnanakumar Ganesan" userId="01c6304ab81ed45c" providerId="LiveId" clId="{F4835ED3-B51D-42CE-9328-A4F5FB0B7D33}" dt="2023-04-24T05:20:48.340" v="522" actId="2711"/>
        <pc:sldMkLst>
          <pc:docMk/>
          <pc:sldMk cId="3387884218" sldId="580"/>
        </pc:sldMkLst>
        <pc:spChg chg="mod">
          <ac:chgData name="Gnanakumar Ganesan" userId="01c6304ab81ed45c" providerId="LiveId" clId="{F4835ED3-B51D-42CE-9328-A4F5FB0B7D33}" dt="2023-04-24T05:20:33.683" v="520"/>
          <ac:spMkLst>
            <pc:docMk/>
            <pc:sldMk cId="3387884218" sldId="580"/>
            <ac:spMk id="2" creationId="{17AAC2A6-3AC9-BFAD-F54A-49346E71E082}"/>
          </ac:spMkLst>
        </pc:spChg>
        <pc:spChg chg="mod">
          <ac:chgData name="Gnanakumar Ganesan" userId="01c6304ab81ed45c" providerId="LiveId" clId="{F4835ED3-B51D-42CE-9328-A4F5FB0B7D33}" dt="2023-04-24T05:20:48.340" v="522" actId="2711"/>
          <ac:spMkLst>
            <pc:docMk/>
            <pc:sldMk cId="3387884218" sldId="580"/>
            <ac:spMk id="3" creationId="{66051B1D-D570-F7DD-59A6-D0FC4F7A1017}"/>
          </ac:spMkLst>
        </pc:spChg>
      </pc:sldChg>
      <pc:sldChg chg="del">
        <pc:chgData name="Gnanakumar Ganesan" userId="01c6304ab81ed45c" providerId="LiveId" clId="{F4835ED3-B51D-42CE-9328-A4F5FB0B7D33}" dt="2023-04-20T03:09:05.683" v="28" actId="47"/>
        <pc:sldMkLst>
          <pc:docMk/>
          <pc:sldMk cId="42941363" sldId="581"/>
        </pc:sldMkLst>
      </pc:sldChg>
      <pc:sldChg chg="modSp new mod">
        <pc:chgData name="Gnanakumar Ganesan" userId="01c6304ab81ed45c" providerId="LiveId" clId="{F4835ED3-B51D-42CE-9328-A4F5FB0B7D33}" dt="2023-04-24T05:21:09.761" v="524"/>
        <pc:sldMkLst>
          <pc:docMk/>
          <pc:sldMk cId="4104997168" sldId="581"/>
        </pc:sldMkLst>
        <pc:spChg chg="mod">
          <ac:chgData name="Gnanakumar Ganesan" userId="01c6304ab81ed45c" providerId="LiveId" clId="{F4835ED3-B51D-42CE-9328-A4F5FB0B7D33}" dt="2023-04-24T05:21:01.750" v="523"/>
          <ac:spMkLst>
            <pc:docMk/>
            <pc:sldMk cId="4104997168" sldId="581"/>
            <ac:spMk id="2" creationId="{B087CB62-EFCC-8EDE-1FF9-F89DA0568656}"/>
          </ac:spMkLst>
        </pc:spChg>
        <pc:spChg chg="mod">
          <ac:chgData name="Gnanakumar Ganesan" userId="01c6304ab81ed45c" providerId="LiveId" clId="{F4835ED3-B51D-42CE-9328-A4F5FB0B7D33}" dt="2023-04-24T05:21:09.761" v="524"/>
          <ac:spMkLst>
            <pc:docMk/>
            <pc:sldMk cId="4104997168" sldId="581"/>
            <ac:spMk id="3" creationId="{028A9BA0-3F46-87C0-7B23-B1777077D43C}"/>
          </ac:spMkLst>
        </pc:spChg>
      </pc:sldChg>
      <pc:sldChg chg="del">
        <pc:chgData name="Gnanakumar Ganesan" userId="01c6304ab81ed45c" providerId="LiveId" clId="{F4835ED3-B51D-42CE-9328-A4F5FB0B7D33}" dt="2023-04-20T03:09:06.036" v="29" actId="47"/>
        <pc:sldMkLst>
          <pc:docMk/>
          <pc:sldMk cId="2952955667" sldId="582"/>
        </pc:sldMkLst>
      </pc:sldChg>
      <pc:sldChg chg="modSp new mod">
        <pc:chgData name="Gnanakumar Ganesan" userId="01c6304ab81ed45c" providerId="LiveId" clId="{F4835ED3-B51D-42CE-9328-A4F5FB0B7D33}" dt="2023-04-24T05:21:38.471" v="527" actId="2711"/>
        <pc:sldMkLst>
          <pc:docMk/>
          <pc:sldMk cId="4203850730" sldId="582"/>
        </pc:sldMkLst>
        <pc:spChg chg="mod">
          <ac:chgData name="Gnanakumar Ganesan" userId="01c6304ab81ed45c" providerId="LiveId" clId="{F4835ED3-B51D-42CE-9328-A4F5FB0B7D33}" dt="2023-04-24T05:21:24.546" v="525"/>
          <ac:spMkLst>
            <pc:docMk/>
            <pc:sldMk cId="4203850730" sldId="582"/>
            <ac:spMk id="2" creationId="{481CDED5-D0BB-5D57-B9CD-AC1C25235E09}"/>
          </ac:spMkLst>
        </pc:spChg>
        <pc:spChg chg="mod">
          <ac:chgData name="Gnanakumar Ganesan" userId="01c6304ab81ed45c" providerId="LiveId" clId="{F4835ED3-B51D-42CE-9328-A4F5FB0B7D33}" dt="2023-04-24T05:21:38.471" v="527" actId="2711"/>
          <ac:spMkLst>
            <pc:docMk/>
            <pc:sldMk cId="4203850730" sldId="582"/>
            <ac:spMk id="3" creationId="{DF142221-F70E-685E-16C7-139155E83EBB}"/>
          </ac:spMkLst>
        </pc:spChg>
      </pc:sldChg>
      <pc:sldChg chg="del">
        <pc:chgData name="Gnanakumar Ganesan" userId="01c6304ab81ed45c" providerId="LiveId" clId="{F4835ED3-B51D-42CE-9328-A4F5FB0B7D33}" dt="2023-04-20T03:09:06.308" v="30" actId="47"/>
        <pc:sldMkLst>
          <pc:docMk/>
          <pc:sldMk cId="2072790484" sldId="583"/>
        </pc:sldMkLst>
      </pc:sldChg>
      <pc:sldChg chg="modSp new mod">
        <pc:chgData name="Gnanakumar Ganesan" userId="01c6304ab81ed45c" providerId="LiveId" clId="{F4835ED3-B51D-42CE-9328-A4F5FB0B7D33}" dt="2023-04-24T05:22:07.358" v="529"/>
        <pc:sldMkLst>
          <pc:docMk/>
          <pc:sldMk cId="2310506672" sldId="583"/>
        </pc:sldMkLst>
        <pc:spChg chg="mod">
          <ac:chgData name="Gnanakumar Ganesan" userId="01c6304ab81ed45c" providerId="LiveId" clId="{F4835ED3-B51D-42CE-9328-A4F5FB0B7D33}" dt="2023-04-24T05:22:00.709" v="528"/>
          <ac:spMkLst>
            <pc:docMk/>
            <pc:sldMk cId="2310506672" sldId="583"/>
            <ac:spMk id="2" creationId="{F625C768-5DBA-8CC6-D476-C4E985BAE9B8}"/>
          </ac:spMkLst>
        </pc:spChg>
        <pc:spChg chg="mod">
          <ac:chgData name="Gnanakumar Ganesan" userId="01c6304ab81ed45c" providerId="LiveId" clId="{F4835ED3-B51D-42CE-9328-A4F5FB0B7D33}" dt="2023-04-24T05:22:07.358" v="529"/>
          <ac:spMkLst>
            <pc:docMk/>
            <pc:sldMk cId="2310506672" sldId="583"/>
            <ac:spMk id="3" creationId="{D967814D-89E4-52E6-3D6A-3A025BFB352E}"/>
          </ac:spMkLst>
        </pc:spChg>
      </pc:sldChg>
      <pc:sldChg chg="del">
        <pc:chgData name="Gnanakumar Ganesan" userId="01c6304ab81ed45c" providerId="LiveId" clId="{F4835ED3-B51D-42CE-9328-A4F5FB0B7D33}" dt="2023-04-20T03:09:06.624" v="31" actId="47"/>
        <pc:sldMkLst>
          <pc:docMk/>
          <pc:sldMk cId="533192843" sldId="584"/>
        </pc:sldMkLst>
      </pc:sldChg>
      <pc:sldChg chg="modSp new mod">
        <pc:chgData name="Gnanakumar Ganesan" userId="01c6304ab81ed45c" providerId="LiveId" clId="{F4835ED3-B51D-42CE-9328-A4F5FB0B7D33}" dt="2023-04-24T05:22:35.799" v="532" actId="2711"/>
        <pc:sldMkLst>
          <pc:docMk/>
          <pc:sldMk cId="791887586" sldId="584"/>
        </pc:sldMkLst>
        <pc:spChg chg="mod">
          <ac:chgData name="Gnanakumar Ganesan" userId="01c6304ab81ed45c" providerId="LiveId" clId="{F4835ED3-B51D-42CE-9328-A4F5FB0B7D33}" dt="2023-04-24T05:22:20.513" v="530"/>
          <ac:spMkLst>
            <pc:docMk/>
            <pc:sldMk cId="791887586" sldId="584"/>
            <ac:spMk id="2" creationId="{9FBD3B6A-E885-3BCF-40AC-DB056EBCB9F9}"/>
          </ac:spMkLst>
        </pc:spChg>
        <pc:spChg chg="mod">
          <ac:chgData name="Gnanakumar Ganesan" userId="01c6304ab81ed45c" providerId="LiveId" clId="{F4835ED3-B51D-42CE-9328-A4F5FB0B7D33}" dt="2023-04-24T05:22:35.799" v="532" actId="2711"/>
          <ac:spMkLst>
            <pc:docMk/>
            <pc:sldMk cId="791887586" sldId="584"/>
            <ac:spMk id="3" creationId="{D5F00FCC-F2F7-DB4C-FC09-965686B0ECD4}"/>
          </ac:spMkLst>
        </pc:spChg>
      </pc:sldChg>
      <pc:sldChg chg="modSp new mod">
        <pc:chgData name="Gnanakumar Ganesan" userId="01c6304ab81ed45c" providerId="LiveId" clId="{F4835ED3-B51D-42CE-9328-A4F5FB0B7D33}" dt="2023-04-24T05:23:22.596" v="536" actId="2711"/>
        <pc:sldMkLst>
          <pc:docMk/>
          <pc:sldMk cId="3592871238" sldId="585"/>
        </pc:sldMkLst>
        <pc:spChg chg="mod">
          <ac:chgData name="Gnanakumar Ganesan" userId="01c6304ab81ed45c" providerId="LiveId" clId="{F4835ED3-B51D-42CE-9328-A4F5FB0B7D33}" dt="2023-04-24T05:23:08.591" v="533"/>
          <ac:spMkLst>
            <pc:docMk/>
            <pc:sldMk cId="3592871238" sldId="585"/>
            <ac:spMk id="2" creationId="{5A399C6F-03E8-871C-A218-72414B7E0507}"/>
          </ac:spMkLst>
        </pc:spChg>
        <pc:spChg chg="mod">
          <ac:chgData name="Gnanakumar Ganesan" userId="01c6304ab81ed45c" providerId="LiveId" clId="{F4835ED3-B51D-42CE-9328-A4F5FB0B7D33}" dt="2023-04-24T05:23:22.596" v="536" actId="2711"/>
          <ac:spMkLst>
            <pc:docMk/>
            <pc:sldMk cId="3592871238" sldId="585"/>
            <ac:spMk id="3" creationId="{CEBC3ADD-C8D8-FEDF-1A0A-804B36F542D3}"/>
          </ac:spMkLst>
        </pc:spChg>
      </pc:sldChg>
      <pc:sldChg chg="del">
        <pc:chgData name="Gnanakumar Ganesan" userId="01c6304ab81ed45c" providerId="LiveId" clId="{F4835ED3-B51D-42CE-9328-A4F5FB0B7D33}" dt="2023-04-20T03:09:06.935" v="32" actId="47"/>
        <pc:sldMkLst>
          <pc:docMk/>
          <pc:sldMk cId="3607060007" sldId="585"/>
        </pc:sldMkLst>
      </pc:sldChg>
      <pc:sldChg chg="modSp new mod">
        <pc:chgData name="Gnanakumar Ganesan" userId="01c6304ab81ed45c" providerId="LiveId" clId="{F4835ED3-B51D-42CE-9328-A4F5FB0B7D33}" dt="2023-04-24T05:23:44.943" v="538"/>
        <pc:sldMkLst>
          <pc:docMk/>
          <pc:sldMk cId="1094786459" sldId="586"/>
        </pc:sldMkLst>
        <pc:spChg chg="mod">
          <ac:chgData name="Gnanakumar Ganesan" userId="01c6304ab81ed45c" providerId="LiveId" clId="{F4835ED3-B51D-42CE-9328-A4F5FB0B7D33}" dt="2023-04-24T05:23:38.171" v="537"/>
          <ac:spMkLst>
            <pc:docMk/>
            <pc:sldMk cId="1094786459" sldId="586"/>
            <ac:spMk id="2" creationId="{903FD432-C191-473F-7941-929B05120E49}"/>
          </ac:spMkLst>
        </pc:spChg>
        <pc:spChg chg="mod">
          <ac:chgData name="Gnanakumar Ganesan" userId="01c6304ab81ed45c" providerId="LiveId" clId="{F4835ED3-B51D-42CE-9328-A4F5FB0B7D33}" dt="2023-04-24T05:23:44.943" v="538"/>
          <ac:spMkLst>
            <pc:docMk/>
            <pc:sldMk cId="1094786459" sldId="586"/>
            <ac:spMk id="3" creationId="{70E07F08-500D-BBE3-5E8E-6D8ED61D45A4}"/>
          </ac:spMkLst>
        </pc:spChg>
      </pc:sldChg>
      <pc:sldChg chg="del">
        <pc:chgData name="Gnanakumar Ganesan" userId="01c6304ab81ed45c" providerId="LiveId" clId="{F4835ED3-B51D-42CE-9328-A4F5FB0B7D33}" dt="2023-04-20T03:09:07.268" v="33" actId="47"/>
        <pc:sldMkLst>
          <pc:docMk/>
          <pc:sldMk cId="3293319304" sldId="586"/>
        </pc:sldMkLst>
      </pc:sldChg>
      <pc:sldChg chg="modSp new mod">
        <pc:chgData name="Gnanakumar Ganesan" userId="01c6304ab81ed45c" providerId="LiveId" clId="{F4835ED3-B51D-42CE-9328-A4F5FB0B7D33}" dt="2023-04-24T05:24:18.045" v="540"/>
        <pc:sldMkLst>
          <pc:docMk/>
          <pc:sldMk cId="1099821248" sldId="587"/>
        </pc:sldMkLst>
        <pc:spChg chg="mod">
          <ac:chgData name="Gnanakumar Ganesan" userId="01c6304ab81ed45c" providerId="LiveId" clId="{F4835ED3-B51D-42CE-9328-A4F5FB0B7D33}" dt="2023-04-24T05:24:09.958" v="539"/>
          <ac:spMkLst>
            <pc:docMk/>
            <pc:sldMk cId="1099821248" sldId="587"/>
            <ac:spMk id="2" creationId="{1849666F-66CF-58E2-F92A-41E4681B9E6C}"/>
          </ac:spMkLst>
        </pc:spChg>
        <pc:spChg chg="mod">
          <ac:chgData name="Gnanakumar Ganesan" userId="01c6304ab81ed45c" providerId="LiveId" clId="{F4835ED3-B51D-42CE-9328-A4F5FB0B7D33}" dt="2023-04-24T05:24:18.045" v="540"/>
          <ac:spMkLst>
            <pc:docMk/>
            <pc:sldMk cId="1099821248" sldId="587"/>
            <ac:spMk id="3" creationId="{3FD53CF0-F54A-2CDC-7419-2C16CA8F8722}"/>
          </ac:spMkLst>
        </pc:spChg>
      </pc:sldChg>
      <pc:sldChg chg="del">
        <pc:chgData name="Gnanakumar Ganesan" userId="01c6304ab81ed45c" providerId="LiveId" clId="{F4835ED3-B51D-42CE-9328-A4F5FB0B7D33}" dt="2023-04-20T03:09:07.550" v="34" actId="47"/>
        <pc:sldMkLst>
          <pc:docMk/>
          <pc:sldMk cId="2769098364" sldId="587"/>
        </pc:sldMkLst>
      </pc:sldChg>
      <pc:sldChg chg="modSp new mod">
        <pc:chgData name="Gnanakumar Ganesan" userId="01c6304ab81ed45c" providerId="LiveId" clId="{F4835ED3-B51D-42CE-9328-A4F5FB0B7D33}" dt="2023-04-24T05:24:48.439" v="543" actId="2711"/>
        <pc:sldMkLst>
          <pc:docMk/>
          <pc:sldMk cId="1341719778" sldId="588"/>
        </pc:sldMkLst>
        <pc:spChg chg="mod">
          <ac:chgData name="Gnanakumar Ganesan" userId="01c6304ab81ed45c" providerId="LiveId" clId="{F4835ED3-B51D-42CE-9328-A4F5FB0B7D33}" dt="2023-04-24T05:24:34.942" v="541"/>
          <ac:spMkLst>
            <pc:docMk/>
            <pc:sldMk cId="1341719778" sldId="588"/>
            <ac:spMk id="2" creationId="{9829DB8A-9984-6C95-F5E4-EF18D3D6E6CA}"/>
          </ac:spMkLst>
        </pc:spChg>
        <pc:spChg chg="mod">
          <ac:chgData name="Gnanakumar Ganesan" userId="01c6304ab81ed45c" providerId="LiveId" clId="{F4835ED3-B51D-42CE-9328-A4F5FB0B7D33}" dt="2023-04-24T05:24:48.439" v="543" actId="2711"/>
          <ac:spMkLst>
            <pc:docMk/>
            <pc:sldMk cId="1341719778" sldId="588"/>
            <ac:spMk id="3" creationId="{B6857431-F8AD-96F3-6390-8BDE23D5BA03}"/>
          </ac:spMkLst>
        </pc:spChg>
      </pc:sldChg>
      <pc:sldChg chg="del">
        <pc:chgData name="Gnanakumar Ganesan" userId="01c6304ab81ed45c" providerId="LiveId" clId="{F4835ED3-B51D-42CE-9328-A4F5FB0B7D33}" dt="2023-04-20T03:09:07.838" v="35" actId="47"/>
        <pc:sldMkLst>
          <pc:docMk/>
          <pc:sldMk cId="3639423457" sldId="588"/>
        </pc:sldMkLst>
      </pc:sldChg>
      <pc:sldChg chg="del">
        <pc:chgData name="Gnanakumar Ganesan" userId="01c6304ab81ed45c" providerId="LiveId" clId="{F4835ED3-B51D-42CE-9328-A4F5FB0B7D33}" dt="2023-04-20T03:09:08.167" v="36" actId="47"/>
        <pc:sldMkLst>
          <pc:docMk/>
          <pc:sldMk cId="432745393" sldId="589"/>
        </pc:sldMkLst>
      </pc:sldChg>
      <pc:sldChg chg="modSp new mod">
        <pc:chgData name="Gnanakumar Ganesan" userId="01c6304ab81ed45c" providerId="LiveId" clId="{F4835ED3-B51D-42CE-9328-A4F5FB0B7D33}" dt="2023-04-24T05:25:18.773" v="545"/>
        <pc:sldMkLst>
          <pc:docMk/>
          <pc:sldMk cId="1359321718" sldId="589"/>
        </pc:sldMkLst>
        <pc:spChg chg="mod">
          <ac:chgData name="Gnanakumar Ganesan" userId="01c6304ab81ed45c" providerId="LiveId" clId="{F4835ED3-B51D-42CE-9328-A4F5FB0B7D33}" dt="2023-04-24T05:25:11.233" v="544"/>
          <ac:spMkLst>
            <pc:docMk/>
            <pc:sldMk cId="1359321718" sldId="589"/>
            <ac:spMk id="2" creationId="{D6CE71CD-9BB2-F35C-2D08-B2F30FC89FD6}"/>
          </ac:spMkLst>
        </pc:spChg>
        <pc:spChg chg="mod">
          <ac:chgData name="Gnanakumar Ganesan" userId="01c6304ab81ed45c" providerId="LiveId" clId="{F4835ED3-B51D-42CE-9328-A4F5FB0B7D33}" dt="2023-04-24T05:25:18.773" v="545"/>
          <ac:spMkLst>
            <pc:docMk/>
            <pc:sldMk cId="1359321718" sldId="589"/>
            <ac:spMk id="3" creationId="{9FC3187E-AFA6-75C8-9414-3A218C23E239}"/>
          </ac:spMkLst>
        </pc:spChg>
      </pc:sldChg>
      <pc:sldChg chg="del">
        <pc:chgData name="Gnanakumar Ganesan" userId="01c6304ab81ed45c" providerId="LiveId" clId="{F4835ED3-B51D-42CE-9328-A4F5FB0B7D33}" dt="2023-04-20T03:09:08.545" v="37" actId="47"/>
        <pc:sldMkLst>
          <pc:docMk/>
          <pc:sldMk cId="944179735" sldId="590"/>
        </pc:sldMkLst>
      </pc:sldChg>
      <pc:sldChg chg="modSp new mod">
        <pc:chgData name="Gnanakumar Ganesan" userId="01c6304ab81ed45c" providerId="LiveId" clId="{F4835ED3-B51D-42CE-9328-A4F5FB0B7D33}" dt="2023-04-24T05:27:15.515" v="574" actId="123"/>
        <pc:sldMkLst>
          <pc:docMk/>
          <pc:sldMk cId="1582022290" sldId="590"/>
        </pc:sldMkLst>
        <pc:spChg chg="mod">
          <ac:chgData name="Gnanakumar Ganesan" userId="01c6304ab81ed45c" providerId="LiveId" clId="{F4835ED3-B51D-42CE-9328-A4F5FB0B7D33}" dt="2023-04-24T05:25:34.094" v="546"/>
          <ac:spMkLst>
            <pc:docMk/>
            <pc:sldMk cId="1582022290" sldId="590"/>
            <ac:spMk id="2" creationId="{4C228C20-B1F0-BDA4-1B5C-AC20BD78E9FF}"/>
          </ac:spMkLst>
        </pc:spChg>
        <pc:spChg chg="mod">
          <ac:chgData name="Gnanakumar Ganesan" userId="01c6304ab81ed45c" providerId="LiveId" clId="{F4835ED3-B51D-42CE-9328-A4F5FB0B7D33}" dt="2023-04-24T05:27:15.515" v="574" actId="123"/>
          <ac:spMkLst>
            <pc:docMk/>
            <pc:sldMk cId="1582022290" sldId="590"/>
            <ac:spMk id="3" creationId="{B5ED70D6-978F-49DF-675D-FFA080892E90}"/>
          </ac:spMkLst>
        </pc:spChg>
      </pc:sldChg>
      <pc:sldChg chg="del">
        <pc:chgData name="Gnanakumar Ganesan" userId="01c6304ab81ed45c" providerId="LiveId" clId="{F4835ED3-B51D-42CE-9328-A4F5FB0B7D33}" dt="2023-04-20T03:09:09.012" v="38" actId="47"/>
        <pc:sldMkLst>
          <pc:docMk/>
          <pc:sldMk cId="262203507" sldId="591"/>
        </pc:sldMkLst>
      </pc:sldChg>
      <pc:sldChg chg="modSp new del mod">
        <pc:chgData name="Gnanakumar Ganesan" userId="01c6304ab81ed45c" providerId="LiveId" clId="{F4835ED3-B51D-42CE-9328-A4F5FB0B7D33}" dt="2023-04-24T05:32:44.306" v="610" actId="47"/>
        <pc:sldMkLst>
          <pc:docMk/>
          <pc:sldMk cId="302108428" sldId="591"/>
        </pc:sldMkLst>
        <pc:spChg chg="mod">
          <ac:chgData name="Gnanakumar Ganesan" userId="01c6304ab81ed45c" providerId="LiveId" clId="{F4835ED3-B51D-42CE-9328-A4F5FB0B7D33}" dt="2023-04-24T05:29:50.905" v="590"/>
          <ac:spMkLst>
            <pc:docMk/>
            <pc:sldMk cId="302108428" sldId="591"/>
            <ac:spMk id="2" creationId="{8059BD62-4F74-D544-8219-E13993A87BA5}"/>
          </ac:spMkLst>
        </pc:spChg>
        <pc:spChg chg="mod">
          <ac:chgData name="Gnanakumar Ganesan" userId="01c6304ab81ed45c" providerId="LiveId" clId="{F4835ED3-B51D-42CE-9328-A4F5FB0B7D33}" dt="2023-04-24T05:29:56.317" v="591"/>
          <ac:spMkLst>
            <pc:docMk/>
            <pc:sldMk cId="302108428" sldId="591"/>
            <ac:spMk id="3" creationId="{1DC1D7BD-D5FB-AAC5-403D-8B8695776154}"/>
          </ac:spMkLst>
        </pc:spChg>
      </pc:sldChg>
      <pc:sldChg chg="del">
        <pc:chgData name="Gnanakumar Ganesan" userId="01c6304ab81ed45c" providerId="LiveId" clId="{F4835ED3-B51D-42CE-9328-A4F5FB0B7D33}" dt="2023-04-20T03:09:09.270" v="39" actId="47"/>
        <pc:sldMkLst>
          <pc:docMk/>
          <pc:sldMk cId="1792904289" sldId="592"/>
        </pc:sldMkLst>
      </pc:sldChg>
      <pc:sldChg chg="modSp new del mod">
        <pc:chgData name="Gnanakumar Ganesan" userId="01c6304ab81ed45c" providerId="LiveId" clId="{F4835ED3-B51D-42CE-9328-A4F5FB0B7D33}" dt="2023-04-24T05:32:44.611" v="611" actId="47"/>
        <pc:sldMkLst>
          <pc:docMk/>
          <pc:sldMk cId="2020322236" sldId="592"/>
        </pc:sldMkLst>
        <pc:spChg chg="mod">
          <ac:chgData name="Gnanakumar Ganesan" userId="01c6304ab81ed45c" providerId="LiveId" clId="{F4835ED3-B51D-42CE-9328-A4F5FB0B7D33}" dt="2023-04-24T05:30:08.377" v="592"/>
          <ac:spMkLst>
            <pc:docMk/>
            <pc:sldMk cId="2020322236" sldId="592"/>
            <ac:spMk id="2" creationId="{3B74047C-FE70-3A81-49C5-FDF611E3FBE3}"/>
          </ac:spMkLst>
        </pc:spChg>
        <pc:spChg chg="mod">
          <ac:chgData name="Gnanakumar Ganesan" userId="01c6304ab81ed45c" providerId="LiveId" clId="{F4835ED3-B51D-42CE-9328-A4F5FB0B7D33}" dt="2023-04-24T05:30:13.814" v="593"/>
          <ac:spMkLst>
            <pc:docMk/>
            <pc:sldMk cId="2020322236" sldId="592"/>
            <ac:spMk id="3" creationId="{5FA56E2D-7F4B-15DF-0CAB-214618041CFB}"/>
          </ac:spMkLst>
        </pc:spChg>
      </pc:sldChg>
      <pc:sldChg chg="del">
        <pc:chgData name="Gnanakumar Ganesan" userId="01c6304ab81ed45c" providerId="LiveId" clId="{F4835ED3-B51D-42CE-9328-A4F5FB0B7D33}" dt="2023-04-20T03:09:09.512" v="40" actId="47"/>
        <pc:sldMkLst>
          <pc:docMk/>
          <pc:sldMk cId="365879462" sldId="593"/>
        </pc:sldMkLst>
      </pc:sldChg>
      <pc:sldChg chg="modSp new del mod">
        <pc:chgData name="Gnanakumar Ganesan" userId="01c6304ab81ed45c" providerId="LiveId" clId="{F4835ED3-B51D-42CE-9328-A4F5FB0B7D33}" dt="2023-04-24T05:32:44.866" v="612" actId="47"/>
        <pc:sldMkLst>
          <pc:docMk/>
          <pc:sldMk cId="3313250529" sldId="593"/>
        </pc:sldMkLst>
        <pc:spChg chg="mod">
          <ac:chgData name="Gnanakumar Ganesan" userId="01c6304ab81ed45c" providerId="LiveId" clId="{F4835ED3-B51D-42CE-9328-A4F5FB0B7D33}" dt="2023-04-24T05:30:28.786" v="594"/>
          <ac:spMkLst>
            <pc:docMk/>
            <pc:sldMk cId="3313250529" sldId="593"/>
            <ac:spMk id="2" creationId="{F30147AE-0048-4BDA-5F79-2FF8C19BD7A1}"/>
          </ac:spMkLst>
        </pc:spChg>
        <pc:spChg chg="mod">
          <ac:chgData name="Gnanakumar Ganesan" userId="01c6304ab81ed45c" providerId="LiveId" clId="{F4835ED3-B51D-42CE-9328-A4F5FB0B7D33}" dt="2023-04-24T05:30:33.860" v="595"/>
          <ac:spMkLst>
            <pc:docMk/>
            <pc:sldMk cId="3313250529" sldId="593"/>
            <ac:spMk id="3" creationId="{0FFB81F1-8C71-15B9-0560-21290CF98D79}"/>
          </ac:spMkLst>
        </pc:spChg>
      </pc:sldChg>
      <pc:sldChg chg="modSp new del mod">
        <pc:chgData name="Gnanakumar Ganesan" userId="01c6304ab81ed45c" providerId="LiveId" clId="{F4835ED3-B51D-42CE-9328-A4F5FB0B7D33}" dt="2023-04-24T05:32:45.111" v="613" actId="47"/>
        <pc:sldMkLst>
          <pc:docMk/>
          <pc:sldMk cId="796418489" sldId="594"/>
        </pc:sldMkLst>
        <pc:spChg chg="mod">
          <ac:chgData name="Gnanakumar Ganesan" userId="01c6304ab81ed45c" providerId="LiveId" clId="{F4835ED3-B51D-42CE-9328-A4F5FB0B7D33}" dt="2023-04-24T05:30:43.236" v="596"/>
          <ac:spMkLst>
            <pc:docMk/>
            <pc:sldMk cId="796418489" sldId="594"/>
            <ac:spMk id="2" creationId="{B303E676-F21F-F255-5CB6-205058A743C6}"/>
          </ac:spMkLst>
        </pc:spChg>
        <pc:spChg chg="mod">
          <ac:chgData name="Gnanakumar Ganesan" userId="01c6304ab81ed45c" providerId="LiveId" clId="{F4835ED3-B51D-42CE-9328-A4F5FB0B7D33}" dt="2023-04-24T05:30:57.811" v="599" actId="20577"/>
          <ac:spMkLst>
            <pc:docMk/>
            <pc:sldMk cId="796418489" sldId="594"/>
            <ac:spMk id="3" creationId="{A8466585-6D47-48AD-1B13-F52ECD39EE7C}"/>
          </ac:spMkLst>
        </pc:spChg>
      </pc:sldChg>
      <pc:sldChg chg="del">
        <pc:chgData name="Gnanakumar Ganesan" userId="01c6304ab81ed45c" providerId="LiveId" clId="{F4835ED3-B51D-42CE-9328-A4F5FB0B7D33}" dt="2023-04-20T03:09:09.765" v="41" actId="47"/>
        <pc:sldMkLst>
          <pc:docMk/>
          <pc:sldMk cId="3138922695" sldId="594"/>
        </pc:sldMkLst>
      </pc:sldChg>
      <pc:sldChg chg="modSp new del mod">
        <pc:chgData name="Gnanakumar Ganesan" userId="01c6304ab81ed45c" providerId="LiveId" clId="{F4835ED3-B51D-42CE-9328-A4F5FB0B7D33}" dt="2023-04-24T05:32:45.488" v="614" actId="47"/>
        <pc:sldMkLst>
          <pc:docMk/>
          <pc:sldMk cId="437409631" sldId="595"/>
        </pc:sldMkLst>
        <pc:spChg chg="mod">
          <ac:chgData name="Gnanakumar Ganesan" userId="01c6304ab81ed45c" providerId="LiveId" clId="{F4835ED3-B51D-42CE-9328-A4F5FB0B7D33}" dt="2023-04-24T05:31:11.093" v="600"/>
          <ac:spMkLst>
            <pc:docMk/>
            <pc:sldMk cId="437409631" sldId="595"/>
            <ac:spMk id="2" creationId="{BCB66D2B-2726-B279-8A4E-08B820D19CA8}"/>
          </ac:spMkLst>
        </pc:spChg>
        <pc:spChg chg="mod">
          <ac:chgData name="Gnanakumar Ganesan" userId="01c6304ab81ed45c" providerId="LiveId" clId="{F4835ED3-B51D-42CE-9328-A4F5FB0B7D33}" dt="2023-04-24T05:31:16.007" v="601"/>
          <ac:spMkLst>
            <pc:docMk/>
            <pc:sldMk cId="437409631" sldId="595"/>
            <ac:spMk id="3" creationId="{E12B837E-8B14-7B87-941E-C4C9DEC42C2E}"/>
          </ac:spMkLst>
        </pc:spChg>
      </pc:sldChg>
      <pc:sldChg chg="del">
        <pc:chgData name="Gnanakumar Ganesan" userId="01c6304ab81ed45c" providerId="LiveId" clId="{F4835ED3-B51D-42CE-9328-A4F5FB0B7D33}" dt="2023-04-20T03:09:10.152" v="42" actId="47"/>
        <pc:sldMkLst>
          <pc:docMk/>
          <pc:sldMk cId="1336349947" sldId="595"/>
        </pc:sldMkLst>
      </pc:sldChg>
      <pc:sldChg chg="del">
        <pc:chgData name="Gnanakumar Ganesan" userId="01c6304ab81ed45c" providerId="LiveId" clId="{F4835ED3-B51D-42CE-9328-A4F5FB0B7D33}" dt="2023-04-20T03:09:10.424" v="43" actId="47"/>
        <pc:sldMkLst>
          <pc:docMk/>
          <pc:sldMk cId="87695339" sldId="596"/>
        </pc:sldMkLst>
      </pc:sldChg>
      <pc:sldChg chg="addSp delSp modSp new del mod">
        <pc:chgData name="Gnanakumar Ganesan" userId="01c6304ab81ed45c" providerId="LiveId" clId="{F4835ED3-B51D-42CE-9328-A4F5FB0B7D33}" dt="2023-04-24T05:32:45.902" v="615" actId="47"/>
        <pc:sldMkLst>
          <pc:docMk/>
          <pc:sldMk cId="2858323433" sldId="596"/>
        </pc:sldMkLst>
        <pc:spChg chg="mod">
          <ac:chgData name="Gnanakumar Ganesan" userId="01c6304ab81ed45c" providerId="LiveId" clId="{F4835ED3-B51D-42CE-9328-A4F5FB0B7D33}" dt="2023-04-24T05:31:28.102" v="602"/>
          <ac:spMkLst>
            <pc:docMk/>
            <pc:sldMk cId="2858323433" sldId="596"/>
            <ac:spMk id="2" creationId="{FB151C5C-E2A0-30D1-29E2-05158AC5469F}"/>
          </ac:spMkLst>
        </pc:spChg>
        <pc:spChg chg="del">
          <ac:chgData name="Gnanakumar Ganesan" userId="01c6304ab81ed45c" providerId="LiveId" clId="{F4835ED3-B51D-42CE-9328-A4F5FB0B7D33}" dt="2023-04-24T05:31:32.650" v="603"/>
          <ac:spMkLst>
            <pc:docMk/>
            <pc:sldMk cId="2858323433" sldId="596"/>
            <ac:spMk id="3" creationId="{BBFB1ADB-ABC0-A57A-4F10-3994F92D6859}"/>
          </ac:spMkLst>
        </pc:spChg>
        <pc:picChg chg="add mod">
          <ac:chgData name="Gnanakumar Ganesan" userId="01c6304ab81ed45c" providerId="LiveId" clId="{F4835ED3-B51D-42CE-9328-A4F5FB0B7D33}" dt="2023-04-24T05:31:35.729" v="604" actId="1076"/>
          <ac:picMkLst>
            <pc:docMk/>
            <pc:sldMk cId="2858323433" sldId="596"/>
            <ac:picMk id="5" creationId="{F09546FC-05C6-235F-9FC4-0AA70CA214A2}"/>
          </ac:picMkLst>
        </pc:picChg>
      </pc:sldChg>
      <pc:sldChg chg="modSp new del mod">
        <pc:chgData name="Gnanakumar Ganesan" userId="01c6304ab81ed45c" providerId="LiveId" clId="{F4835ED3-B51D-42CE-9328-A4F5FB0B7D33}" dt="2023-04-24T05:32:46.629" v="616" actId="47"/>
        <pc:sldMkLst>
          <pc:docMk/>
          <pc:sldMk cId="43074332" sldId="597"/>
        </pc:sldMkLst>
        <pc:spChg chg="mod">
          <ac:chgData name="Gnanakumar Ganesan" userId="01c6304ab81ed45c" providerId="LiveId" clId="{F4835ED3-B51D-42CE-9328-A4F5FB0B7D33}" dt="2023-04-24T05:31:47.318" v="605"/>
          <ac:spMkLst>
            <pc:docMk/>
            <pc:sldMk cId="43074332" sldId="597"/>
            <ac:spMk id="2" creationId="{DFE71E47-8AFB-F47B-3ED8-4BE3E1855B22}"/>
          </ac:spMkLst>
        </pc:spChg>
        <pc:spChg chg="mod">
          <ac:chgData name="Gnanakumar Ganesan" userId="01c6304ab81ed45c" providerId="LiveId" clId="{F4835ED3-B51D-42CE-9328-A4F5FB0B7D33}" dt="2023-04-24T05:31:58.080" v="607" actId="2711"/>
          <ac:spMkLst>
            <pc:docMk/>
            <pc:sldMk cId="43074332" sldId="597"/>
            <ac:spMk id="3" creationId="{03FE733E-CF11-B3C1-7FBD-8753ADC87048}"/>
          </ac:spMkLst>
        </pc:spChg>
      </pc:sldChg>
      <pc:sldChg chg="del">
        <pc:chgData name="Gnanakumar Ganesan" userId="01c6304ab81ed45c" providerId="LiveId" clId="{F4835ED3-B51D-42CE-9328-A4F5FB0B7D33}" dt="2023-04-20T03:09:10.700" v="44" actId="47"/>
        <pc:sldMkLst>
          <pc:docMk/>
          <pc:sldMk cId="3108451380" sldId="597"/>
        </pc:sldMkLst>
      </pc:sldChg>
      <pc:sldChg chg="addSp delSp modSp new del mod">
        <pc:chgData name="Gnanakumar Ganesan" userId="01c6304ab81ed45c" providerId="LiveId" clId="{F4835ED3-B51D-42CE-9328-A4F5FB0B7D33}" dt="2023-04-24T05:32:47.554" v="617" actId="47"/>
        <pc:sldMkLst>
          <pc:docMk/>
          <pc:sldMk cId="26688188" sldId="598"/>
        </pc:sldMkLst>
        <pc:spChg chg="mod">
          <ac:chgData name="Gnanakumar Ganesan" userId="01c6304ab81ed45c" providerId="LiveId" clId="{F4835ED3-B51D-42CE-9328-A4F5FB0B7D33}" dt="2023-04-24T05:32:11.429" v="608"/>
          <ac:spMkLst>
            <pc:docMk/>
            <pc:sldMk cId="26688188" sldId="598"/>
            <ac:spMk id="2" creationId="{B5D3837D-C6E6-A23C-441A-52A6398705A4}"/>
          </ac:spMkLst>
        </pc:spChg>
        <pc:spChg chg="del">
          <ac:chgData name="Gnanakumar Ganesan" userId="01c6304ab81ed45c" providerId="LiveId" clId="{F4835ED3-B51D-42CE-9328-A4F5FB0B7D33}" dt="2023-04-24T05:32:19.763" v="609"/>
          <ac:spMkLst>
            <pc:docMk/>
            <pc:sldMk cId="26688188" sldId="598"/>
            <ac:spMk id="3" creationId="{F7560D50-A00A-32E8-5CE3-08F15201AC32}"/>
          </ac:spMkLst>
        </pc:spChg>
        <pc:picChg chg="add mod">
          <ac:chgData name="Gnanakumar Ganesan" userId="01c6304ab81ed45c" providerId="LiveId" clId="{F4835ED3-B51D-42CE-9328-A4F5FB0B7D33}" dt="2023-04-24T05:32:19.763" v="609"/>
          <ac:picMkLst>
            <pc:docMk/>
            <pc:sldMk cId="26688188" sldId="598"/>
            <ac:picMk id="5" creationId="{BBC8FF8F-D2A3-7993-E8B0-8D0BB297BFEA}"/>
          </ac:picMkLst>
        </pc:picChg>
      </pc:sldChg>
      <pc:sldChg chg="del">
        <pc:chgData name="Gnanakumar Ganesan" userId="01c6304ab81ed45c" providerId="LiveId" clId="{F4835ED3-B51D-42CE-9328-A4F5FB0B7D33}" dt="2023-04-20T03:09:10.963" v="45" actId="47"/>
        <pc:sldMkLst>
          <pc:docMk/>
          <pc:sldMk cId="1469484750" sldId="598"/>
        </pc:sldMkLst>
      </pc:sldChg>
      <pc:sldChg chg="del">
        <pc:chgData name="Gnanakumar Ganesan" userId="01c6304ab81ed45c" providerId="LiveId" clId="{F4835ED3-B51D-42CE-9328-A4F5FB0B7D33}" dt="2023-04-20T03:09:11.193" v="46" actId="47"/>
        <pc:sldMkLst>
          <pc:docMk/>
          <pc:sldMk cId="27011931" sldId="599"/>
        </pc:sldMkLst>
      </pc:sldChg>
      <pc:sldChg chg="modSp new mod">
        <pc:chgData name="Gnanakumar Ganesan" userId="01c6304ab81ed45c" providerId="LiveId" clId="{F4835ED3-B51D-42CE-9328-A4F5FB0B7D33}" dt="2023-04-25T03:40:12.665" v="733" actId="20577"/>
        <pc:sldMkLst>
          <pc:docMk/>
          <pc:sldMk cId="1284574133" sldId="599"/>
        </pc:sldMkLst>
        <pc:spChg chg="mod">
          <ac:chgData name="Gnanakumar Ganesan" userId="01c6304ab81ed45c" providerId="LiveId" clId="{F4835ED3-B51D-42CE-9328-A4F5FB0B7D33}" dt="2023-04-24T05:33:01.808" v="618"/>
          <ac:spMkLst>
            <pc:docMk/>
            <pc:sldMk cId="1284574133" sldId="599"/>
            <ac:spMk id="2" creationId="{5A75BF48-013F-8E88-A855-35B77BC47F83}"/>
          </ac:spMkLst>
        </pc:spChg>
        <pc:spChg chg="mod">
          <ac:chgData name="Gnanakumar Ganesan" userId="01c6304ab81ed45c" providerId="LiveId" clId="{F4835ED3-B51D-42CE-9328-A4F5FB0B7D33}" dt="2023-04-25T03:40:12.665" v="733" actId="20577"/>
          <ac:spMkLst>
            <pc:docMk/>
            <pc:sldMk cId="1284574133" sldId="599"/>
            <ac:spMk id="3" creationId="{FB6643C6-6192-729F-8942-50A169AD0129}"/>
          </ac:spMkLst>
        </pc:spChg>
      </pc:sldChg>
      <pc:sldChg chg="modSp new del mod">
        <pc:chgData name="Gnanakumar Ganesan" userId="01c6304ab81ed45c" providerId="LiveId" clId="{F4835ED3-B51D-42CE-9328-A4F5FB0B7D33}" dt="2023-04-25T04:10:40.930" v="990" actId="47"/>
        <pc:sldMkLst>
          <pc:docMk/>
          <pc:sldMk cId="1712737149" sldId="600"/>
        </pc:sldMkLst>
        <pc:spChg chg="mod">
          <ac:chgData name="Gnanakumar Ganesan" userId="01c6304ab81ed45c" providerId="LiveId" clId="{F4835ED3-B51D-42CE-9328-A4F5FB0B7D33}" dt="2023-04-24T05:33:27.476" v="622"/>
          <ac:spMkLst>
            <pc:docMk/>
            <pc:sldMk cId="1712737149" sldId="600"/>
            <ac:spMk id="2" creationId="{66A33663-0DC6-7221-FEC2-5BEDC5754F4B}"/>
          </ac:spMkLst>
        </pc:spChg>
        <pc:spChg chg="mod">
          <ac:chgData name="Gnanakumar Ganesan" userId="01c6304ab81ed45c" providerId="LiveId" clId="{F4835ED3-B51D-42CE-9328-A4F5FB0B7D33}" dt="2023-04-24T05:33:38.943" v="625" actId="123"/>
          <ac:spMkLst>
            <pc:docMk/>
            <pc:sldMk cId="1712737149" sldId="600"/>
            <ac:spMk id="3" creationId="{24854122-3F97-826F-15ED-02E3BEB14253}"/>
          </ac:spMkLst>
        </pc:spChg>
      </pc:sldChg>
      <pc:sldChg chg="modSp new del mod">
        <pc:chgData name="Gnanakumar Ganesan" userId="01c6304ab81ed45c" providerId="LiveId" clId="{F4835ED3-B51D-42CE-9328-A4F5FB0B7D33}" dt="2023-04-25T04:10:47.991" v="991" actId="47"/>
        <pc:sldMkLst>
          <pc:docMk/>
          <pc:sldMk cId="3217636949" sldId="601"/>
        </pc:sldMkLst>
        <pc:spChg chg="mod">
          <ac:chgData name="Gnanakumar Ganesan" userId="01c6304ab81ed45c" providerId="LiveId" clId="{F4835ED3-B51D-42CE-9328-A4F5FB0B7D33}" dt="2023-04-24T05:33:49.010" v="626"/>
          <ac:spMkLst>
            <pc:docMk/>
            <pc:sldMk cId="3217636949" sldId="601"/>
            <ac:spMk id="2" creationId="{72F88EE0-0F42-4D87-16C2-E9B43F15829D}"/>
          </ac:spMkLst>
        </pc:spChg>
        <pc:spChg chg="mod">
          <ac:chgData name="Gnanakumar Ganesan" userId="01c6304ab81ed45c" providerId="LiveId" clId="{F4835ED3-B51D-42CE-9328-A4F5FB0B7D33}" dt="2023-04-24T05:34:00.901" v="629" actId="123"/>
          <ac:spMkLst>
            <pc:docMk/>
            <pc:sldMk cId="3217636949" sldId="601"/>
            <ac:spMk id="3" creationId="{6CE589ED-0B2D-8554-E1FE-75F3F5E18527}"/>
          </ac:spMkLst>
        </pc:spChg>
      </pc:sldChg>
      <pc:sldChg chg="del">
        <pc:chgData name="Gnanakumar Ganesan" userId="01c6304ab81ed45c" providerId="LiveId" clId="{F4835ED3-B51D-42CE-9328-A4F5FB0B7D33}" dt="2023-04-20T03:09:11.436" v="47" actId="47"/>
        <pc:sldMkLst>
          <pc:docMk/>
          <pc:sldMk cId="3684319517" sldId="601"/>
        </pc:sldMkLst>
      </pc:sldChg>
      <pc:sldChg chg="del">
        <pc:chgData name="Gnanakumar Ganesan" userId="01c6304ab81ed45c" providerId="LiveId" clId="{F4835ED3-B51D-42CE-9328-A4F5FB0B7D33}" dt="2023-04-20T03:09:11.613" v="48" actId="47"/>
        <pc:sldMkLst>
          <pc:docMk/>
          <pc:sldMk cId="2856367595" sldId="602"/>
        </pc:sldMkLst>
      </pc:sldChg>
      <pc:sldChg chg="modSp new del mod">
        <pc:chgData name="Gnanakumar Ganesan" userId="01c6304ab81ed45c" providerId="LiveId" clId="{F4835ED3-B51D-42CE-9328-A4F5FB0B7D33}" dt="2023-04-25T04:10:49.114" v="992" actId="47"/>
        <pc:sldMkLst>
          <pc:docMk/>
          <pc:sldMk cId="3531966065" sldId="602"/>
        </pc:sldMkLst>
        <pc:spChg chg="mod">
          <ac:chgData name="Gnanakumar Ganesan" userId="01c6304ab81ed45c" providerId="LiveId" clId="{F4835ED3-B51D-42CE-9328-A4F5FB0B7D33}" dt="2023-04-24T05:34:15.510" v="630"/>
          <ac:spMkLst>
            <pc:docMk/>
            <pc:sldMk cId="3531966065" sldId="602"/>
            <ac:spMk id="2" creationId="{D083A28E-8A43-6D89-2350-9BD51FCA1E4C}"/>
          </ac:spMkLst>
        </pc:spChg>
        <pc:spChg chg="mod">
          <ac:chgData name="Gnanakumar Ganesan" userId="01c6304ab81ed45c" providerId="LiveId" clId="{F4835ED3-B51D-42CE-9328-A4F5FB0B7D33}" dt="2023-04-24T05:34:28.209" v="633" actId="123"/>
          <ac:spMkLst>
            <pc:docMk/>
            <pc:sldMk cId="3531966065" sldId="602"/>
            <ac:spMk id="3" creationId="{ABADAF07-A170-F1CB-C2AF-A931AB54EF5B}"/>
          </ac:spMkLst>
        </pc:spChg>
      </pc:sldChg>
      <pc:sldChg chg="del">
        <pc:chgData name="Gnanakumar Ganesan" userId="01c6304ab81ed45c" providerId="LiveId" clId="{F4835ED3-B51D-42CE-9328-A4F5FB0B7D33}" dt="2023-04-20T03:09:11.853" v="49" actId="47"/>
        <pc:sldMkLst>
          <pc:docMk/>
          <pc:sldMk cId="199403478" sldId="603"/>
        </pc:sldMkLst>
      </pc:sldChg>
      <pc:sldChg chg="modSp new del mod">
        <pc:chgData name="Gnanakumar Ganesan" userId="01c6304ab81ed45c" providerId="LiveId" clId="{F4835ED3-B51D-42CE-9328-A4F5FB0B7D33}" dt="2023-04-25T04:10:50.699" v="993" actId="47"/>
        <pc:sldMkLst>
          <pc:docMk/>
          <pc:sldMk cId="2900644684" sldId="603"/>
        </pc:sldMkLst>
        <pc:spChg chg="mod">
          <ac:chgData name="Gnanakumar Ganesan" userId="01c6304ab81ed45c" providerId="LiveId" clId="{F4835ED3-B51D-42CE-9328-A4F5FB0B7D33}" dt="2023-04-24T05:34:38.111" v="634"/>
          <ac:spMkLst>
            <pc:docMk/>
            <pc:sldMk cId="2900644684" sldId="603"/>
            <ac:spMk id="2" creationId="{29EE0FCC-4F18-4B24-FA5E-630AD03F1253}"/>
          </ac:spMkLst>
        </pc:spChg>
        <pc:spChg chg="mod">
          <ac:chgData name="Gnanakumar Ganesan" userId="01c6304ab81ed45c" providerId="LiveId" clId="{F4835ED3-B51D-42CE-9328-A4F5FB0B7D33}" dt="2023-04-24T05:34:48.434" v="636" actId="2711"/>
          <ac:spMkLst>
            <pc:docMk/>
            <pc:sldMk cId="2900644684" sldId="603"/>
            <ac:spMk id="3" creationId="{1F130173-102F-A2C2-D686-E735548E76AE}"/>
          </ac:spMkLst>
        </pc:spChg>
      </pc:sldChg>
      <pc:sldChg chg="del">
        <pc:chgData name="Gnanakumar Ganesan" userId="01c6304ab81ed45c" providerId="LiveId" clId="{F4835ED3-B51D-42CE-9328-A4F5FB0B7D33}" dt="2023-04-20T03:09:12.086" v="50" actId="47"/>
        <pc:sldMkLst>
          <pc:docMk/>
          <pc:sldMk cId="2191917380" sldId="604"/>
        </pc:sldMkLst>
      </pc:sldChg>
      <pc:sldChg chg="modSp new del mod">
        <pc:chgData name="Gnanakumar Ganesan" userId="01c6304ab81ed45c" providerId="LiveId" clId="{F4835ED3-B51D-42CE-9328-A4F5FB0B7D33}" dt="2023-04-25T04:11:03.093" v="994" actId="47"/>
        <pc:sldMkLst>
          <pc:docMk/>
          <pc:sldMk cId="4078222875" sldId="604"/>
        </pc:sldMkLst>
        <pc:spChg chg="mod">
          <ac:chgData name="Gnanakumar Ganesan" userId="01c6304ab81ed45c" providerId="LiveId" clId="{F4835ED3-B51D-42CE-9328-A4F5FB0B7D33}" dt="2023-04-24T05:35:08.039" v="637"/>
          <ac:spMkLst>
            <pc:docMk/>
            <pc:sldMk cId="4078222875" sldId="604"/>
            <ac:spMk id="2" creationId="{8DF8599E-57A0-3948-4BA7-55571DAE279C}"/>
          </ac:spMkLst>
        </pc:spChg>
        <pc:spChg chg="mod">
          <ac:chgData name="Gnanakumar Ganesan" userId="01c6304ab81ed45c" providerId="LiveId" clId="{F4835ED3-B51D-42CE-9328-A4F5FB0B7D33}" dt="2023-04-24T05:35:20.848" v="640" actId="2711"/>
          <ac:spMkLst>
            <pc:docMk/>
            <pc:sldMk cId="4078222875" sldId="604"/>
            <ac:spMk id="3" creationId="{457A0CD4-2888-174E-09F8-57929C3F2F2B}"/>
          </ac:spMkLst>
        </pc:spChg>
      </pc:sldChg>
      <pc:sldChg chg="del">
        <pc:chgData name="Gnanakumar Ganesan" userId="01c6304ab81ed45c" providerId="LiveId" clId="{F4835ED3-B51D-42CE-9328-A4F5FB0B7D33}" dt="2023-04-20T03:09:13.048" v="51" actId="47"/>
        <pc:sldMkLst>
          <pc:docMk/>
          <pc:sldMk cId="278767492" sldId="605"/>
        </pc:sldMkLst>
      </pc:sldChg>
      <pc:sldChg chg="modSp new mod">
        <pc:chgData name="Gnanakumar Ganesan" userId="01c6304ab81ed45c" providerId="LiveId" clId="{F4835ED3-B51D-42CE-9328-A4F5FB0B7D33}" dt="2023-04-24T05:38:21.465" v="642"/>
        <pc:sldMkLst>
          <pc:docMk/>
          <pc:sldMk cId="562965496" sldId="605"/>
        </pc:sldMkLst>
        <pc:spChg chg="mod">
          <ac:chgData name="Gnanakumar Ganesan" userId="01c6304ab81ed45c" providerId="LiveId" clId="{F4835ED3-B51D-42CE-9328-A4F5FB0B7D33}" dt="2023-04-24T05:38:16.193" v="641"/>
          <ac:spMkLst>
            <pc:docMk/>
            <pc:sldMk cId="562965496" sldId="605"/>
            <ac:spMk id="2" creationId="{205DAB31-813A-DB7F-B0BF-8DC5C97338B2}"/>
          </ac:spMkLst>
        </pc:spChg>
        <pc:spChg chg="mod">
          <ac:chgData name="Gnanakumar Ganesan" userId="01c6304ab81ed45c" providerId="LiveId" clId="{F4835ED3-B51D-42CE-9328-A4F5FB0B7D33}" dt="2023-04-24T05:38:21.465" v="642"/>
          <ac:spMkLst>
            <pc:docMk/>
            <pc:sldMk cId="562965496" sldId="605"/>
            <ac:spMk id="3" creationId="{FE993808-93AD-A3EB-7417-EB6A18D5AD3B}"/>
          </ac:spMkLst>
        </pc:spChg>
      </pc:sldChg>
      <pc:sldChg chg="del">
        <pc:chgData name="Gnanakumar Ganesan" userId="01c6304ab81ed45c" providerId="LiveId" clId="{F4835ED3-B51D-42CE-9328-A4F5FB0B7D33}" dt="2023-04-20T03:09:13.312" v="52" actId="47"/>
        <pc:sldMkLst>
          <pc:docMk/>
          <pc:sldMk cId="1158299253" sldId="606"/>
        </pc:sldMkLst>
      </pc:sldChg>
      <pc:sldChg chg="modSp new mod">
        <pc:chgData name="Gnanakumar Ganesan" userId="01c6304ab81ed45c" providerId="LiveId" clId="{F4835ED3-B51D-42CE-9328-A4F5FB0B7D33}" dt="2023-04-24T05:38:37.026" v="644"/>
        <pc:sldMkLst>
          <pc:docMk/>
          <pc:sldMk cId="2426568523" sldId="606"/>
        </pc:sldMkLst>
        <pc:spChg chg="mod">
          <ac:chgData name="Gnanakumar Ganesan" userId="01c6304ab81ed45c" providerId="LiveId" clId="{F4835ED3-B51D-42CE-9328-A4F5FB0B7D33}" dt="2023-04-24T05:38:31.975" v="643"/>
          <ac:spMkLst>
            <pc:docMk/>
            <pc:sldMk cId="2426568523" sldId="606"/>
            <ac:spMk id="2" creationId="{A8F3E9F1-2394-466C-ED0B-D2F92A826410}"/>
          </ac:spMkLst>
        </pc:spChg>
        <pc:spChg chg="mod">
          <ac:chgData name="Gnanakumar Ganesan" userId="01c6304ab81ed45c" providerId="LiveId" clId="{F4835ED3-B51D-42CE-9328-A4F5FB0B7D33}" dt="2023-04-24T05:38:37.026" v="644"/>
          <ac:spMkLst>
            <pc:docMk/>
            <pc:sldMk cId="2426568523" sldId="606"/>
            <ac:spMk id="3" creationId="{F807EA6D-5E02-3598-2C74-057CEE47B64F}"/>
          </ac:spMkLst>
        </pc:spChg>
      </pc:sldChg>
      <pc:sldChg chg="del">
        <pc:chgData name="Gnanakumar Ganesan" userId="01c6304ab81ed45c" providerId="LiveId" clId="{F4835ED3-B51D-42CE-9328-A4F5FB0B7D33}" dt="2023-04-20T03:09:13.526" v="53" actId="47"/>
        <pc:sldMkLst>
          <pc:docMk/>
          <pc:sldMk cId="164969314" sldId="607"/>
        </pc:sldMkLst>
      </pc:sldChg>
      <pc:sldChg chg="modSp new mod">
        <pc:chgData name="Gnanakumar Ganesan" userId="01c6304ab81ed45c" providerId="LiveId" clId="{F4835ED3-B51D-42CE-9328-A4F5FB0B7D33}" dt="2023-04-24T05:38:59.477" v="647" actId="2711"/>
        <pc:sldMkLst>
          <pc:docMk/>
          <pc:sldMk cId="3712833948" sldId="607"/>
        </pc:sldMkLst>
        <pc:spChg chg="mod">
          <ac:chgData name="Gnanakumar Ganesan" userId="01c6304ab81ed45c" providerId="LiveId" clId="{F4835ED3-B51D-42CE-9328-A4F5FB0B7D33}" dt="2023-04-24T05:38:50.481" v="645"/>
          <ac:spMkLst>
            <pc:docMk/>
            <pc:sldMk cId="3712833948" sldId="607"/>
            <ac:spMk id="2" creationId="{A73A356F-46A7-F2BD-85E0-3A6DADEA27A0}"/>
          </ac:spMkLst>
        </pc:spChg>
        <pc:spChg chg="mod">
          <ac:chgData name="Gnanakumar Ganesan" userId="01c6304ab81ed45c" providerId="LiveId" clId="{F4835ED3-B51D-42CE-9328-A4F5FB0B7D33}" dt="2023-04-24T05:38:59.477" v="647" actId="2711"/>
          <ac:spMkLst>
            <pc:docMk/>
            <pc:sldMk cId="3712833948" sldId="607"/>
            <ac:spMk id="3" creationId="{FD4B4D9C-908C-CDD1-0DD7-C3962FB7CE0A}"/>
          </ac:spMkLst>
        </pc:spChg>
      </pc:sldChg>
      <pc:sldChg chg="del">
        <pc:chgData name="Gnanakumar Ganesan" userId="01c6304ab81ed45c" providerId="LiveId" clId="{F4835ED3-B51D-42CE-9328-A4F5FB0B7D33}" dt="2023-04-20T03:09:14.095" v="54" actId="47"/>
        <pc:sldMkLst>
          <pc:docMk/>
          <pc:sldMk cId="2356279303" sldId="608"/>
        </pc:sldMkLst>
      </pc:sldChg>
      <pc:sldChg chg="modSp new mod">
        <pc:chgData name="Gnanakumar Ganesan" userId="01c6304ab81ed45c" providerId="LiveId" clId="{F4835ED3-B51D-42CE-9328-A4F5FB0B7D33}" dt="2023-04-24T05:39:20.618" v="650" actId="2711"/>
        <pc:sldMkLst>
          <pc:docMk/>
          <pc:sldMk cId="4287531392" sldId="608"/>
        </pc:sldMkLst>
        <pc:spChg chg="mod">
          <ac:chgData name="Gnanakumar Ganesan" userId="01c6304ab81ed45c" providerId="LiveId" clId="{F4835ED3-B51D-42CE-9328-A4F5FB0B7D33}" dt="2023-04-24T05:39:10.067" v="648"/>
          <ac:spMkLst>
            <pc:docMk/>
            <pc:sldMk cId="4287531392" sldId="608"/>
            <ac:spMk id="2" creationId="{6940609B-D590-4559-1DD3-2B23F8A559B8}"/>
          </ac:spMkLst>
        </pc:spChg>
        <pc:spChg chg="mod">
          <ac:chgData name="Gnanakumar Ganesan" userId="01c6304ab81ed45c" providerId="LiveId" clId="{F4835ED3-B51D-42CE-9328-A4F5FB0B7D33}" dt="2023-04-24T05:39:20.618" v="650" actId="2711"/>
          <ac:spMkLst>
            <pc:docMk/>
            <pc:sldMk cId="4287531392" sldId="608"/>
            <ac:spMk id="3" creationId="{3C9320CA-2E31-B989-1B24-797CE560DDD0}"/>
          </ac:spMkLst>
        </pc:spChg>
      </pc:sldChg>
      <pc:sldChg chg="modSp new mod">
        <pc:chgData name="Gnanakumar Ganesan" userId="01c6304ab81ed45c" providerId="LiveId" clId="{F4835ED3-B51D-42CE-9328-A4F5FB0B7D33}" dt="2023-04-24T05:39:43.179" v="653" actId="2711"/>
        <pc:sldMkLst>
          <pc:docMk/>
          <pc:sldMk cId="1732124787" sldId="609"/>
        </pc:sldMkLst>
        <pc:spChg chg="mod">
          <ac:chgData name="Gnanakumar Ganesan" userId="01c6304ab81ed45c" providerId="LiveId" clId="{F4835ED3-B51D-42CE-9328-A4F5FB0B7D33}" dt="2023-04-24T05:39:32.154" v="651"/>
          <ac:spMkLst>
            <pc:docMk/>
            <pc:sldMk cId="1732124787" sldId="609"/>
            <ac:spMk id="2" creationId="{E1AC9C39-F920-2DEE-F27F-7FD31FE1484D}"/>
          </ac:spMkLst>
        </pc:spChg>
        <pc:spChg chg="mod">
          <ac:chgData name="Gnanakumar Ganesan" userId="01c6304ab81ed45c" providerId="LiveId" clId="{F4835ED3-B51D-42CE-9328-A4F5FB0B7D33}" dt="2023-04-24T05:39:43.179" v="653" actId="2711"/>
          <ac:spMkLst>
            <pc:docMk/>
            <pc:sldMk cId="1732124787" sldId="609"/>
            <ac:spMk id="3" creationId="{38C41B82-BA70-8E43-5E46-2820EC34545B}"/>
          </ac:spMkLst>
        </pc:spChg>
      </pc:sldChg>
      <pc:sldChg chg="del">
        <pc:chgData name="Gnanakumar Ganesan" userId="01c6304ab81ed45c" providerId="LiveId" clId="{F4835ED3-B51D-42CE-9328-A4F5FB0B7D33}" dt="2023-04-20T03:09:14.347" v="55" actId="47"/>
        <pc:sldMkLst>
          <pc:docMk/>
          <pc:sldMk cId="2295863444" sldId="609"/>
        </pc:sldMkLst>
      </pc:sldChg>
      <pc:sldChg chg="addSp modSp new mod">
        <pc:chgData name="Gnanakumar Ganesan" userId="01c6304ab81ed45c" providerId="LiveId" clId="{F4835ED3-B51D-42CE-9328-A4F5FB0B7D33}" dt="2023-04-24T05:40:22.773" v="687" actId="1076"/>
        <pc:sldMkLst>
          <pc:docMk/>
          <pc:sldMk cId="103245643" sldId="610"/>
        </pc:sldMkLst>
        <pc:spChg chg="mod">
          <ac:chgData name="Gnanakumar Ganesan" userId="01c6304ab81ed45c" providerId="LiveId" clId="{F4835ED3-B51D-42CE-9328-A4F5FB0B7D33}" dt="2023-04-24T05:40:15.451" v="685"/>
          <ac:spMkLst>
            <pc:docMk/>
            <pc:sldMk cId="103245643" sldId="610"/>
            <ac:spMk id="2" creationId="{46BCD1B6-F6B7-B17A-0EC7-65DCB4BBB54E}"/>
          </ac:spMkLst>
        </pc:spChg>
        <pc:picChg chg="add mod">
          <ac:chgData name="Gnanakumar Ganesan" userId="01c6304ab81ed45c" providerId="LiveId" clId="{F4835ED3-B51D-42CE-9328-A4F5FB0B7D33}" dt="2023-04-24T05:40:22.773" v="687" actId="1076"/>
          <ac:picMkLst>
            <pc:docMk/>
            <pc:sldMk cId="103245643" sldId="610"/>
            <ac:picMk id="5" creationId="{71790664-48C3-1C24-3346-A43257D1040C}"/>
          </ac:picMkLst>
        </pc:picChg>
      </pc:sldChg>
      <pc:sldChg chg="del">
        <pc:chgData name="Gnanakumar Ganesan" userId="01c6304ab81ed45c" providerId="LiveId" clId="{F4835ED3-B51D-42CE-9328-A4F5FB0B7D33}" dt="2023-04-20T03:09:14.801" v="57" actId="47"/>
        <pc:sldMkLst>
          <pc:docMk/>
          <pc:sldMk cId="3883985340" sldId="610"/>
        </pc:sldMkLst>
      </pc:sldChg>
      <pc:sldChg chg="modSp new mod">
        <pc:chgData name="Gnanakumar Ganesan" userId="01c6304ab81ed45c" providerId="LiveId" clId="{F4835ED3-B51D-42CE-9328-A4F5FB0B7D33}" dt="2023-04-24T05:40:36.796" v="689"/>
        <pc:sldMkLst>
          <pc:docMk/>
          <pc:sldMk cId="540850213" sldId="611"/>
        </pc:sldMkLst>
        <pc:spChg chg="mod">
          <ac:chgData name="Gnanakumar Ganesan" userId="01c6304ab81ed45c" providerId="LiveId" clId="{F4835ED3-B51D-42CE-9328-A4F5FB0B7D33}" dt="2023-04-24T05:40:31.570" v="688"/>
          <ac:spMkLst>
            <pc:docMk/>
            <pc:sldMk cId="540850213" sldId="611"/>
            <ac:spMk id="2" creationId="{B3186BD5-4734-4B22-B56B-C7A2FEC75C6B}"/>
          </ac:spMkLst>
        </pc:spChg>
        <pc:spChg chg="mod">
          <ac:chgData name="Gnanakumar Ganesan" userId="01c6304ab81ed45c" providerId="LiveId" clId="{F4835ED3-B51D-42CE-9328-A4F5FB0B7D33}" dt="2023-04-24T05:40:36.796" v="689"/>
          <ac:spMkLst>
            <pc:docMk/>
            <pc:sldMk cId="540850213" sldId="611"/>
            <ac:spMk id="3" creationId="{CE245619-CEC5-CC3F-1D32-FD973BAEC9EC}"/>
          </ac:spMkLst>
        </pc:spChg>
      </pc:sldChg>
      <pc:sldChg chg="del">
        <pc:chgData name="Gnanakumar Ganesan" userId="01c6304ab81ed45c" providerId="LiveId" clId="{F4835ED3-B51D-42CE-9328-A4F5FB0B7D33}" dt="2023-04-20T03:09:15.520" v="58" actId="47"/>
        <pc:sldMkLst>
          <pc:docMk/>
          <pc:sldMk cId="1256861856" sldId="611"/>
        </pc:sldMkLst>
      </pc:sldChg>
      <pc:sldChg chg="modSp new mod">
        <pc:chgData name="Gnanakumar Ganesan" userId="01c6304ab81ed45c" providerId="LiveId" clId="{F4835ED3-B51D-42CE-9328-A4F5FB0B7D33}" dt="2023-04-24T05:40:58.155" v="692" actId="2711"/>
        <pc:sldMkLst>
          <pc:docMk/>
          <pc:sldMk cId="21136774" sldId="612"/>
        </pc:sldMkLst>
        <pc:spChg chg="mod">
          <ac:chgData name="Gnanakumar Ganesan" userId="01c6304ab81ed45c" providerId="LiveId" clId="{F4835ED3-B51D-42CE-9328-A4F5FB0B7D33}" dt="2023-04-24T05:40:48.624" v="690"/>
          <ac:spMkLst>
            <pc:docMk/>
            <pc:sldMk cId="21136774" sldId="612"/>
            <ac:spMk id="2" creationId="{BC416922-F287-A2BA-2E1F-857997B4FE48}"/>
          </ac:spMkLst>
        </pc:spChg>
        <pc:spChg chg="mod">
          <ac:chgData name="Gnanakumar Ganesan" userId="01c6304ab81ed45c" providerId="LiveId" clId="{F4835ED3-B51D-42CE-9328-A4F5FB0B7D33}" dt="2023-04-24T05:40:58.155" v="692" actId="2711"/>
          <ac:spMkLst>
            <pc:docMk/>
            <pc:sldMk cId="21136774" sldId="612"/>
            <ac:spMk id="3" creationId="{85A89E22-0E8A-950D-7694-CCC656092872}"/>
          </ac:spMkLst>
        </pc:spChg>
      </pc:sldChg>
      <pc:sldChg chg="del">
        <pc:chgData name="Gnanakumar Ganesan" userId="01c6304ab81ed45c" providerId="LiveId" clId="{F4835ED3-B51D-42CE-9328-A4F5FB0B7D33}" dt="2023-04-20T03:09:15.770" v="59" actId="47"/>
        <pc:sldMkLst>
          <pc:docMk/>
          <pc:sldMk cId="4128106224" sldId="612"/>
        </pc:sldMkLst>
      </pc:sldChg>
      <pc:sldChg chg="del">
        <pc:chgData name="Gnanakumar Ganesan" userId="01c6304ab81ed45c" providerId="LiveId" clId="{F4835ED3-B51D-42CE-9328-A4F5FB0B7D33}" dt="2023-04-20T03:09:16.009" v="60" actId="47"/>
        <pc:sldMkLst>
          <pc:docMk/>
          <pc:sldMk cId="552356749" sldId="613"/>
        </pc:sldMkLst>
      </pc:sldChg>
      <pc:sldChg chg="modSp new mod">
        <pc:chgData name="Gnanakumar Ganesan" userId="01c6304ab81ed45c" providerId="LiveId" clId="{F4835ED3-B51D-42CE-9328-A4F5FB0B7D33}" dt="2023-04-24T05:41:23.627" v="695" actId="2711"/>
        <pc:sldMkLst>
          <pc:docMk/>
          <pc:sldMk cId="3029537424" sldId="613"/>
        </pc:sldMkLst>
        <pc:spChg chg="mod">
          <ac:chgData name="Gnanakumar Ganesan" userId="01c6304ab81ed45c" providerId="LiveId" clId="{F4835ED3-B51D-42CE-9328-A4F5FB0B7D33}" dt="2023-04-24T05:41:12.317" v="693"/>
          <ac:spMkLst>
            <pc:docMk/>
            <pc:sldMk cId="3029537424" sldId="613"/>
            <ac:spMk id="2" creationId="{57C16EFA-EDC3-069E-BEAC-2CB29233D37D}"/>
          </ac:spMkLst>
        </pc:spChg>
        <pc:spChg chg="mod">
          <ac:chgData name="Gnanakumar Ganesan" userId="01c6304ab81ed45c" providerId="LiveId" clId="{F4835ED3-B51D-42CE-9328-A4F5FB0B7D33}" dt="2023-04-24T05:41:23.627" v="695" actId="2711"/>
          <ac:spMkLst>
            <pc:docMk/>
            <pc:sldMk cId="3029537424" sldId="613"/>
            <ac:spMk id="3" creationId="{262818E9-236C-39C0-BB16-BA865588A13D}"/>
          </ac:spMkLst>
        </pc:spChg>
      </pc:sldChg>
      <pc:sldChg chg="modSp new mod">
        <pc:chgData name="Gnanakumar Ganesan" userId="01c6304ab81ed45c" providerId="LiveId" clId="{F4835ED3-B51D-42CE-9328-A4F5FB0B7D33}" dt="2023-04-24T05:41:54.772" v="699" actId="123"/>
        <pc:sldMkLst>
          <pc:docMk/>
          <pc:sldMk cId="2947467942" sldId="614"/>
        </pc:sldMkLst>
        <pc:spChg chg="mod">
          <ac:chgData name="Gnanakumar Ganesan" userId="01c6304ab81ed45c" providerId="LiveId" clId="{F4835ED3-B51D-42CE-9328-A4F5FB0B7D33}" dt="2023-04-24T05:41:42.710" v="696"/>
          <ac:spMkLst>
            <pc:docMk/>
            <pc:sldMk cId="2947467942" sldId="614"/>
            <ac:spMk id="2" creationId="{6E8BA862-9685-81B8-E819-0F650377B033}"/>
          </ac:spMkLst>
        </pc:spChg>
        <pc:spChg chg="mod">
          <ac:chgData name="Gnanakumar Ganesan" userId="01c6304ab81ed45c" providerId="LiveId" clId="{F4835ED3-B51D-42CE-9328-A4F5FB0B7D33}" dt="2023-04-24T05:41:54.772" v="699" actId="123"/>
          <ac:spMkLst>
            <pc:docMk/>
            <pc:sldMk cId="2947467942" sldId="614"/>
            <ac:spMk id="3" creationId="{C861F99B-51FE-9D62-178D-DBC226BA488D}"/>
          </ac:spMkLst>
        </pc:spChg>
      </pc:sldChg>
      <pc:sldChg chg="del">
        <pc:chgData name="Gnanakumar Ganesan" userId="01c6304ab81ed45c" providerId="LiveId" clId="{F4835ED3-B51D-42CE-9328-A4F5FB0B7D33}" dt="2023-04-20T03:09:16.269" v="61" actId="47"/>
        <pc:sldMkLst>
          <pc:docMk/>
          <pc:sldMk cId="3614477254" sldId="614"/>
        </pc:sldMkLst>
      </pc:sldChg>
      <pc:sldChg chg="del">
        <pc:chgData name="Gnanakumar Ganesan" userId="01c6304ab81ed45c" providerId="LiveId" clId="{F4835ED3-B51D-42CE-9328-A4F5FB0B7D33}" dt="2023-04-20T03:09:16.524" v="62" actId="47"/>
        <pc:sldMkLst>
          <pc:docMk/>
          <pc:sldMk cId="2139032914" sldId="615"/>
        </pc:sldMkLst>
      </pc:sldChg>
      <pc:sldChg chg="addSp modSp new mod">
        <pc:chgData name="Gnanakumar Ganesan" userId="01c6304ab81ed45c" providerId="LiveId" clId="{F4835ED3-B51D-42CE-9328-A4F5FB0B7D33}" dt="2023-04-24T05:42:40.791" v="702" actId="1076"/>
        <pc:sldMkLst>
          <pc:docMk/>
          <pc:sldMk cId="3573365558" sldId="615"/>
        </pc:sldMkLst>
        <pc:spChg chg="mod">
          <ac:chgData name="Gnanakumar Ganesan" userId="01c6304ab81ed45c" providerId="LiveId" clId="{F4835ED3-B51D-42CE-9328-A4F5FB0B7D33}" dt="2023-04-24T05:42:34.384" v="700"/>
          <ac:spMkLst>
            <pc:docMk/>
            <pc:sldMk cId="3573365558" sldId="615"/>
            <ac:spMk id="2" creationId="{54A202D1-4D1C-5DF2-A8C9-ADFB20ADBE9F}"/>
          </ac:spMkLst>
        </pc:spChg>
        <pc:picChg chg="add mod">
          <ac:chgData name="Gnanakumar Ganesan" userId="01c6304ab81ed45c" providerId="LiveId" clId="{F4835ED3-B51D-42CE-9328-A4F5FB0B7D33}" dt="2023-04-24T05:42:40.791" v="702" actId="1076"/>
          <ac:picMkLst>
            <pc:docMk/>
            <pc:sldMk cId="3573365558" sldId="615"/>
            <ac:picMk id="5" creationId="{62729419-5A27-886A-E94A-F2DF3C191488}"/>
          </ac:picMkLst>
        </pc:picChg>
      </pc:sldChg>
      <pc:sldChg chg="del">
        <pc:chgData name="Gnanakumar Ganesan" userId="01c6304ab81ed45c" providerId="LiveId" clId="{F4835ED3-B51D-42CE-9328-A4F5FB0B7D33}" dt="2023-04-20T03:09:16.784" v="63" actId="47"/>
        <pc:sldMkLst>
          <pc:docMk/>
          <pc:sldMk cId="1365484390" sldId="616"/>
        </pc:sldMkLst>
      </pc:sldChg>
      <pc:sldChg chg="modSp new mod">
        <pc:chgData name="Gnanakumar Ganesan" userId="01c6304ab81ed45c" providerId="LiveId" clId="{F4835ED3-B51D-42CE-9328-A4F5FB0B7D33}" dt="2023-04-24T05:43:05.230" v="705" actId="2711"/>
        <pc:sldMkLst>
          <pc:docMk/>
          <pc:sldMk cId="1595851748" sldId="616"/>
        </pc:sldMkLst>
        <pc:spChg chg="mod">
          <ac:chgData name="Gnanakumar Ganesan" userId="01c6304ab81ed45c" providerId="LiveId" clId="{F4835ED3-B51D-42CE-9328-A4F5FB0B7D33}" dt="2023-04-24T05:42:54.407" v="703"/>
          <ac:spMkLst>
            <pc:docMk/>
            <pc:sldMk cId="1595851748" sldId="616"/>
            <ac:spMk id="2" creationId="{95FB9D68-3FC6-ACC0-2719-D9A4EA8F1157}"/>
          </ac:spMkLst>
        </pc:spChg>
        <pc:spChg chg="mod">
          <ac:chgData name="Gnanakumar Ganesan" userId="01c6304ab81ed45c" providerId="LiveId" clId="{F4835ED3-B51D-42CE-9328-A4F5FB0B7D33}" dt="2023-04-24T05:43:05.230" v="705" actId="2711"/>
          <ac:spMkLst>
            <pc:docMk/>
            <pc:sldMk cId="1595851748" sldId="616"/>
            <ac:spMk id="3" creationId="{5EDE1BA9-4F3D-A170-A6B2-ECE42C450E6B}"/>
          </ac:spMkLst>
        </pc:spChg>
      </pc:sldChg>
      <pc:sldChg chg="addSp delSp modSp new mod">
        <pc:chgData name="Gnanakumar Ganesan" userId="01c6304ab81ed45c" providerId="LiveId" clId="{F4835ED3-B51D-42CE-9328-A4F5FB0B7D33}" dt="2023-04-24T05:43:20.923" v="707"/>
        <pc:sldMkLst>
          <pc:docMk/>
          <pc:sldMk cId="3848424359" sldId="617"/>
        </pc:sldMkLst>
        <pc:spChg chg="mod">
          <ac:chgData name="Gnanakumar Ganesan" userId="01c6304ab81ed45c" providerId="LiveId" clId="{F4835ED3-B51D-42CE-9328-A4F5FB0B7D33}" dt="2023-04-24T05:43:16.302" v="706"/>
          <ac:spMkLst>
            <pc:docMk/>
            <pc:sldMk cId="3848424359" sldId="617"/>
            <ac:spMk id="2" creationId="{B6876D74-05D5-A206-7B72-DFD3DAD5993B}"/>
          </ac:spMkLst>
        </pc:spChg>
        <pc:spChg chg="del">
          <ac:chgData name="Gnanakumar Ganesan" userId="01c6304ab81ed45c" providerId="LiveId" clId="{F4835ED3-B51D-42CE-9328-A4F5FB0B7D33}" dt="2023-04-24T05:43:20.923" v="707"/>
          <ac:spMkLst>
            <pc:docMk/>
            <pc:sldMk cId="3848424359" sldId="617"/>
            <ac:spMk id="3" creationId="{5F97D48C-4E84-F8C0-62FB-47DAEBA43EF5}"/>
          </ac:spMkLst>
        </pc:spChg>
        <pc:picChg chg="add mod">
          <ac:chgData name="Gnanakumar Ganesan" userId="01c6304ab81ed45c" providerId="LiveId" clId="{F4835ED3-B51D-42CE-9328-A4F5FB0B7D33}" dt="2023-04-24T05:43:20.923" v="707"/>
          <ac:picMkLst>
            <pc:docMk/>
            <pc:sldMk cId="3848424359" sldId="617"/>
            <ac:picMk id="5" creationId="{E915A169-4DD2-4592-F125-80A36496C6A7}"/>
          </ac:picMkLst>
        </pc:picChg>
      </pc:sldChg>
      <pc:sldChg chg="del">
        <pc:chgData name="Gnanakumar Ganesan" userId="01c6304ab81ed45c" providerId="LiveId" clId="{F4835ED3-B51D-42CE-9328-A4F5FB0B7D33}" dt="2023-04-20T03:09:17.029" v="64" actId="47"/>
        <pc:sldMkLst>
          <pc:docMk/>
          <pc:sldMk cId="4173080998" sldId="617"/>
        </pc:sldMkLst>
      </pc:sldChg>
      <pc:sldChg chg="del">
        <pc:chgData name="Gnanakumar Ganesan" userId="01c6304ab81ed45c" providerId="LiveId" clId="{F4835ED3-B51D-42CE-9328-A4F5FB0B7D33}" dt="2023-04-20T03:09:17.270" v="65" actId="47"/>
        <pc:sldMkLst>
          <pc:docMk/>
          <pc:sldMk cId="1684077512" sldId="618"/>
        </pc:sldMkLst>
      </pc:sldChg>
      <pc:sldChg chg="modSp new mod">
        <pc:chgData name="Gnanakumar Ganesan" userId="01c6304ab81ed45c" providerId="LiveId" clId="{F4835ED3-B51D-42CE-9328-A4F5FB0B7D33}" dt="2023-04-24T05:43:44.882" v="710" actId="2711"/>
        <pc:sldMkLst>
          <pc:docMk/>
          <pc:sldMk cId="3285223740" sldId="618"/>
        </pc:sldMkLst>
        <pc:spChg chg="mod">
          <ac:chgData name="Gnanakumar Ganesan" userId="01c6304ab81ed45c" providerId="LiveId" clId="{F4835ED3-B51D-42CE-9328-A4F5FB0B7D33}" dt="2023-04-24T05:43:34.644" v="708"/>
          <ac:spMkLst>
            <pc:docMk/>
            <pc:sldMk cId="3285223740" sldId="618"/>
            <ac:spMk id="2" creationId="{76E3A89A-67DE-2A7B-60E9-86D3A8738B5B}"/>
          </ac:spMkLst>
        </pc:spChg>
        <pc:spChg chg="mod">
          <ac:chgData name="Gnanakumar Ganesan" userId="01c6304ab81ed45c" providerId="LiveId" clId="{F4835ED3-B51D-42CE-9328-A4F5FB0B7D33}" dt="2023-04-24T05:43:44.882" v="710" actId="2711"/>
          <ac:spMkLst>
            <pc:docMk/>
            <pc:sldMk cId="3285223740" sldId="618"/>
            <ac:spMk id="3" creationId="{37F074F4-91FC-C9EA-A69E-7289B996B813}"/>
          </ac:spMkLst>
        </pc:spChg>
      </pc:sldChg>
      <pc:sldChg chg="del">
        <pc:chgData name="Gnanakumar Ganesan" userId="01c6304ab81ed45c" providerId="LiveId" clId="{F4835ED3-B51D-42CE-9328-A4F5FB0B7D33}" dt="2023-04-20T03:09:17.957" v="66" actId="47"/>
        <pc:sldMkLst>
          <pc:docMk/>
          <pc:sldMk cId="2342585259" sldId="619"/>
        </pc:sldMkLst>
      </pc:sldChg>
      <pc:sldChg chg="modSp new mod">
        <pc:chgData name="Gnanakumar Ganesan" userId="01c6304ab81ed45c" providerId="LiveId" clId="{F4835ED3-B51D-42CE-9328-A4F5FB0B7D33}" dt="2023-04-24T05:44:04.484" v="712"/>
        <pc:sldMkLst>
          <pc:docMk/>
          <pc:sldMk cId="3027218162" sldId="619"/>
        </pc:sldMkLst>
        <pc:spChg chg="mod">
          <ac:chgData name="Gnanakumar Ganesan" userId="01c6304ab81ed45c" providerId="LiveId" clId="{F4835ED3-B51D-42CE-9328-A4F5FB0B7D33}" dt="2023-04-24T05:43:59.601" v="711"/>
          <ac:spMkLst>
            <pc:docMk/>
            <pc:sldMk cId="3027218162" sldId="619"/>
            <ac:spMk id="2" creationId="{4D3399A0-DC64-BC2B-6D7F-016466733B37}"/>
          </ac:spMkLst>
        </pc:spChg>
        <pc:spChg chg="mod">
          <ac:chgData name="Gnanakumar Ganesan" userId="01c6304ab81ed45c" providerId="LiveId" clId="{F4835ED3-B51D-42CE-9328-A4F5FB0B7D33}" dt="2023-04-24T05:44:04.484" v="712"/>
          <ac:spMkLst>
            <pc:docMk/>
            <pc:sldMk cId="3027218162" sldId="619"/>
            <ac:spMk id="3" creationId="{2D78EE8C-0FFF-3570-0418-FE730F495CD3}"/>
          </ac:spMkLst>
        </pc:spChg>
      </pc:sldChg>
      <pc:sldChg chg="del">
        <pc:chgData name="Gnanakumar Ganesan" userId="01c6304ab81ed45c" providerId="LiveId" clId="{F4835ED3-B51D-42CE-9328-A4F5FB0B7D33}" dt="2023-04-20T03:09:18.277" v="67" actId="47"/>
        <pc:sldMkLst>
          <pc:docMk/>
          <pc:sldMk cId="2495667167" sldId="620"/>
        </pc:sldMkLst>
      </pc:sldChg>
      <pc:sldChg chg="modSp new mod">
        <pc:chgData name="Gnanakumar Ganesan" userId="01c6304ab81ed45c" providerId="LiveId" clId="{F4835ED3-B51D-42CE-9328-A4F5FB0B7D33}" dt="2023-04-24T05:44:30.033" v="716" actId="2711"/>
        <pc:sldMkLst>
          <pc:docMk/>
          <pc:sldMk cId="3670499111" sldId="620"/>
        </pc:sldMkLst>
        <pc:spChg chg="mod">
          <ac:chgData name="Gnanakumar Ganesan" userId="01c6304ab81ed45c" providerId="LiveId" clId="{F4835ED3-B51D-42CE-9328-A4F5FB0B7D33}" dt="2023-04-24T05:44:16.329" v="713"/>
          <ac:spMkLst>
            <pc:docMk/>
            <pc:sldMk cId="3670499111" sldId="620"/>
            <ac:spMk id="2" creationId="{E49E7D19-CA2D-8490-C73F-D84EDB7FB1D6}"/>
          </ac:spMkLst>
        </pc:spChg>
        <pc:spChg chg="mod">
          <ac:chgData name="Gnanakumar Ganesan" userId="01c6304ab81ed45c" providerId="LiveId" clId="{F4835ED3-B51D-42CE-9328-A4F5FB0B7D33}" dt="2023-04-24T05:44:30.033" v="716" actId="2711"/>
          <ac:spMkLst>
            <pc:docMk/>
            <pc:sldMk cId="3670499111" sldId="620"/>
            <ac:spMk id="3" creationId="{23F10D37-D27E-DCE0-6611-38B57E034FCC}"/>
          </ac:spMkLst>
        </pc:spChg>
      </pc:sldChg>
      <pc:sldChg chg="modSp new mod">
        <pc:chgData name="Gnanakumar Ganesan" userId="01c6304ab81ed45c" providerId="LiveId" clId="{F4835ED3-B51D-42CE-9328-A4F5FB0B7D33}" dt="2023-04-24T05:44:52.714" v="719" actId="2711"/>
        <pc:sldMkLst>
          <pc:docMk/>
          <pc:sldMk cId="377970947" sldId="621"/>
        </pc:sldMkLst>
        <pc:spChg chg="mod">
          <ac:chgData name="Gnanakumar Ganesan" userId="01c6304ab81ed45c" providerId="LiveId" clId="{F4835ED3-B51D-42CE-9328-A4F5FB0B7D33}" dt="2023-04-24T05:44:42.180" v="717"/>
          <ac:spMkLst>
            <pc:docMk/>
            <pc:sldMk cId="377970947" sldId="621"/>
            <ac:spMk id="2" creationId="{421F20A1-3618-D6CF-07C6-8222014827B1}"/>
          </ac:spMkLst>
        </pc:spChg>
        <pc:spChg chg="mod">
          <ac:chgData name="Gnanakumar Ganesan" userId="01c6304ab81ed45c" providerId="LiveId" clId="{F4835ED3-B51D-42CE-9328-A4F5FB0B7D33}" dt="2023-04-24T05:44:52.714" v="719" actId="2711"/>
          <ac:spMkLst>
            <pc:docMk/>
            <pc:sldMk cId="377970947" sldId="621"/>
            <ac:spMk id="3" creationId="{3A7260BD-766E-4BFF-161C-121DD9A31D28}"/>
          </ac:spMkLst>
        </pc:spChg>
      </pc:sldChg>
      <pc:sldChg chg="del">
        <pc:chgData name="Gnanakumar Ganesan" userId="01c6304ab81ed45c" providerId="LiveId" clId="{F4835ED3-B51D-42CE-9328-A4F5FB0B7D33}" dt="2023-04-20T03:09:14.565" v="56" actId="47"/>
        <pc:sldMkLst>
          <pc:docMk/>
          <pc:sldMk cId="2509123736" sldId="621"/>
        </pc:sldMkLst>
      </pc:sldChg>
      <pc:sldChg chg="new del">
        <pc:chgData name="Gnanakumar Ganesan" userId="01c6304ab81ed45c" providerId="LiveId" clId="{F4835ED3-B51D-42CE-9328-A4F5FB0B7D33}" dt="2023-04-20T04:31:42.573" v="108" actId="47"/>
        <pc:sldMkLst>
          <pc:docMk/>
          <pc:sldMk cId="1744052634" sldId="622"/>
        </pc:sldMkLst>
      </pc:sldChg>
      <pc:sldChg chg="modSp new mod">
        <pc:chgData name="Gnanakumar Ganesan" userId="01c6304ab81ed45c" providerId="LiveId" clId="{F4835ED3-B51D-42CE-9328-A4F5FB0B7D33}" dt="2023-04-24T05:45:19.812" v="722" actId="2711"/>
        <pc:sldMkLst>
          <pc:docMk/>
          <pc:sldMk cId="3846570860" sldId="622"/>
        </pc:sldMkLst>
        <pc:spChg chg="mod">
          <ac:chgData name="Gnanakumar Ganesan" userId="01c6304ab81ed45c" providerId="LiveId" clId="{F4835ED3-B51D-42CE-9328-A4F5FB0B7D33}" dt="2023-04-24T05:45:09.792" v="720"/>
          <ac:spMkLst>
            <pc:docMk/>
            <pc:sldMk cId="3846570860" sldId="622"/>
            <ac:spMk id="2" creationId="{20D6529E-79AD-2DB1-6B26-E122FB351B60}"/>
          </ac:spMkLst>
        </pc:spChg>
        <pc:spChg chg="mod">
          <ac:chgData name="Gnanakumar Ganesan" userId="01c6304ab81ed45c" providerId="LiveId" clId="{F4835ED3-B51D-42CE-9328-A4F5FB0B7D33}" dt="2023-04-24T05:45:19.812" v="722" actId="2711"/>
          <ac:spMkLst>
            <pc:docMk/>
            <pc:sldMk cId="3846570860" sldId="622"/>
            <ac:spMk id="3" creationId="{63ECA2E5-DCAD-C174-51A7-EA3EFAEABEE0}"/>
          </ac:spMkLst>
        </pc:spChg>
      </pc:sldChg>
      <pc:sldChg chg="new del">
        <pc:chgData name="Gnanakumar Ganesan" userId="01c6304ab81ed45c" providerId="LiveId" clId="{F4835ED3-B51D-42CE-9328-A4F5FB0B7D33}" dt="2023-04-20T04:31:37.292" v="91" actId="47"/>
        <pc:sldMkLst>
          <pc:docMk/>
          <pc:sldMk cId="2414201365" sldId="623"/>
        </pc:sldMkLst>
      </pc:sldChg>
      <pc:sldChg chg="modSp new mod">
        <pc:chgData name="Gnanakumar Ganesan" userId="01c6304ab81ed45c" providerId="LiveId" clId="{F4835ED3-B51D-42CE-9328-A4F5FB0B7D33}" dt="2023-04-24T05:45:43.145" v="725" actId="2711"/>
        <pc:sldMkLst>
          <pc:docMk/>
          <pc:sldMk cId="3219255801" sldId="623"/>
        </pc:sldMkLst>
        <pc:spChg chg="mod">
          <ac:chgData name="Gnanakumar Ganesan" userId="01c6304ab81ed45c" providerId="LiveId" clId="{F4835ED3-B51D-42CE-9328-A4F5FB0B7D33}" dt="2023-04-24T05:45:32.826" v="723"/>
          <ac:spMkLst>
            <pc:docMk/>
            <pc:sldMk cId="3219255801" sldId="623"/>
            <ac:spMk id="2" creationId="{67DF8144-94EF-F30C-8201-AB74786E6B09}"/>
          </ac:spMkLst>
        </pc:spChg>
        <pc:spChg chg="mod">
          <ac:chgData name="Gnanakumar Ganesan" userId="01c6304ab81ed45c" providerId="LiveId" clId="{F4835ED3-B51D-42CE-9328-A4F5FB0B7D33}" dt="2023-04-24T05:45:43.145" v="725" actId="2711"/>
          <ac:spMkLst>
            <pc:docMk/>
            <pc:sldMk cId="3219255801" sldId="623"/>
            <ac:spMk id="3" creationId="{BDF4098C-4F54-009A-83FF-4178773F50C6}"/>
          </ac:spMkLst>
        </pc:spChg>
      </pc:sldChg>
      <pc:sldChg chg="new">
        <pc:chgData name="Gnanakumar Ganesan" userId="01c6304ab81ed45c" providerId="LiveId" clId="{F4835ED3-B51D-42CE-9328-A4F5FB0B7D33}" dt="2023-04-24T05:39:53.249" v="668" actId="680"/>
        <pc:sldMkLst>
          <pc:docMk/>
          <pc:sldMk cId="1461312270" sldId="624"/>
        </pc:sldMkLst>
      </pc:sldChg>
      <pc:sldChg chg="new del">
        <pc:chgData name="Gnanakumar Ganesan" userId="01c6304ab81ed45c" providerId="LiveId" clId="{F4835ED3-B51D-42CE-9328-A4F5FB0B7D33}" dt="2023-04-20T04:31:37.526" v="92" actId="47"/>
        <pc:sldMkLst>
          <pc:docMk/>
          <pc:sldMk cId="2776380456" sldId="624"/>
        </pc:sldMkLst>
      </pc:sldChg>
      <pc:sldChg chg="new del">
        <pc:chgData name="Gnanakumar Ganesan" userId="01c6304ab81ed45c" providerId="LiveId" clId="{F4835ED3-B51D-42CE-9328-A4F5FB0B7D33}" dt="2023-04-20T04:31:37.734" v="93" actId="47"/>
        <pc:sldMkLst>
          <pc:docMk/>
          <pc:sldMk cId="2678886234" sldId="625"/>
        </pc:sldMkLst>
      </pc:sldChg>
      <pc:sldChg chg="new">
        <pc:chgData name="Gnanakumar Ganesan" userId="01c6304ab81ed45c" providerId="LiveId" clId="{F4835ED3-B51D-42CE-9328-A4F5FB0B7D33}" dt="2023-04-24T05:39:53.464" v="669" actId="680"/>
        <pc:sldMkLst>
          <pc:docMk/>
          <pc:sldMk cId="3098098040" sldId="625"/>
        </pc:sldMkLst>
      </pc:sldChg>
      <pc:sldChg chg="new del">
        <pc:chgData name="Gnanakumar Ganesan" userId="01c6304ab81ed45c" providerId="LiveId" clId="{F4835ED3-B51D-42CE-9328-A4F5FB0B7D33}" dt="2023-04-20T04:31:37.923" v="94" actId="47"/>
        <pc:sldMkLst>
          <pc:docMk/>
          <pc:sldMk cId="707853407" sldId="626"/>
        </pc:sldMkLst>
      </pc:sldChg>
      <pc:sldChg chg="new">
        <pc:chgData name="Gnanakumar Ganesan" userId="01c6304ab81ed45c" providerId="LiveId" clId="{F4835ED3-B51D-42CE-9328-A4F5FB0B7D33}" dt="2023-04-24T05:39:53.688" v="670" actId="680"/>
        <pc:sldMkLst>
          <pc:docMk/>
          <pc:sldMk cId="2185677363" sldId="626"/>
        </pc:sldMkLst>
      </pc:sldChg>
      <pc:sldChg chg="new del">
        <pc:chgData name="Gnanakumar Ganesan" userId="01c6304ab81ed45c" providerId="LiveId" clId="{F4835ED3-B51D-42CE-9328-A4F5FB0B7D33}" dt="2023-04-20T04:31:38.129" v="95" actId="47"/>
        <pc:sldMkLst>
          <pc:docMk/>
          <pc:sldMk cId="99186599" sldId="627"/>
        </pc:sldMkLst>
      </pc:sldChg>
      <pc:sldChg chg="new">
        <pc:chgData name="Gnanakumar Ganesan" userId="01c6304ab81ed45c" providerId="LiveId" clId="{F4835ED3-B51D-42CE-9328-A4F5FB0B7D33}" dt="2023-04-24T05:39:53.915" v="671" actId="680"/>
        <pc:sldMkLst>
          <pc:docMk/>
          <pc:sldMk cId="724631404" sldId="627"/>
        </pc:sldMkLst>
      </pc:sldChg>
      <pc:sldChg chg="new">
        <pc:chgData name="Gnanakumar Ganesan" userId="01c6304ab81ed45c" providerId="LiveId" clId="{F4835ED3-B51D-42CE-9328-A4F5FB0B7D33}" dt="2023-04-24T05:39:54.124" v="672" actId="680"/>
        <pc:sldMkLst>
          <pc:docMk/>
          <pc:sldMk cId="2286741472" sldId="628"/>
        </pc:sldMkLst>
      </pc:sldChg>
      <pc:sldChg chg="new del">
        <pc:chgData name="Gnanakumar Ganesan" userId="01c6304ab81ed45c" providerId="LiveId" clId="{F4835ED3-B51D-42CE-9328-A4F5FB0B7D33}" dt="2023-04-20T04:31:38.323" v="96" actId="47"/>
        <pc:sldMkLst>
          <pc:docMk/>
          <pc:sldMk cId="2723348759" sldId="628"/>
        </pc:sldMkLst>
      </pc:sldChg>
      <pc:sldChg chg="new del">
        <pc:chgData name="Gnanakumar Ganesan" userId="01c6304ab81ed45c" providerId="LiveId" clId="{F4835ED3-B51D-42CE-9328-A4F5FB0B7D33}" dt="2023-04-20T04:31:38.508" v="97" actId="47"/>
        <pc:sldMkLst>
          <pc:docMk/>
          <pc:sldMk cId="810918678" sldId="629"/>
        </pc:sldMkLst>
      </pc:sldChg>
      <pc:sldChg chg="new">
        <pc:chgData name="Gnanakumar Ganesan" userId="01c6304ab81ed45c" providerId="LiveId" clId="{F4835ED3-B51D-42CE-9328-A4F5FB0B7D33}" dt="2023-04-24T05:39:54.347" v="673" actId="680"/>
        <pc:sldMkLst>
          <pc:docMk/>
          <pc:sldMk cId="2418067563" sldId="629"/>
        </pc:sldMkLst>
      </pc:sldChg>
      <pc:sldChg chg="new del">
        <pc:chgData name="Gnanakumar Ganesan" userId="01c6304ab81ed45c" providerId="LiveId" clId="{F4835ED3-B51D-42CE-9328-A4F5FB0B7D33}" dt="2023-04-20T04:31:38.692" v="98" actId="47"/>
        <pc:sldMkLst>
          <pc:docMk/>
          <pc:sldMk cId="1329251183" sldId="630"/>
        </pc:sldMkLst>
      </pc:sldChg>
      <pc:sldChg chg="new">
        <pc:chgData name="Gnanakumar Ganesan" userId="01c6304ab81ed45c" providerId="LiveId" clId="{F4835ED3-B51D-42CE-9328-A4F5FB0B7D33}" dt="2023-04-24T05:39:54.573" v="674" actId="680"/>
        <pc:sldMkLst>
          <pc:docMk/>
          <pc:sldMk cId="3697114210" sldId="630"/>
        </pc:sldMkLst>
      </pc:sldChg>
      <pc:sldChg chg="new">
        <pc:chgData name="Gnanakumar Ganesan" userId="01c6304ab81ed45c" providerId="LiveId" clId="{F4835ED3-B51D-42CE-9328-A4F5FB0B7D33}" dt="2023-04-24T05:39:54.773" v="675" actId="680"/>
        <pc:sldMkLst>
          <pc:docMk/>
          <pc:sldMk cId="16549429" sldId="631"/>
        </pc:sldMkLst>
      </pc:sldChg>
      <pc:sldChg chg="new del">
        <pc:chgData name="Gnanakumar Ganesan" userId="01c6304ab81ed45c" providerId="LiveId" clId="{F4835ED3-B51D-42CE-9328-A4F5FB0B7D33}" dt="2023-04-20T04:31:38.880" v="99" actId="47"/>
        <pc:sldMkLst>
          <pc:docMk/>
          <pc:sldMk cId="2257550694" sldId="631"/>
        </pc:sldMkLst>
      </pc:sldChg>
      <pc:sldChg chg="new">
        <pc:chgData name="Gnanakumar Ganesan" userId="01c6304ab81ed45c" providerId="LiveId" clId="{F4835ED3-B51D-42CE-9328-A4F5FB0B7D33}" dt="2023-04-24T05:39:54.970" v="676" actId="680"/>
        <pc:sldMkLst>
          <pc:docMk/>
          <pc:sldMk cId="298605977" sldId="632"/>
        </pc:sldMkLst>
      </pc:sldChg>
      <pc:sldChg chg="new del">
        <pc:chgData name="Gnanakumar Ganesan" userId="01c6304ab81ed45c" providerId="LiveId" clId="{F4835ED3-B51D-42CE-9328-A4F5FB0B7D33}" dt="2023-04-20T04:31:39.074" v="100" actId="47"/>
        <pc:sldMkLst>
          <pc:docMk/>
          <pc:sldMk cId="2229093248" sldId="632"/>
        </pc:sldMkLst>
      </pc:sldChg>
      <pc:sldChg chg="new">
        <pc:chgData name="Gnanakumar Ganesan" userId="01c6304ab81ed45c" providerId="LiveId" clId="{F4835ED3-B51D-42CE-9328-A4F5FB0B7D33}" dt="2023-04-24T05:39:55.183" v="677" actId="680"/>
        <pc:sldMkLst>
          <pc:docMk/>
          <pc:sldMk cId="4162312015" sldId="633"/>
        </pc:sldMkLst>
      </pc:sldChg>
      <pc:sldChg chg="new del">
        <pc:chgData name="Gnanakumar Ganesan" userId="01c6304ab81ed45c" providerId="LiveId" clId="{F4835ED3-B51D-42CE-9328-A4F5FB0B7D33}" dt="2023-04-20T04:31:39.273" v="101" actId="47"/>
        <pc:sldMkLst>
          <pc:docMk/>
          <pc:sldMk cId="4278193564" sldId="633"/>
        </pc:sldMkLst>
      </pc:sldChg>
      <pc:sldChg chg="new del">
        <pc:chgData name="Gnanakumar Ganesan" userId="01c6304ab81ed45c" providerId="LiveId" clId="{F4835ED3-B51D-42CE-9328-A4F5FB0B7D33}" dt="2023-04-20T04:31:39.946" v="102" actId="47"/>
        <pc:sldMkLst>
          <pc:docMk/>
          <pc:sldMk cId="578570598" sldId="634"/>
        </pc:sldMkLst>
      </pc:sldChg>
      <pc:sldChg chg="new">
        <pc:chgData name="Gnanakumar Ganesan" userId="01c6304ab81ed45c" providerId="LiveId" clId="{F4835ED3-B51D-42CE-9328-A4F5FB0B7D33}" dt="2023-04-24T05:39:55.385" v="678" actId="680"/>
        <pc:sldMkLst>
          <pc:docMk/>
          <pc:sldMk cId="1330286426" sldId="634"/>
        </pc:sldMkLst>
      </pc:sldChg>
      <pc:sldChg chg="new del">
        <pc:chgData name="Gnanakumar Ganesan" userId="01c6304ab81ed45c" providerId="LiveId" clId="{F4835ED3-B51D-42CE-9328-A4F5FB0B7D33}" dt="2023-04-20T04:31:40.239" v="103" actId="47"/>
        <pc:sldMkLst>
          <pc:docMk/>
          <pc:sldMk cId="805951993" sldId="635"/>
        </pc:sldMkLst>
      </pc:sldChg>
      <pc:sldChg chg="new">
        <pc:chgData name="Gnanakumar Ganesan" userId="01c6304ab81ed45c" providerId="LiveId" clId="{F4835ED3-B51D-42CE-9328-A4F5FB0B7D33}" dt="2023-04-24T05:39:55.561" v="679" actId="680"/>
        <pc:sldMkLst>
          <pc:docMk/>
          <pc:sldMk cId="2585376085" sldId="635"/>
        </pc:sldMkLst>
      </pc:sldChg>
      <pc:sldChg chg="new">
        <pc:chgData name="Gnanakumar Ganesan" userId="01c6304ab81ed45c" providerId="LiveId" clId="{F4835ED3-B51D-42CE-9328-A4F5FB0B7D33}" dt="2023-04-24T05:39:55.751" v="680" actId="680"/>
        <pc:sldMkLst>
          <pc:docMk/>
          <pc:sldMk cId="310996389" sldId="636"/>
        </pc:sldMkLst>
      </pc:sldChg>
      <pc:sldChg chg="new del">
        <pc:chgData name="Gnanakumar Ganesan" userId="01c6304ab81ed45c" providerId="LiveId" clId="{F4835ED3-B51D-42CE-9328-A4F5FB0B7D33}" dt="2023-04-20T04:31:40.700" v="104" actId="47"/>
        <pc:sldMkLst>
          <pc:docMk/>
          <pc:sldMk cId="3758898928" sldId="636"/>
        </pc:sldMkLst>
      </pc:sldChg>
      <pc:sldChg chg="new del">
        <pc:chgData name="Gnanakumar Ganesan" userId="01c6304ab81ed45c" providerId="LiveId" clId="{F4835ED3-B51D-42CE-9328-A4F5FB0B7D33}" dt="2023-04-20T04:31:40.941" v="105" actId="47"/>
        <pc:sldMkLst>
          <pc:docMk/>
          <pc:sldMk cId="1423937880" sldId="637"/>
        </pc:sldMkLst>
      </pc:sldChg>
      <pc:sldChg chg="new">
        <pc:chgData name="Gnanakumar Ganesan" userId="01c6304ab81ed45c" providerId="LiveId" clId="{F4835ED3-B51D-42CE-9328-A4F5FB0B7D33}" dt="2023-04-24T05:39:55.952" v="681" actId="680"/>
        <pc:sldMkLst>
          <pc:docMk/>
          <pc:sldMk cId="2068802175" sldId="637"/>
        </pc:sldMkLst>
      </pc:sldChg>
      <pc:sldChg chg="new">
        <pc:chgData name="Gnanakumar Ganesan" userId="01c6304ab81ed45c" providerId="LiveId" clId="{F4835ED3-B51D-42CE-9328-A4F5FB0B7D33}" dt="2023-04-24T05:39:56.145" v="682" actId="680"/>
        <pc:sldMkLst>
          <pc:docMk/>
          <pc:sldMk cId="536794301" sldId="638"/>
        </pc:sldMkLst>
      </pc:sldChg>
      <pc:sldChg chg="new del">
        <pc:chgData name="Gnanakumar Ganesan" userId="01c6304ab81ed45c" providerId="LiveId" clId="{F4835ED3-B51D-42CE-9328-A4F5FB0B7D33}" dt="2023-04-20T04:31:41.199" v="106" actId="47"/>
        <pc:sldMkLst>
          <pc:docMk/>
          <pc:sldMk cId="1091272025" sldId="638"/>
        </pc:sldMkLst>
      </pc:sldChg>
      <pc:sldChg chg="new">
        <pc:chgData name="Gnanakumar Ganesan" userId="01c6304ab81ed45c" providerId="LiveId" clId="{F4835ED3-B51D-42CE-9328-A4F5FB0B7D33}" dt="2023-04-24T05:39:56.345" v="683" actId="680"/>
        <pc:sldMkLst>
          <pc:docMk/>
          <pc:sldMk cId="1336374935" sldId="639"/>
        </pc:sldMkLst>
      </pc:sldChg>
      <pc:sldChg chg="new del">
        <pc:chgData name="Gnanakumar Ganesan" userId="01c6304ab81ed45c" providerId="LiveId" clId="{F4835ED3-B51D-42CE-9328-A4F5FB0B7D33}" dt="2023-04-20T04:31:41.741" v="107" actId="47"/>
        <pc:sldMkLst>
          <pc:docMk/>
          <pc:sldMk cId="2369455171" sldId="639"/>
        </pc:sldMkLst>
      </pc:sldChg>
      <pc:sldChg chg="new">
        <pc:chgData name="Gnanakumar Ganesan" userId="01c6304ab81ed45c" providerId="LiveId" clId="{F4835ED3-B51D-42CE-9328-A4F5FB0B7D33}" dt="2023-04-24T05:39:56.572" v="684" actId="680"/>
        <pc:sldMkLst>
          <pc:docMk/>
          <pc:sldMk cId="2174868701" sldId="640"/>
        </pc:sldMkLst>
      </pc:sldChg>
      <pc:sldChg chg="addSp modSp new mod">
        <pc:chgData name="Gnanakumar Ganesan" userId="01c6304ab81ed45c" providerId="LiveId" clId="{F4835ED3-B51D-42CE-9328-A4F5FB0B7D33}" dt="2023-04-25T03:43:49.236" v="774" actId="1076"/>
        <pc:sldMkLst>
          <pc:docMk/>
          <pc:sldMk cId="3631001837" sldId="641"/>
        </pc:sldMkLst>
        <pc:spChg chg="mod">
          <ac:chgData name="Gnanakumar Ganesan" userId="01c6304ab81ed45c" providerId="LiveId" clId="{F4835ED3-B51D-42CE-9328-A4F5FB0B7D33}" dt="2023-04-25T03:40:46.820" v="742"/>
          <ac:spMkLst>
            <pc:docMk/>
            <pc:sldMk cId="3631001837" sldId="641"/>
            <ac:spMk id="2" creationId="{38634740-0FA1-E0BB-E8A9-776EDBD90486}"/>
          </ac:spMkLst>
        </pc:spChg>
        <pc:spChg chg="mod">
          <ac:chgData name="Gnanakumar Ganesan" userId="01c6304ab81ed45c" providerId="LiveId" clId="{F4835ED3-B51D-42CE-9328-A4F5FB0B7D33}" dt="2023-04-25T03:42:58.206" v="769" actId="21"/>
          <ac:spMkLst>
            <pc:docMk/>
            <pc:sldMk cId="3631001837" sldId="641"/>
            <ac:spMk id="3" creationId="{CE6804DA-7966-6AF2-8804-590BDCB6748F}"/>
          </ac:spMkLst>
        </pc:spChg>
        <pc:picChg chg="add mod">
          <ac:chgData name="Gnanakumar Ganesan" userId="01c6304ab81ed45c" providerId="LiveId" clId="{F4835ED3-B51D-42CE-9328-A4F5FB0B7D33}" dt="2023-04-25T03:43:49.236" v="774" actId="1076"/>
          <ac:picMkLst>
            <pc:docMk/>
            <pc:sldMk cId="3631001837" sldId="641"/>
            <ac:picMk id="6" creationId="{07864320-90F5-6EB1-2292-61C5B42ADEE0}"/>
          </ac:picMkLst>
        </pc:picChg>
      </pc:sldChg>
      <pc:sldChg chg="addSp delSp modSp new mod">
        <pc:chgData name="Gnanakumar Ganesan" userId="01c6304ab81ed45c" providerId="LiveId" clId="{F4835ED3-B51D-42CE-9328-A4F5FB0B7D33}" dt="2023-04-25T03:47:33.626" v="811" actId="12"/>
        <pc:sldMkLst>
          <pc:docMk/>
          <pc:sldMk cId="3033053778" sldId="642"/>
        </pc:sldMkLst>
        <pc:spChg chg="mod">
          <ac:chgData name="Gnanakumar Ganesan" userId="01c6304ab81ed45c" providerId="LiveId" clId="{F4835ED3-B51D-42CE-9328-A4F5FB0B7D33}" dt="2023-04-25T03:47:33.626" v="811" actId="12"/>
          <ac:spMkLst>
            <pc:docMk/>
            <pc:sldMk cId="3033053778" sldId="642"/>
            <ac:spMk id="3" creationId="{0371F007-3A7E-9A48-2CB3-0ED287D7C1A7}"/>
          </ac:spMkLst>
        </pc:spChg>
        <pc:picChg chg="add del mod">
          <ac:chgData name="Gnanakumar Ganesan" userId="01c6304ab81ed45c" providerId="LiveId" clId="{F4835ED3-B51D-42CE-9328-A4F5FB0B7D33}" dt="2023-04-25T03:44:56.321" v="793" actId="22"/>
          <ac:picMkLst>
            <pc:docMk/>
            <pc:sldMk cId="3033053778" sldId="642"/>
            <ac:picMk id="6" creationId="{5FA73C21-9B41-D0AB-4EA2-BB46281EF268}"/>
          </ac:picMkLst>
        </pc:picChg>
        <pc:picChg chg="add mod">
          <ac:chgData name="Gnanakumar Ganesan" userId="01c6304ab81ed45c" providerId="LiveId" clId="{F4835ED3-B51D-42CE-9328-A4F5FB0B7D33}" dt="2023-04-25T03:45:20.544" v="795" actId="1076"/>
          <ac:picMkLst>
            <pc:docMk/>
            <pc:sldMk cId="3033053778" sldId="642"/>
            <ac:picMk id="8" creationId="{E8DC798C-5F66-9999-304B-92C064F8A7E5}"/>
          </ac:picMkLst>
        </pc:picChg>
        <pc:picChg chg="add mod">
          <ac:chgData name="Gnanakumar Ganesan" userId="01c6304ab81ed45c" providerId="LiveId" clId="{F4835ED3-B51D-42CE-9328-A4F5FB0B7D33}" dt="2023-04-25T03:46:25.538" v="803" actId="1076"/>
          <ac:picMkLst>
            <pc:docMk/>
            <pc:sldMk cId="3033053778" sldId="642"/>
            <ac:picMk id="10" creationId="{2BE59DE7-B05A-74F8-57F0-F240871BC83C}"/>
          </ac:picMkLst>
        </pc:picChg>
        <pc:picChg chg="add mod">
          <ac:chgData name="Gnanakumar Ganesan" userId="01c6304ab81ed45c" providerId="LiveId" clId="{F4835ED3-B51D-42CE-9328-A4F5FB0B7D33}" dt="2023-04-25T03:46:51.487" v="806" actId="1076"/>
          <ac:picMkLst>
            <pc:docMk/>
            <pc:sldMk cId="3033053778" sldId="642"/>
            <ac:picMk id="12" creationId="{168794CB-88F9-EAD9-B803-EAF9B0F74825}"/>
          </ac:picMkLst>
        </pc:picChg>
      </pc:sldChg>
      <pc:sldChg chg="addSp modSp new mod">
        <pc:chgData name="Gnanakumar Ganesan" userId="01c6304ab81ed45c" providerId="LiveId" clId="{F4835ED3-B51D-42CE-9328-A4F5FB0B7D33}" dt="2023-04-25T03:52:41.958" v="831" actId="14100"/>
        <pc:sldMkLst>
          <pc:docMk/>
          <pc:sldMk cId="3633738563" sldId="643"/>
        </pc:sldMkLst>
        <pc:spChg chg="mod">
          <ac:chgData name="Gnanakumar Ganesan" userId="01c6304ab81ed45c" providerId="LiveId" clId="{F4835ED3-B51D-42CE-9328-A4F5FB0B7D33}" dt="2023-04-25T03:48:23.516" v="826" actId="20577"/>
          <ac:spMkLst>
            <pc:docMk/>
            <pc:sldMk cId="3633738563" sldId="643"/>
            <ac:spMk id="2" creationId="{A413DD71-CA6D-FFD5-580E-DD83D1B5DB84}"/>
          </ac:spMkLst>
        </pc:spChg>
        <pc:spChg chg="mod">
          <ac:chgData name="Gnanakumar Ganesan" userId="01c6304ab81ed45c" providerId="LiveId" clId="{F4835ED3-B51D-42CE-9328-A4F5FB0B7D33}" dt="2023-04-25T03:51:57.377" v="828" actId="6549"/>
          <ac:spMkLst>
            <pc:docMk/>
            <pc:sldMk cId="3633738563" sldId="643"/>
            <ac:spMk id="3" creationId="{6F2DC6DB-7EF0-FFED-47F2-7FCCB9F2A3CE}"/>
          </ac:spMkLst>
        </pc:spChg>
        <pc:picChg chg="add mod">
          <ac:chgData name="Gnanakumar Ganesan" userId="01c6304ab81ed45c" providerId="LiveId" clId="{F4835ED3-B51D-42CE-9328-A4F5FB0B7D33}" dt="2023-04-25T03:52:41.958" v="831" actId="14100"/>
          <ac:picMkLst>
            <pc:docMk/>
            <pc:sldMk cId="3633738563" sldId="643"/>
            <ac:picMk id="6" creationId="{7D196598-106D-83F7-9D4A-0E4F39C0CCAC}"/>
          </ac:picMkLst>
        </pc:picChg>
      </pc:sldChg>
      <pc:sldChg chg="addSp delSp modSp new mod">
        <pc:chgData name="Gnanakumar Ganesan" userId="01c6304ab81ed45c" providerId="LiveId" clId="{F4835ED3-B51D-42CE-9328-A4F5FB0B7D33}" dt="2023-04-25T03:56:46.548" v="867" actId="1076"/>
        <pc:sldMkLst>
          <pc:docMk/>
          <pc:sldMk cId="1652224614" sldId="644"/>
        </pc:sldMkLst>
        <pc:spChg chg="mod">
          <ac:chgData name="Gnanakumar Ganesan" userId="01c6304ab81ed45c" providerId="LiveId" clId="{F4835ED3-B51D-42CE-9328-A4F5FB0B7D33}" dt="2023-04-25T03:56:08.492" v="862" actId="20577"/>
          <ac:spMkLst>
            <pc:docMk/>
            <pc:sldMk cId="1652224614" sldId="644"/>
            <ac:spMk id="3" creationId="{EB609088-B166-9DE9-D0E3-E71AB48C84C8}"/>
          </ac:spMkLst>
        </pc:spChg>
        <pc:picChg chg="add del mod">
          <ac:chgData name="Gnanakumar Ganesan" userId="01c6304ab81ed45c" providerId="LiveId" clId="{F4835ED3-B51D-42CE-9328-A4F5FB0B7D33}" dt="2023-04-25T03:56:21.530" v="865" actId="478"/>
          <ac:picMkLst>
            <pc:docMk/>
            <pc:sldMk cId="1652224614" sldId="644"/>
            <ac:picMk id="6" creationId="{54D10BA4-F273-8D2E-EC8A-139EC28335F0}"/>
          </ac:picMkLst>
        </pc:picChg>
        <pc:picChg chg="add mod">
          <ac:chgData name="Gnanakumar Ganesan" userId="01c6304ab81ed45c" providerId="LiveId" clId="{F4835ED3-B51D-42CE-9328-A4F5FB0B7D33}" dt="2023-04-25T03:56:46.548" v="867" actId="1076"/>
          <ac:picMkLst>
            <pc:docMk/>
            <pc:sldMk cId="1652224614" sldId="644"/>
            <ac:picMk id="8" creationId="{03FADD1F-39C5-11C0-7F70-CB7987C084AC}"/>
          </ac:picMkLst>
        </pc:picChg>
      </pc:sldChg>
      <pc:sldChg chg="addSp delSp modSp new mod">
        <pc:chgData name="Gnanakumar Ganesan" userId="01c6304ab81ed45c" providerId="LiveId" clId="{F4835ED3-B51D-42CE-9328-A4F5FB0B7D33}" dt="2023-04-25T03:57:51.244" v="877" actId="1076"/>
        <pc:sldMkLst>
          <pc:docMk/>
          <pc:sldMk cId="4293919499" sldId="645"/>
        </pc:sldMkLst>
        <pc:spChg chg="mod">
          <ac:chgData name="Gnanakumar Ganesan" userId="01c6304ab81ed45c" providerId="LiveId" clId="{F4835ED3-B51D-42CE-9328-A4F5FB0B7D33}" dt="2023-04-25T03:57:19.857" v="872" actId="5793"/>
          <ac:spMkLst>
            <pc:docMk/>
            <pc:sldMk cId="4293919499" sldId="645"/>
            <ac:spMk id="3" creationId="{0A6BFBFB-FD36-C6C0-0F4B-183E7D3C9A7F}"/>
          </ac:spMkLst>
        </pc:spChg>
        <pc:picChg chg="add del mod">
          <ac:chgData name="Gnanakumar Ganesan" userId="01c6304ab81ed45c" providerId="LiveId" clId="{F4835ED3-B51D-42CE-9328-A4F5FB0B7D33}" dt="2023-04-25T03:57:28.718" v="875" actId="21"/>
          <ac:picMkLst>
            <pc:docMk/>
            <pc:sldMk cId="4293919499" sldId="645"/>
            <ac:picMk id="6" creationId="{07778352-130D-61C9-9CBB-FF77D72FDCC7}"/>
          </ac:picMkLst>
        </pc:picChg>
        <pc:picChg chg="add mod">
          <ac:chgData name="Gnanakumar Ganesan" userId="01c6304ab81ed45c" providerId="LiveId" clId="{F4835ED3-B51D-42CE-9328-A4F5FB0B7D33}" dt="2023-04-25T03:57:51.244" v="877" actId="1076"/>
          <ac:picMkLst>
            <pc:docMk/>
            <pc:sldMk cId="4293919499" sldId="645"/>
            <ac:picMk id="8" creationId="{3C96CA15-578A-8EEF-33CC-FAD2B2C3AE73}"/>
          </ac:picMkLst>
        </pc:picChg>
      </pc:sldChg>
      <pc:sldChg chg="modSp new mod">
        <pc:chgData name="Gnanakumar Ganesan" userId="01c6304ab81ed45c" providerId="LiveId" clId="{F4835ED3-B51D-42CE-9328-A4F5FB0B7D33}" dt="2023-04-25T04:04:18.018" v="925" actId="20577"/>
        <pc:sldMkLst>
          <pc:docMk/>
          <pc:sldMk cId="2220136189" sldId="646"/>
        </pc:sldMkLst>
        <pc:spChg chg="mod">
          <ac:chgData name="Gnanakumar Ganesan" userId="01c6304ab81ed45c" providerId="LiveId" clId="{F4835ED3-B51D-42CE-9328-A4F5FB0B7D33}" dt="2023-04-25T03:58:28.732" v="878"/>
          <ac:spMkLst>
            <pc:docMk/>
            <pc:sldMk cId="2220136189" sldId="646"/>
            <ac:spMk id="2" creationId="{1C41A6A2-C9A4-08AE-503F-83DD6F78807C}"/>
          </ac:spMkLst>
        </pc:spChg>
        <pc:spChg chg="mod">
          <ac:chgData name="Gnanakumar Ganesan" userId="01c6304ab81ed45c" providerId="LiveId" clId="{F4835ED3-B51D-42CE-9328-A4F5FB0B7D33}" dt="2023-04-25T04:04:18.018" v="925" actId="20577"/>
          <ac:spMkLst>
            <pc:docMk/>
            <pc:sldMk cId="2220136189" sldId="646"/>
            <ac:spMk id="3" creationId="{BC46A87F-D8FF-57C9-8B3F-65F695BF25E3}"/>
          </ac:spMkLst>
        </pc:spChg>
      </pc:sldChg>
      <pc:sldChg chg="addSp modSp new mod">
        <pc:chgData name="Gnanakumar Ganesan" userId="01c6304ab81ed45c" providerId="LiveId" clId="{F4835ED3-B51D-42CE-9328-A4F5FB0B7D33}" dt="2023-04-25T04:05:13.268" v="927"/>
        <pc:sldMkLst>
          <pc:docMk/>
          <pc:sldMk cId="1725108318" sldId="647"/>
        </pc:sldMkLst>
        <pc:spChg chg="mod">
          <ac:chgData name="Gnanakumar Ganesan" userId="01c6304ab81ed45c" providerId="LiveId" clId="{F4835ED3-B51D-42CE-9328-A4F5FB0B7D33}" dt="2023-04-25T04:05:13.268" v="927"/>
          <ac:spMkLst>
            <pc:docMk/>
            <pc:sldMk cId="1725108318" sldId="647"/>
            <ac:spMk id="2" creationId="{3301A073-22B7-4625-908F-E9C964E70D30}"/>
          </ac:spMkLst>
        </pc:spChg>
        <pc:picChg chg="add">
          <ac:chgData name="Gnanakumar Ganesan" userId="01c6304ab81ed45c" providerId="LiveId" clId="{F4835ED3-B51D-42CE-9328-A4F5FB0B7D33}" dt="2023-04-25T04:05:05.052" v="926" actId="22"/>
          <ac:picMkLst>
            <pc:docMk/>
            <pc:sldMk cId="1725108318" sldId="647"/>
            <ac:picMk id="6" creationId="{18C370F2-0509-7506-A8B7-BCE977135382}"/>
          </ac:picMkLst>
        </pc:picChg>
      </pc:sldChg>
      <pc:sldChg chg="modSp new mod">
        <pc:chgData name="Gnanakumar Ganesan" userId="01c6304ab81ed45c" providerId="LiveId" clId="{F4835ED3-B51D-42CE-9328-A4F5FB0B7D33}" dt="2023-04-27T04:37:08.653" v="1362" actId="20577"/>
        <pc:sldMkLst>
          <pc:docMk/>
          <pc:sldMk cId="744241909" sldId="648"/>
        </pc:sldMkLst>
        <pc:spChg chg="mod">
          <ac:chgData name="Gnanakumar Ganesan" userId="01c6304ab81ed45c" providerId="LiveId" clId="{F4835ED3-B51D-42CE-9328-A4F5FB0B7D33}" dt="2023-04-25T04:05:49.168" v="928"/>
          <ac:spMkLst>
            <pc:docMk/>
            <pc:sldMk cId="744241909" sldId="648"/>
            <ac:spMk id="2" creationId="{31DDCE45-0CA8-3592-6B7C-9582A9E517B7}"/>
          </ac:spMkLst>
        </pc:spChg>
        <pc:spChg chg="mod">
          <ac:chgData name="Gnanakumar Ganesan" userId="01c6304ab81ed45c" providerId="LiveId" clId="{F4835ED3-B51D-42CE-9328-A4F5FB0B7D33}" dt="2023-04-27T04:37:08.653" v="1362" actId="20577"/>
          <ac:spMkLst>
            <pc:docMk/>
            <pc:sldMk cId="744241909" sldId="648"/>
            <ac:spMk id="3" creationId="{74191048-F908-3C2C-2441-CA2E84D55842}"/>
          </ac:spMkLst>
        </pc:spChg>
      </pc:sldChg>
      <pc:sldChg chg="modSp new mod ord">
        <pc:chgData name="Gnanakumar Ganesan" userId="01c6304ab81ed45c" providerId="LiveId" clId="{F4835ED3-B51D-42CE-9328-A4F5FB0B7D33}" dt="2023-04-25T04:10:26.401" v="989" actId="113"/>
        <pc:sldMkLst>
          <pc:docMk/>
          <pc:sldMk cId="3259651634" sldId="649"/>
        </pc:sldMkLst>
        <pc:spChg chg="mod">
          <ac:chgData name="Gnanakumar Ganesan" userId="01c6304ab81ed45c" providerId="LiveId" clId="{F4835ED3-B51D-42CE-9328-A4F5FB0B7D33}" dt="2023-04-25T04:10:26.401" v="989" actId="113"/>
          <ac:spMkLst>
            <pc:docMk/>
            <pc:sldMk cId="3259651634" sldId="649"/>
            <ac:spMk id="3" creationId="{FFBC6CFF-6251-3FC1-AD2C-92B170535D2F}"/>
          </ac:spMkLst>
        </pc:spChg>
      </pc:sldChg>
      <pc:sldChg chg="addSp modSp new mod ord">
        <pc:chgData name="Gnanakumar Ganesan" userId="01c6304ab81ed45c" providerId="LiveId" clId="{F4835ED3-B51D-42CE-9328-A4F5FB0B7D33}" dt="2023-04-25T04:09:09.087" v="968"/>
        <pc:sldMkLst>
          <pc:docMk/>
          <pc:sldMk cId="4107129055" sldId="650"/>
        </pc:sldMkLst>
        <pc:spChg chg="mod">
          <ac:chgData name="Gnanakumar Ganesan" userId="01c6304ab81ed45c" providerId="LiveId" clId="{F4835ED3-B51D-42CE-9328-A4F5FB0B7D33}" dt="2023-04-25T04:06:42.891" v="961"/>
          <ac:spMkLst>
            <pc:docMk/>
            <pc:sldMk cId="4107129055" sldId="650"/>
            <ac:spMk id="2" creationId="{63223DC6-D56C-8536-8AED-5C657CFF48BB}"/>
          </ac:spMkLst>
        </pc:spChg>
        <pc:picChg chg="add mod">
          <ac:chgData name="Gnanakumar Ganesan" userId="01c6304ab81ed45c" providerId="LiveId" clId="{F4835ED3-B51D-42CE-9328-A4F5FB0B7D33}" dt="2023-04-25T04:07:14.101" v="964" actId="14100"/>
          <ac:picMkLst>
            <pc:docMk/>
            <pc:sldMk cId="4107129055" sldId="650"/>
            <ac:picMk id="6" creationId="{7BE81B9A-9E03-1D03-6C03-95DB75735F8E}"/>
          </ac:picMkLst>
        </pc:picChg>
      </pc:sldChg>
      <pc:sldChg chg="modSp new mod">
        <pc:chgData name="Gnanakumar Ganesan" userId="01c6304ab81ed45c" providerId="LiveId" clId="{F4835ED3-B51D-42CE-9328-A4F5FB0B7D33}" dt="2023-04-25T04:09:51.384" v="979" actId="255"/>
        <pc:sldMkLst>
          <pc:docMk/>
          <pc:sldMk cId="781273755" sldId="651"/>
        </pc:sldMkLst>
        <pc:spChg chg="mod">
          <ac:chgData name="Gnanakumar Ganesan" userId="01c6304ab81ed45c" providerId="LiveId" clId="{F4835ED3-B51D-42CE-9328-A4F5FB0B7D33}" dt="2023-04-25T04:09:51.384" v="979" actId="255"/>
          <ac:spMkLst>
            <pc:docMk/>
            <pc:sldMk cId="781273755" sldId="651"/>
            <ac:spMk id="3" creationId="{B9A0A5AB-6500-0FF5-FBCD-19759E350EE8}"/>
          </ac:spMkLst>
        </pc:spChg>
      </pc:sldChg>
      <pc:sldChg chg="modSp new mod">
        <pc:chgData name="Gnanakumar Ganesan" userId="01c6304ab81ed45c" providerId="LiveId" clId="{F4835ED3-B51D-42CE-9328-A4F5FB0B7D33}" dt="2023-04-25T05:40:54.804" v="1039" actId="255"/>
        <pc:sldMkLst>
          <pc:docMk/>
          <pc:sldMk cId="1583184956" sldId="652"/>
        </pc:sldMkLst>
        <pc:spChg chg="mod">
          <ac:chgData name="Gnanakumar Ganesan" userId="01c6304ab81ed45c" providerId="LiveId" clId="{F4835ED3-B51D-42CE-9328-A4F5FB0B7D33}" dt="2023-04-25T05:34:55.397" v="1014" actId="20577"/>
          <ac:spMkLst>
            <pc:docMk/>
            <pc:sldMk cId="1583184956" sldId="652"/>
            <ac:spMk id="2" creationId="{D51E3C46-4C07-D083-05D7-EBDA24CF165B}"/>
          </ac:spMkLst>
        </pc:spChg>
        <pc:spChg chg="mod">
          <ac:chgData name="Gnanakumar Ganesan" userId="01c6304ab81ed45c" providerId="LiveId" clId="{F4835ED3-B51D-42CE-9328-A4F5FB0B7D33}" dt="2023-04-25T05:40:54.804" v="1039" actId="255"/>
          <ac:spMkLst>
            <pc:docMk/>
            <pc:sldMk cId="1583184956" sldId="652"/>
            <ac:spMk id="3" creationId="{F4D2BC7E-7E5C-8575-CFAB-D43840F50D52}"/>
          </ac:spMkLst>
        </pc:spChg>
      </pc:sldChg>
      <pc:sldChg chg="modSp new mod">
        <pc:chgData name="Gnanakumar Ganesan" userId="01c6304ab81ed45c" providerId="LiveId" clId="{F4835ED3-B51D-42CE-9328-A4F5FB0B7D33}" dt="2023-04-25T05:42:40.454" v="1057" actId="20577"/>
        <pc:sldMkLst>
          <pc:docMk/>
          <pc:sldMk cId="4279214262" sldId="653"/>
        </pc:sldMkLst>
        <pc:spChg chg="mod">
          <ac:chgData name="Gnanakumar Ganesan" userId="01c6304ab81ed45c" providerId="LiveId" clId="{F4835ED3-B51D-42CE-9328-A4F5FB0B7D33}" dt="2023-04-25T05:42:40.454" v="1057" actId="20577"/>
          <ac:spMkLst>
            <pc:docMk/>
            <pc:sldMk cId="4279214262" sldId="653"/>
            <ac:spMk id="3" creationId="{BFCD300C-55C4-FC28-555A-C2449EFB6F8F}"/>
          </ac:spMkLst>
        </pc:spChg>
      </pc:sldChg>
      <pc:sldChg chg="modSp new mod">
        <pc:chgData name="Gnanakumar Ganesan" userId="01c6304ab81ed45c" providerId="LiveId" clId="{F4835ED3-B51D-42CE-9328-A4F5FB0B7D33}" dt="2023-04-25T07:35:34.656" v="1075" actId="21"/>
        <pc:sldMkLst>
          <pc:docMk/>
          <pc:sldMk cId="1409673751" sldId="654"/>
        </pc:sldMkLst>
        <pc:spChg chg="mod">
          <ac:chgData name="Gnanakumar Ganesan" userId="01c6304ab81ed45c" providerId="LiveId" clId="{F4835ED3-B51D-42CE-9328-A4F5FB0B7D33}" dt="2023-04-25T07:35:34.656" v="1075" actId="21"/>
          <ac:spMkLst>
            <pc:docMk/>
            <pc:sldMk cId="1409673751" sldId="654"/>
            <ac:spMk id="3" creationId="{063C824D-395C-B4C0-5F63-27D98EA9101E}"/>
          </ac:spMkLst>
        </pc:spChg>
      </pc:sldChg>
      <pc:sldChg chg="addSp modSp new mod">
        <pc:chgData name="Gnanakumar Ganesan" userId="01c6304ab81ed45c" providerId="LiveId" clId="{F4835ED3-B51D-42CE-9328-A4F5FB0B7D33}" dt="2023-04-25T08:49:24.808" v="1092" actId="1035"/>
        <pc:sldMkLst>
          <pc:docMk/>
          <pc:sldMk cId="1345777077" sldId="655"/>
        </pc:sldMkLst>
        <pc:spChg chg="mod">
          <ac:chgData name="Gnanakumar Ganesan" userId="01c6304ab81ed45c" providerId="LiveId" clId="{F4835ED3-B51D-42CE-9328-A4F5FB0B7D33}" dt="2023-04-25T08:49:24.808" v="1092" actId="1035"/>
          <ac:spMkLst>
            <pc:docMk/>
            <pc:sldMk cId="1345777077" sldId="655"/>
            <ac:spMk id="3" creationId="{4B8F33BC-8F95-9404-B22C-FA7EF756AD87}"/>
          </ac:spMkLst>
        </pc:spChg>
        <pc:picChg chg="add mod">
          <ac:chgData name="Gnanakumar Ganesan" userId="01c6304ab81ed45c" providerId="LiveId" clId="{F4835ED3-B51D-42CE-9328-A4F5FB0B7D33}" dt="2023-04-25T07:36:48.869" v="1087" actId="14100"/>
          <ac:picMkLst>
            <pc:docMk/>
            <pc:sldMk cId="1345777077" sldId="655"/>
            <ac:picMk id="6" creationId="{F6CCB35D-D326-4C7A-A897-871005FF6A5A}"/>
          </ac:picMkLst>
        </pc:picChg>
      </pc:sldChg>
      <pc:sldChg chg="modSp new mod">
        <pc:chgData name="Gnanakumar Ganesan" userId="01c6304ab81ed45c" providerId="LiveId" clId="{F4835ED3-B51D-42CE-9328-A4F5FB0B7D33}" dt="2023-04-26T04:35:45.138" v="1115" actId="2711"/>
        <pc:sldMkLst>
          <pc:docMk/>
          <pc:sldMk cId="2611878254" sldId="656"/>
        </pc:sldMkLst>
        <pc:spChg chg="mod">
          <ac:chgData name="Gnanakumar Ganesan" userId="01c6304ab81ed45c" providerId="LiveId" clId="{F4835ED3-B51D-42CE-9328-A4F5FB0B7D33}" dt="2023-04-26T04:33:05.874" v="1105"/>
          <ac:spMkLst>
            <pc:docMk/>
            <pc:sldMk cId="2611878254" sldId="656"/>
            <ac:spMk id="2" creationId="{469DD53F-6D7E-8215-7EBD-3F4BDF3D22CB}"/>
          </ac:spMkLst>
        </pc:spChg>
        <pc:spChg chg="mod">
          <ac:chgData name="Gnanakumar Ganesan" userId="01c6304ab81ed45c" providerId="LiveId" clId="{F4835ED3-B51D-42CE-9328-A4F5FB0B7D33}" dt="2023-04-26T04:35:45.138" v="1115" actId="2711"/>
          <ac:spMkLst>
            <pc:docMk/>
            <pc:sldMk cId="2611878254" sldId="656"/>
            <ac:spMk id="3" creationId="{B6745044-0357-05F3-2520-B819EBCFDCA7}"/>
          </ac:spMkLst>
        </pc:spChg>
      </pc:sldChg>
      <pc:sldChg chg="new">
        <pc:chgData name="Gnanakumar Ganesan" userId="01c6304ab81ed45c" providerId="LiveId" clId="{F4835ED3-B51D-42CE-9328-A4F5FB0B7D33}" dt="2023-04-25T05:34:36.687" v="999" actId="680"/>
        <pc:sldMkLst>
          <pc:docMk/>
          <pc:sldMk cId="3257557467" sldId="656"/>
        </pc:sldMkLst>
      </pc:sldChg>
      <pc:sldChg chg="new">
        <pc:chgData name="Gnanakumar Ganesan" userId="01c6304ab81ed45c" providerId="LiveId" clId="{F4835ED3-B51D-42CE-9328-A4F5FB0B7D33}" dt="2023-04-25T05:34:36.895" v="1000" actId="680"/>
        <pc:sldMkLst>
          <pc:docMk/>
          <pc:sldMk cId="382159214" sldId="657"/>
        </pc:sldMkLst>
      </pc:sldChg>
      <pc:sldChg chg="modSp new mod">
        <pc:chgData name="Gnanakumar Ganesan" userId="01c6304ab81ed45c" providerId="LiveId" clId="{F4835ED3-B51D-42CE-9328-A4F5FB0B7D33}" dt="2023-05-03T04:33:54.579" v="2126" actId="947"/>
        <pc:sldMkLst>
          <pc:docMk/>
          <pc:sldMk cId="4000378447" sldId="657"/>
        </pc:sldMkLst>
        <pc:spChg chg="mod">
          <ac:chgData name="Gnanakumar Ganesan" userId="01c6304ab81ed45c" providerId="LiveId" clId="{F4835ED3-B51D-42CE-9328-A4F5FB0B7D33}" dt="2023-04-26T04:36:02.704" v="1116"/>
          <ac:spMkLst>
            <pc:docMk/>
            <pc:sldMk cId="4000378447" sldId="657"/>
            <ac:spMk id="2" creationId="{D429059E-4FF8-D9B7-110F-7B68306394E4}"/>
          </ac:spMkLst>
        </pc:spChg>
        <pc:spChg chg="mod">
          <ac:chgData name="Gnanakumar Ganesan" userId="01c6304ab81ed45c" providerId="LiveId" clId="{F4835ED3-B51D-42CE-9328-A4F5FB0B7D33}" dt="2023-05-03T04:33:54.579" v="2126" actId="947"/>
          <ac:spMkLst>
            <pc:docMk/>
            <pc:sldMk cId="4000378447" sldId="657"/>
            <ac:spMk id="3" creationId="{52B210B1-E020-C138-1157-06FF1E4A7B1E}"/>
          </ac:spMkLst>
        </pc:spChg>
      </pc:sldChg>
      <pc:sldChg chg="addSp modSp new mod">
        <pc:chgData name="Gnanakumar Ganesan" userId="01c6304ab81ed45c" providerId="LiveId" clId="{F4835ED3-B51D-42CE-9328-A4F5FB0B7D33}" dt="2023-05-03T04:38:40.830" v="2128" actId="1036"/>
        <pc:sldMkLst>
          <pc:docMk/>
          <pc:sldMk cId="1285162196" sldId="658"/>
        </pc:sldMkLst>
        <pc:spChg chg="mod">
          <ac:chgData name="Gnanakumar Ganesan" userId="01c6304ab81ed45c" providerId="LiveId" clId="{F4835ED3-B51D-42CE-9328-A4F5FB0B7D33}" dt="2023-04-26T04:37:00.702" v="1122"/>
          <ac:spMkLst>
            <pc:docMk/>
            <pc:sldMk cId="1285162196" sldId="658"/>
            <ac:spMk id="2" creationId="{AE5ADB0C-DD8B-B3D7-BFD5-9F324B3103AE}"/>
          </ac:spMkLst>
        </pc:spChg>
        <pc:picChg chg="add mod">
          <ac:chgData name="Gnanakumar Ganesan" userId="01c6304ab81ed45c" providerId="LiveId" clId="{F4835ED3-B51D-42CE-9328-A4F5FB0B7D33}" dt="2023-05-03T04:38:40.830" v="2128" actId="1036"/>
          <ac:picMkLst>
            <pc:docMk/>
            <pc:sldMk cId="1285162196" sldId="658"/>
            <ac:picMk id="6" creationId="{23CFDDD5-53AD-314A-AE4F-975CCED7E510}"/>
          </ac:picMkLst>
        </pc:picChg>
      </pc:sldChg>
      <pc:sldChg chg="new">
        <pc:chgData name="Gnanakumar Ganesan" userId="01c6304ab81ed45c" providerId="LiveId" clId="{F4835ED3-B51D-42CE-9328-A4F5FB0B7D33}" dt="2023-04-25T05:34:37.107" v="1001" actId="680"/>
        <pc:sldMkLst>
          <pc:docMk/>
          <pc:sldMk cId="1488841505" sldId="658"/>
        </pc:sldMkLst>
      </pc:sldChg>
      <pc:sldChg chg="addSp modSp new mod">
        <pc:chgData name="Gnanakumar Ganesan" userId="01c6304ab81ed45c" providerId="LiveId" clId="{F4835ED3-B51D-42CE-9328-A4F5FB0B7D33}" dt="2023-04-26T04:40:37.941" v="1188" actId="1076"/>
        <pc:sldMkLst>
          <pc:docMk/>
          <pc:sldMk cId="3428067674" sldId="659"/>
        </pc:sldMkLst>
        <pc:spChg chg="mod">
          <ac:chgData name="Gnanakumar Ganesan" userId="01c6304ab81ed45c" providerId="LiveId" clId="{F4835ED3-B51D-42CE-9328-A4F5FB0B7D33}" dt="2023-04-26T04:38:38.680" v="1129" actId="2711"/>
          <ac:spMkLst>
            <pc:docMk/>
            <pc:sldMk cId="3428067674" sldId="659"/>
            <ac:spMk id="2" creationId="{4F5A86B6-BF53-3B29-EC19-A62059E8FBAC}"/>
          </ac:spMkLst>
        </pc:spChg>
        <pc:spChg chg="mod">
          <ac:chgData name="Gnanakumar Ganesan" userId="01c6304ab81ed45c" providerId="LiveId" clId="{F4835ED3-B51D-42CE-9328-A4F5FB0B7D33}" dt="2023-04-26T04:40:12.192" v="1186" actId="20577"/>
          <ac:spMkLst>
            <pc:docMk/>
            <pc:sldMk cId="3428067674" sldId="659"/>
            <ac:spMk id="3" creationId="{D944BA99-7F84-2441-F5F1-8AF9AD7BF2EB}"/>
          </ac:spMkLst>
        </pc:spChg>
        <pc:picChg chg="add mod">
          <ac:chgData name="Gnanakumar Ganesan" userId="01c6304ab81ed45c" providerId="LiveId" clId="{F4835ED3-B51D-42CE-9328-A4F5FB0B7D33}" dt="2023-04-26T04:40:37.941" v="1188" actId="1076"/>
          <ac:picMkLst>
            <pc:docMk/>
            <pc:sldMk cId="3428067674" sldId="659"/>
            <ac:picMk id="6" creationId="{B0580DA0-9C1A-377F-7BBF-1D9A38077633}"/>
          </ac:picMkLst>
        </pc:picChg>
      </pc:sldChg>
      <pc:sldChg chg="new">
        <pc:chgData name="Gnanakumar Ganesan" userId="01c6304ab81ed45c" providerId="LiveId" clId="{F4835ED3-B51D-42CE-9328-A4F5FB0B7D33}" dt="2023-04-25T05:34:37.312" v="1002" actId="680"/>
        <pc:sldMkLst>
          <pc:docMk/>
          <pc:sldMk cId="4158608374" sldId="659"/>
        </pc:sldMkLst>
      </pc:sldChg>
      <pc:sldChg chg="new">
        <pc:chgData name="Gnanakumar Ganesan" userId="01c6304ab81ed45c" providerId="LiveId" clId="{F4835ED3-B51D-42CE-9328-A4F5FB0B7D33}" dt="2023-04-25T05:34:37.523" v="1003" actId="680"/>
        <pc:sldMkLst>
          <pc:docMk/>
          <pc:sldMk cId="792462934" sldId="660"/>
        </pc:sldMkLst>
      </pc:sldChg>
      <pc:sldChg chg="modSp new mod">
        <pc:chgData name="Gnanakumar Ganesan" userId="01c6304ab81ed45c" providerId="LiveId" clId="{F4835ED3-B51D-42CE-9328-A4F5FB0B7D33}" dt="2023-04-26T04:43:01.324" v="1251" actId="404"/>
        <pc:sldMkLst>
          <pc:docMk/>
          <pc:sldMk cId="1911542229" sldId="660"/>
        </pc:sldMkLst>
        <pc:spChg chg="mod">
          <ac:chgData name="Gnanakumar Ganesan" userId="01c6304ab81ed45c" providerId="LiveId" clId="{F4835ED3-B51D-42CE-9328-A4F5FB0B7D33}" dt="2023-04-26T04:43:01.324" v="1251" actId="404"/>
          <ac:spMkLst>
            <pc:docMk/>
            <pc:sldMk cId="1911542229" sldId="660"/>
            <ac:spMk id="3" creationId="{103BA5AF-1825-1C89-7331-EFB8610F65CF}"/>
          </ac:spMkLst>
        </pc:spChg>
      </pc:sldChg>
      <pc:sldChg chg="addSp modSp new mod">
        <pc:chgData name="Gnanakumar Ganesan" userId="01c6304ab81ed45c" providerId="LiveId" clId="{F4835ED3-B51D-42CE-9328-A4F5FB0B7D33}" dt="2023-04-26T04:44:47.924" v="1265" actId="1076"/>
        <pc:sldMkLst>
          <pc:docMk/>
          <pc:sldMk cId="1177816773" sldId="661"/>
        </pc:sldMkLst>
        <pc:spChg chg="mod">
          <ac:chgData name="Gnanakumar Ganesan" userId="01c6304ab81ed45c" providerId="LiveId" clId="{F4835ED3-B51D-42CE-9328-A4F5FB0B7D33}" dt="2023-04-26T04:44:41.447" v="1264" actId="1076"/>
          <ac:spMkLst>
            <pc:docMk/>
            <pc:sldMk cId="1177816773" sldId="661"/>
            <ac:spMk id="3" creationId="{0C9BFC51-4107-AB04-F1F7-05A52B1DCB08}"/>
          </ac:spMkLst>
        </pc:spChg>
        <pc:picChg chg="add mod">
          <ac:chgData name="Gnanakumar Ganesan" userId="01c6304ab81ed45c" providerId="LiveId" clId="{F4835ED3-B51D-42CE-9328-A4F5FB0B7D33}" dt="2023-04-26T04:44:47.924" v="1265" actId="1076"/>
          <ac:picMkLst>
            <pc:docMk/>
            <pc:sldMk cId="1177816773" sldId="661"/>
            <ac:picMk id="6" creationId="{F0C6E246-A9DE-5FED-7FC8-1C4746CB12A1}"/>
          </ac:picMkLst>
        </pc:picChg>
      </pc:sldChg>
      <pc:sldChg chg="new">
        <pc:chgData name="Gnanakumar Ganesan" userId="01c6304ab81ed45c" providerId="LiveId" clId="{F4835ED3-B51D-42CE-9328-A4F5FB0B7D33}" dt="2023-04-25T05:34:37.759" v="1004" actId="680"/>
        <pc:sldMkLst>
          <pc:docMk/>
          <pc:sldMk cId="2676701410" sldId="661"/>
        </pc:sldMkLst>
      </pc:sldChg>
      <pc:sldChg chg="modSp new mod">
        <pc:chgData name="Gnanakumar Ganesan" userId="01c6304ab81ed45c" providerId="LiveId" clId="{F4835ED3-B51D-42CE-9328-A4F5FB0B7D33}" dt="2023-04-26T04:45:20.553" v="1269" actId="20577"/>
        <pc:sldMkLst>
          <pc:docMk/>
          <pc:sldMk cId="225597461" sldId="662"/>
        </pc:sldMkLst>
        <pc:spChg chg="mod">
          <ac:chgData name="Gnanakumar Ganesan" userId="01c6304ab81ed45c" providerId="LiveId" clId="{F4835ED3-B51D-42CE-9328-A4F5FB0B7D33}" dt="2023-04-26T04:45:20.553" v="1269" actId="20577"/>
          <ac:spMkLst>
            <pc:docMk/>
            <pc:sldMk cId="225597461" sldId="662"/>
            <ac:spMk id="3" creationId="{DF9D7D05-1F13-BFE4-3B71-DBEDD409C43C}"/>
          </ac:spMkLst>
        </pc:spChg>
      </pc:sldChg>
      <pc:sldChg chg="new">
        <pc:chgData name="Gnanakumar Ganesan" userId="01c6304ab81ed45c" providerId="LiveId" clId="{F4835ED3-B51D-42CE-9328-A4F5FB0B7D33}" dt="2023-04-25T05:34:37.985" v="1005" actId="680"/>
        <pc:sldMkLst>
          <pc:docMk/>
          <pc:sldMk cId="987174738" sldId="662"/>
        </pc:sldMkLst>
      </pc:sldChg>
      <pc:sldChg chg="modSp new mod">
        <pc:chgData name="Gnanakumar Ganesan" userId="01c6304ab81ed45c" providerId="LiveId" clId="{F4835ED3-B51D-42CE-9328-A4F5FB0B7D33}" dt="2023-04-26T04:46:32.675" v="1274" actId="6549"/>
        <pc:sldMkLst>
          <pc:docMk/>
          <pc:sldMk cId="1010780878" sldId="663"/>
        </pc:sldMkLst>
        <pc:spChg chg="mod">
          <ac:chgData name="Gnanakumar Ganesan" userId="01c6304ab81ed45c" providerId="LiveId" clId="{F4835ED3-B51D-42CE-9328-A4F5FB0B7D33}" dt="2023-04-26T04:46:32.675" v="1274" actId="6549"/>
          <ac:spMkLst>
            <pc:docMk/>
            <pc:sldMk cId="1010780878" sldId="663"/>
            <ac:spMk id="3" creationId="{C97E350F-D4A3-C8C1-D8C7-5D8333B614B5}"/>
          </ac:spMkLst>
        </pc:spChg>
      </pc:sldChg>
      <pc:sldChg chg="new">
        <pc:chgData name="Gnanakumar Ganesan" userId="01c6304ab81ed45c" providerId="LiveId" clId="{F4835ED3-B51D-42CE-9328-A4F5FB0B7D33}" dt="2023-04-25T05:34:38.243" v="1006" actId="680"/>
        <pc:sldMkLst>
          <pc:docMk/>
          <pc:sldMk cId="1693075771" sldId="663"/>
        </pc:sldMkLst>
      </pc:sldChg>
      <pc:sldChg chg="addSp modSp new mod">
        <pc:chgData name="Gnanakumar Ganesan" userId="01c6304ab81ed45c" providerId="LiveId" clId="{F4835ED3-B51D-42CE-9328-A4F5FB0B7D33}" dt="2023-05-03T07:26:34.532" v="2132" actId="1076"/>
        <pc:sldMkLst>
          <pc:docMk/>
          <pc:sldMk cId="2056797289" sldId="664"/>
        </pc:sldMkLst>
        <pc:picChg chg="add mod">
          <ac:chgData name="Gnanakumar Ganesan" userId="01c6304ab81ed45c" providerId="LiveId" clId="{F4835ED3-B51D-42CE-9328-A4F5FB0B7D33}" dt="2023-05-03T07:26:34.532" v="2132" actId="1076"/>
          <ac:picMkLst>
            <pc:docMk/>
            <pc:sldMk cId="2056797289" sldId="664"/>
            <ac:picMk id="6" creationId="{ED00FA34-A72C-AFC8-7F02-405F4907D0B2}"/>
          </ac:picMkLst>
        </pc:picChg>
      </pc:sldChg>
      <pc:sldChg chg="new">
        <pc:chgData name="Gnanakumar Ganesan" userId="01c6304ab81ed45c" providerId="LiveId" clId="{F4835ED3-B51D-42CE-9328-A4F5FB0B7D33}" dt="2023-04-25T05:34:38.469" v="1007" actId="680"/>
        <pc:sldMkLst>
          <pc:docMk/>
          <pc:sldMk cId="2294581272" sldId="664"/>
        </pc:sldMkLst>
      </pc:sldChg>
      <pc:sldChg chg="modSp new mod">
        <pc:chgData name="Gnanakumar Ganesan" userId="01c6304ab81ed45c" providerId="LiveId" clId="{F4835ED3-B51D-42CE-9328-A4F5FB0B7D33}" dt="2023-04-26T04:51:16.826" v="1330" actId="20577"/>
        <pc:sldMkLst>
          <pc:docMk/>
          <pc:sldMk cId="2254690983" sldId="665"/>
        </pc:sldMkLst>
        <pc:spChg chg="mod">
          <ac:chgData name="Gnanakumar Ganesan" userId="01c6304ab81ed45c" providerId="LiveId" clId="{F4835ED3-B51D-42CE-9328-A4F5FB0B7D33}" dt="2023-04-26T04:51:16.826" v="1330" actId="20577"/>
          <ac:spMkLst>
            <pc:docMk/>
            <pc:sldMk cId="2254690983" sldId="665"/>
            <ac:spMk id="3" creationId="{20C74144-8DC8-9BC2-18D4-A3A6D1B71ADA}"/>
          </ac:spMkLst>
        </pc:spChg>
      </pc:sldChg>
      <pc:sldChg chg="modSp new mod">
        <pc:chgData name="Gnanakumar Ganesan" userId="01c6304ab81ed45c" providerId="LiveId" clId="{F4835ED3-B51D-42CE-9328-A4F5FB0B7D33}" dt="2023-04-26T04:50:32.132" v="1314" actId="20577"/>
        <pc:sldMkLst>
          <pc:docMk/>
          <pc:sldMk cId="55527798" sldId="666"/>
        </pc:sldMkLst>
        <pc:spChg chg="mod">
          <ac:chgData name="Gnanakumar Ganesan" userId="01c6304ab81ed45c" providerId="LiveId" clId="{F4835ED3-B51D-42CE-9328-A4F5FB0B7D33}" dt="2023-04-26T04:50:32.132" v="1314" actId="20577"/>
          <ac:spMkLst>
            <pc:docMk/>
            <pc:sldMk cId="55527798" sldId="666"/>
            <ac:spMk id="3" creationId="{5BC6E4C7-F9BE-9D57-FF0F-FDE04FE68936}"/>
          </ac:spMkLst>
        </pc:spChg>
      </pc:sldChg>
      <pc:sldChg chg="modSp new mod ord">
        <pc:chgData name="Gnanakumar Ganesan" userId="01c6304ab81ed45c" providerId="LiveId" clId="{F4835ED3-B51D-42CE-9328-A4F5FB0B7D33}" dt="2023-05-03T07:28:35.344" v="2134"/>
        <pc:sldMkLst>
          <pc:docMk/>
          <pc:sldMk cId="3553346933" sldId="667"/>
        </pc:sldMkLst>
        <pc:spChg chg="mod">
          <ac:chgData name="Gnanakumar Ganesan" userId="01c6304ab81ed45c" providerId="LiveId" clId="{F4835ED3-B51D-42CE-9328-A4F5FB0B7D33}" dt="2023-04-26T04:52:34.766" v="1337" actId="20577"/>
          <ac:spMkLst>
            <pc:docMk/>
            <pc:sldMk cId="3553346933" sldId="667"/>
            <ac:spMk id="3" creationId="{EEB36E5C-C31A-2627-7DCC-C080C5F07F5E}"/>
          </ac:spMkLst>
        </pc:spChg>
      </pc:sldChg>
      <pc:sldChg chg="addSp modSp new mod">
        <pc:chgData name="Gnanakumar Ganesan" userId="01c6304ab81ed45c" providerId="LiveId" clId="{F4835ED3-B51D-42CE-9328-A4F5FB0B7D33}" dt="2023-04-26T05:18:36.525" v="1345" actId="1036"/>
        <pc:sldMkLst>
          <pc:docMk/>
          <pc:sldMk cId="2837491008" sldId="668"/>
        </pc:sldMkLst>
        <pc:picChg chg="add mod">
          <ac:chgData name="Gnanakumar Ganesan" userId="01c6304ab81ed45c" providerId="LiveId" clId="{F4835ED3-B51D-42CE-9328-A4F5FB0B7D33}" dt="2023-04-26T05:18:36.525" v="1345" actId="1036"/>
          <ac:picMkLst>
            <pc:docMk/>
            <pc:sldMk cId="2837491008" sldId="668"/>
            <ac:picMk id="6" creationId="{C8A41F46-6466-B204-D8EC-E115E6CB4204}"/>
          </ac:picMkLst>
        </pc:picChg>
      </pc:sldChg>
      <pc:sldChg chg="modSp new mod">
        <pc:chgData name="Gnanakumar Ganesan" userId="01c6304ab81ed45c" providerId="LiveId" clId="{F4835ED3-B51D-42CE-9328-A4F5FB0B7D33}" dt="2023-05-02T05:49:00.794" v="1404" actId="113"/>
        <pc:sldMkLst>
          <pc:docMk/>
          <pc:sldMk cId="2062004517" sldId="669"/>
        </pc:sldMkLst>
        <pc:spChg chg="mod">
          <ac:chgData name="Gnanakumar Ganesan" userId="01c6304ab81ed45c" providerId="LiveId" clId="{F4835ED3-B51D-42CE-9328-A4F5FB0B7D33}" dt="2023-05-02T05:47:53.240" v="1391" actId="2711"/>
          <ac:spMkLst>
            <pc:docMk/>
            <pc:sldMk cId="2062004517" sldId="669"/>
            <ac:spMk id="2" creationId="{DCE924DA-A7BC-5E32-6A14-C904E44AC4F8}"/>
          </ac:spMkLst>
        </pc:spChg>
        <pc:spChg chg="mod">
          <ac:chgData name="Gnanakumar Ganesan" userId="01c6304ab81ed45c" providerId="LiveId" clId="{F4835ED3-B51D-42CE-9328-A4F5FB0B7D33}" dt="2023-05-02T05:49:00.794" v="1404" actId="113"/>
          <ac:spMkLst>
            <pc:docMk/>
            <pc:sldMk cId="2062004517" sldId="669"/>
            <ac:spMk id="3" creationId="{60B63FED-E603-F578-636B-F69C79043B33}"/>
          </ac:spMkLst>
        </pc:spChg>
      </pc:sldChg>
      <pc:sldChg chg="modSp new mod">
        <pc:chgData name="Gnanakumar Ganesan" userId="01c6304ab81ed45c" providerId="LiveId" clId="{F4835ED3-B51D-42CE-9328-A4F5FB0B7D33}" dt="2023-05-02T05:50:34.407" v="1430" actId="113"/>
        <pc:sldMkLst>
          <pc:docMk/>
          <pc:sldMk cId="725243507" sldId="670"/>
        </pc:sldMkLst>
        <pc:spChg chg="mod">
          <ac:chgData name="Gnanakumar Ganesan" userId="01c6304ab81ed45c" providerId="LiveId" clId="{F4835ED3-B51D-42CE-9328-A4F5FB0B7D33}" dt="2023-05-02T05:49:42.625" v="1417" actId="20577"/>
          <ac:spMkLst>
            <pc:docMk/>
            <pc:sldMk cId="725243507" sldId="670"/>
            <ac:spMk id="2" creationId="{E2B52C34-151F-832F-F225-A613B3978D83}"/>
          </ac:spMkLst>
        </pc:spChg>
        <pc:spChg chg="mod">
          <ac:chgData name="Gnanakumar Ganesan" userId="01c6304ab81ed45c" providerId="LiveId" clId="{F4835ED3-B51D-42CE-9328-A4F5FB0B7D33}" dt="2023-05-02T05:50:34.407" v="1430" actId="113"/>
          <ac:spMkLst>
            <pc:docMk/>
            <pc:sldMk cId="725243507" sldId="670"/>
            <ac:spMk id="3" creationId="{DD2C06E7-3DE1-44A9-8047-36A49E4B1F38}"/>
          </ac:spMkLst>
        </pc:spChg>
      </pc:sldChg>
      <pc:sldChg chg="modSp new mod">
        <pc:chgData name="Gnanakumar Ganesan" userId="01c6304ab81ed45c" providerId="LiveId" clId="{F4835ED3-B51D-42CE-9328-A4F5FB0B7D33}" dt="2023-05-02T05:51:45.224" v="1444" actId="12"/>
        <pc:sldMkLst>
          <pc:docMk/>
          <pc:sldMk cId="854912017" sldId="671"/>
        </pc:sldMkLst>
        <pc:spChg chg="mod">
          <ac:chgData name="Gnanakumar Ganesan" userId="01c6304ab81ed45c" providerId="LiveId" clId="{F4835ED3-B51D-42CE-9328-A4F5FB0B7D33}" dt="2023-05-02T05:51:45.224" v="1444" actId="12"/>
          <ac:spMkLst>
            <pc:docMk/>
            <pc:sldMk cId="854912017" sldId="671"/>
            <ac:spMk id="3" creationId="{65137549-009C-C8C2-0D9D-A6198AA90858}"/>
          </ac:spMkLst>
        </pc:spChg>
      </pc:sldChg>
      <pc:sldChg chg="modSp new mod">
        <pc:chgData name="Gnanakumar Ganesan" userId="01c6304ab81ed45c" providerId="LiveId" clId="{F4835ED3-B51D-42CE-9328-A4F5FB0B7D33}" dt="2023-05-02T05:52:28.128" v="1451" actId="113"/>
        <pc:sldMkLst>
          <pc:docMk/>
          <pc:sldMk cId="1018435295" sldId="672"/>
        </pc:sldMkLst>
        <pc:spChg chg="mod">
          <ac:chgData name="Gnanakumar Ganesan" userId="01c6304ab81ed45c" providerId="LiveId" clId="{F4835ED3-B51D-42CE-9328-A4F5FB0B7D33}" dt="2023-05-02T05:52:28.128" v="1451" actId="113"/>
          <ac:spMkLst>
            <pc:docMk/>
            <pc:sldMk cId="1018435295" sldId="672"/>
            <ac:spMk id="3" creationId="{D24A7AD4-947A-A8D2-33D3-9868966A47D8}"/>
          </ac:spMkLst>
        </pc:spChg>
      </pc:sldChg>
      <pc:sldChg chg="modSp new mod">
        <pc:chgData name="Gnanakumar Ganesan" userId="01c6304ab81ed45c" providerId="LiveId" clId="{F4835ED3-B51D-42CE-9328-A4F5FB0B7D33}" dt="2023-05-02T05:53:30.524" v="1460" actId="12"/>
        <pc:sldMkLst>
          <pc:docMk/>
          <pc:sldMk cId="1764479275" sldId="673"/>
        </pc:sldMkLst>
        <pc:spChg chg="mod">
          <ac:chgData name="Gnanakumar Ganesan" userId="01c6304ab81ed45c" providerId="LiveId" clId="{F4835ED3-B51D-42CE-9328-A4F5FB0B7D33}" dt="2023-05-02T05:53:30.524" v="1460" actId="12"/>
          <ac:spMkLst>
            <pc:docMk/>
            <pc:sldMk cId="1764479275" sldId="673"/>
            <ac:spMk id="3" creationId="{9EFC8886-9D16-6190-88C4-E838AAA3C16A}"/>
          </ac:spMkLst>
        </pc:spChg>
      </pc:sldChg>
      <pc:sldChg chg="modSp new mod">
        <pc:chgData name="Gnanakumar Ganesan" userId="01c6304ab81ed45c" providerId="LiveId" clId="{F4835ED3-B51D-42CE-9328-A4F5FB0B7D33}" dt="2023-05-02T05:54:05.692" v="1468" actId="113"/>
        <pc:sldMkLst>
          <pc:docMk/>
          <pc:sldMk cId="687287194" sldId="674"/>
        </pc:sldMkLst>
        <pc:spChg chg="mod">
          <ac:chgData name="Gnanakumar Ganesan" userId="01c6304ab81ed45c" providerId="LiveId" clId="{F4835ED3-B51D-42CE-9328-A4F5FB0B7D33}" dt="2023-05-02T05:54:05.692" v="1468" actId="113"/>
          <ac:spMkLst>
            <pc:docMk/>
            <pc:sldMk cId="687287194" sldId="674"/>
            <ac:spMk id="3" creationId="{E653EF3C-8D6C-EEEB-014D-A01D672D1A37}"/>
          </ac:spMkLst>
        </pc:spChg>
      </pc:sldChg>
      <pc:sldChg chg="modSp new mod">
        <pc:chgData name="Gnanakumar Ganesan" userId="01c6304ab81ed45c" providerId="LiveId" clId="{F4835ED3-B51D-42CE-9328-A4F5FB0B7D33}" dt="2023-05-03T05:13:03.089" v="2129" actId="20577"/>
        <pc:sldMkLst>
          <pc:docMk/>
          <pc:sldMk cId="2713130630" sldId="675"/>
        </pc:sldMkLst>
        <pc:spChg chg="mod">
          <ac:chgData name="Gnanakumar Ganesan" userId="01c6304ab81ed45c" providerId="LiveId" clId="{F4835ED3-B51D-42CE-9328-A4F5FB0B7D33}" dt="2023-05-02T05:55:01.014" v="1489" actId="20577"/>
          <ac:spMkLst>
            <pc:docMk/>
            <pc:sldMk cId="2713130630" sldId="675"/>
            <ac:spMk id="2" creationId="{DC6490CC-6521-BDE9-7CC9-473FE07DFB43}"/>
          </ac:spMkLst>
        </pc:spChg>
        <pc:spChg chg="mod">
          <ac:chgData name="Gnanakumar Ganesan" userId="01c6304ab81ed45c" providerId="LiveId" clId="{F4835ED3-B51D-42CE-9328-A4F5FB0B7D33}" dt="2023-05-03T05:13:03.089" v="2129" actId="20577"/>
          <ac:spMkLst>
            <pc:docMk/>
            <pc:sldMk cId="2713130630" sldId="675"/>
            <ac:spMk id="3" creationId="{FFD98736-0A08-2420-4538-5BDE8046918C}"/>
          </ac:spMkLst>
        </pc:spChg>
      </pc:sldChg>
      <pc:sldChg chg="modSp new mod">
        <pc:chgData name="Gnanakumar Ganesan" userId="01c6304ab81ed45c" providerId="LiveId" clId="{F4835ED3-B51D-42CE-9328-A4F5FB0B7D33}" dt="2023-05-02T05:59:47.667" v="1524" actId="20577"/>
        <pc:sldMkLst>
          <pc:docMk/>
          <pc:sldMk cId="2843992328" sldId="676"/>
        </pc:sldMkLst>
        <pc:spChg chg="mod">
          <ac:chgData name="Gnanakumar Ganesan" userId="01c6304ab81ed45c" providerId="LiveId" clId="{F4835ED3-B51D-42CE-9328-A4F5FB0B7D33}" dt="2023-05-02T05:57:55.350" v="1501"/>
          <ac:spMkLst>
            <pc:docMk/>
            <pc:sldMk cId="2843992328" sldId="676"/>
            <ac:spMk id="2" creationId="{D9F54439-D299-E004-0920-4E6CAF8DB773}"/>
          </ac:spMkLst>
        </pc:spChg>
        <pc:spChg chg="mod">
          <ac:chgData name="Gnanakumar Ganesan" userId="01c6304ab81ed45c" providerId="LiveId" clId="{F4835ED3-B51D-42CE-9328-A4F5FB0B7D33}" dt="2023-05-02T05:59:47.667" v="1524" actId="20577"/>
          <ac:spMkLst>
            <pc:docMk/>
            <pc:sldMk cId="2843992328" sldId="676"/>
            <ac:spMk id="3" creationId="{AFF6BD65-A4EE-F0D9-AE9E-6D6D0516975F}"/>
          </ac:spMkLst>
        </pc:spChg>
      </pc:sldChg>
      <pc:sldChg chg="modSp new mod">
        <pc:chgData name="Gnanakumar Ganesan" userId="01c6304ab81ed45c" providerId="LiveId" clId="{F4835ED3-B51D-42CE-9328-A4F5FB0B7D33}" dt="2023-05-02T16:32:21.741" v="1677" actId="20577"/>
        <pc:sldMkLst>
          <pc:docMk/>
          <pc:sldMk cId="3604585621" sldId="677"/>
        </pc:sldMkLst>
        <pc:spChg chg="mod">
          <ac:chgData name="Gnanakumar Ganesan" userId="01c6304ab81ed45c" providerId="LiveId" clId="{F4835ED3-B51D-42CE-9328-A4F5FB0B7D33}" dt="2023-05-02T16:32:21.741" v="1677" actId="20577"/>
          <ac:spMkLst>
            <pc:docMk/>
            <pc:sldMk cId="3604585621" sldId="677"/>
            <ac:spMk id="3" creationId="{653CF81F-B40E-D66F-ED28-408DDB35E1D6}"/>
          </ac:spMkLst>
        </pc:spChg>
      </pc:sldChg>
      <pc:sldChg chg="addSp modSp new mod">
        <pc:chgData name="Gnanakumar Ganesan" userId="01c6304ab81ed45c" providerId="LiveId" clId="{F4835ED3-B51D-42CE-9328-A4F5FB0B7D33}" dt="2023-05-02T16:33:24.972" v="1682" actId="14100"/>
        <pc:sldMkLst>
          <pc:docMk/>
          <pc:sldMk cId="387439160" sldId="678"/>
        </pc:sldMkLst>
        <pc:picChg chg="add mod">
          <ac:chgData name="Gnanakumar Ganesan" userId="01c6304ab81ed45c" providerId="LiveId" clId="{F4835ED3-B51D-42CE-9328-A4F5FB0B7D33}" dt="2023-05-02T16:33:24.972" v="1682" actId="14100"/>
          <ac:picMkLst>
            <pc:docMk/>
            <pc:sldMk cId="387439160" sldId="678"/>
            <ac:picMk id="6" creationId="{DD9ECDAC-4713-F220-B315-1F4B6EA23596}"/>
          </ac:picMkLst>
        </pc:picChg>
      </pc:sldChg>
      <pc:sldChg chg="addSp modSp new mod">
        <pc:chgData name="Gnanakumar Ganesan" userId="01c6304ab81ed45c" providerId="LiveId" clId="{F4835ED3-B51D-42CE-9328-A4F5FB0B7D33}" dt="2023-05-02T16:35:13.458" v="1684" actId="14100"/>
        <pc:sldMkLst>
          <pc:docMk/>
          <pc:sldMk cId="2623976252" sldId="679"/>
        </pc:sldMkLst>
        <pc:picChg chg="add mod">
          <ac:chgData name="Gnanakumar Ganesan" userId="01c6304ab81ed45c" providerId="LiveId" clId="{F4835ED3-B51D-42CE-9328-A4F5FB0B7D33}" dt="2023-05-02T16:35:13.458" v="1684" actId="14100"/>
          <ac:picMkLst>
            <pc:docMk/>
            <pc:sldMk cId="2623976252" sldId="679"/>
            <ac:picMk id="6" creationId="{EB59897D-02B5-A4A3-8060-2B7EDA4EC5F7}"/>
          </ac:picMkLst>
        </pc:picChg>
      </pc:sldChg>
      <pc:sldChg chg="modSp new mod">
        <pc:chgData name="Gnanakumar Ganesan" userId="01c6304ab81ed45c" providerId="LiveId" clId="{F4835ED3-B51D-42CE-9328-A4F5FB0B7D33}" dt="2023-05-02T16:37:20.818" v="1707" actId="255"/>
        <pc:sldMkLst>
          <pc:docMk/>
          <pc:sldMk cId="1274571944" sldId="680"/>
        </pc:sldMkLst>
        <pc:spChg chg="mod">
          <ac:chgData name="Gnanakumar Ganesan" userId="01c6304ab81ed45c" providerId="LiveId" clId="{F4835ED3-B51D-42CE-9328-A4F5FB0B7D33}" dt="2023-05-02T16:37:20.818" v="1707" actId="255"/>
          <ac:spMkLst>
            <pc:docMk/>
            <pc:sldMk cId="1274571944" sldId="680"/>
            <ac:spMk id="3" creationId="{E3E8BCC0-2457-AA89-6E1C-8DF3FF6DD780}"/>
          </ac:spMkLst>
        </pc:spChg>
      </pc:sldChg>
      <pc:sldChg chg="modSp new mod">
        <pc:chgData name="Gnanakumar Ganesan" userId="01c6304ab81ed45c" providerId="LiveId" clId="{F4835ED3-B51D-42CE-9328-A4F5FB0B7D33}" dt="2023-05-02T16:36:59.462" v="1705" actId="255"/>
        <pc:sldMkLst>
          <pc:docMk/>
          <pc:sldMk cId="1457243409" sldId="681"/>
        </pc:sldMkLst>
        <pc:spChg chg="mod">
          <ac:chgData name="Gnanakumar Ganesan" userId="01c6304ab81ed45c" providerId="LiveId" clId="{F4835ED3-B51D-42CE-9328-A4F5FB0B7D33}" dt="2023-05-02T16:36:59.462" v="1705" actId="255"/>
          <ac:spMkLst>
            <pc:docMk/>
            <pc:sldMk cId="1457243409" sldId="681"/>
            <ac:spMk id="3" creationId="{E15331C9-00D3-8B80-5D3E-E2CE2B95B019}"/>
          </ac:spMkLst>
        </pc:spChg>
      </pc:sldChg>
      <pc:sldChg chg="modSp new mod">
        <pc:chgData name="Gnanakumar Ganesan" userId="01c6304ab81ed45c" providerId="LiveId" clId="{F4835ED3-B51D-42CE-9328-A4F5FB0B7D33}" dt="2023-05-02T16:41:06.954" v="1746" actId="2711"/>
        <pc:sldMkLst>
          <pc:docMk/>
          <pc:sldMk cId="2640462055" sldId="682"/>
        </pc:sldMkLst>
        <pc:spChg chg="mod">
          <ac:chgData name="Gnanakumar Ganesan" userId="01c6304ab81ed45c" providerId="LiveId" clId="{F4835ED3-B51D-42CE-9328-A4F5FB0B7D33}" dt="2023-05-02T16:41:06.954" v="1746" actId="2711"/>
          <ac:spMkLst>
            <pc:docMk/>
            <pc:sldMk cId="2640462055" sldId="682"/>
            <ac:spMk id="2" creationId="{3396ED5F-8145-8CC4-BC68-09F04DA4B089}"/>
          </ac:spMkLst>
        </pc:spChg>
        <pc:spChg chg="mod">
          <ac:chgData name="Gnanakumar Ganesan" userId="01c6304ab81ed45c" providerId="LiveId" clId="{F4835ED3-B51D-42CE-9328-A4F5FB0B7D33}" dt="2023-05-02T16:40:58.869" v="1745" actId="20577"/>
          <ac:spMkLst>
            <pc:docMk/>
            <pc:sldMk cId="2640462055" sldId="682"/>
            <ac:spMk id="3" creationId="{54AF17E9-1B9D-1E31-4B2F-CFD64FA6A854}"/>
          </ac:spMkLst>
        </pc:spChg>
      </pc:sldChg>
      <pc:sldChg chg="modSp new mod">
        <pc:chgData name="Gnanakumar Ganesan" userId="01c6304ab81ed45c" providerId="LiveId" clId="{F4835ED3-B51D-42CE-9328-A4F5FB0B7D33}" dt="2023-05-02T16:47:10.354" v="1825" actId="113"/>
        <pc:sldMkLst>
          <pc:docMk/>
          <pc:sldMk cId="899193130" sldId="683"/>
        </pc:sldMkLst>
        <pc:spChg chg="mod">
          <ac:chgData name="Gnanakumar Ganesan" userId="01c6304ab81ed45c" providerId="LiveId" clId="{F4835ED3-B51D-42CE-9328-A4F5FB0B7D33}" dt="2023-05-02T16:46:07.175" v="1811" actId="20577"/>
          <ac:spMkLst>
            <pc:docMk/>
            <pc:sldMk cId="899193130" sldId="683"/>
            <ac:spMk id="2" creationId="{5C998548-5A15-6151-F996-927122A168AC}"/>
          </ac:spMkLst>
        </pc:spChg>
        <pc:spChg chg="mod">
          <ac:chgData name="Gnanakumar Ganesan" userId="01c6304ab81ed45c" providerId="LiveId" clId="{F4835ED3-B51D-42CE-9328-A4F5FB0B7D33}" dt="2023-05-02T16:47:10.354" v="1825" actId="113"/>
          <ac:spMkLst>
            <pc:docMk/>
            <pc:sldMk cId="899193130" sldId="683"/>
            <ac:spMk id="3" creationId="{1133C95A-3F5E-CCD2-9761-24A87988FA72}"/>
          </ac:spMkLst>
        </pc:spChg>
      </pc:sldChg>
      <pc:sldChg chg="modSp new mod">
        <pc:chgData name="Gnanakumar Ganesan" userId="01c6304ab81ed45c" providerId="LiveId" clId="{F4835ED3-B51D-42CE-9328-A4F5FB0B7D33}" dt="2023-05-02T16:48:15.914" v="1844" actId="20577"/>
        <pc:sldMkLst>
          <pc:docMk/>
          <pc:sldMk cId="3494568881" sldId="684"/>
        </pc:sldMkLst>
        <pc:spChg chg="mod">
          <ac:chgData name="Gnanakumar Ganesan" userId="01c6304ab81ed45c" providerId="LiveId" clId="{F4835ED3-B51D-42CE-9328-A4F5FB0B7D33}" dt="2023-05-02T16:47:37.015" v="1826"/>
          <ac:spMkLst>
            <pc:docMk/>
            <pc:sldMk cId="3494568881" sldId="684"/>
            <ac:spMk id="2" creationId="{51988148-7143-1C44-0A37-8B24408E2EC4}"/>
          </ac:spMkLst>
        </pc:spChg>
        <pc:spChg chg="mod">
          <ac:chgData name="Gnanakumar Ganesan" userId="01c6304ab81ed45c" providerId="LiveId" clId="{F4835ED3-B51D-42CE-9328-A4F5FB0B7D33}" dt="2023-05-02T16:48:15.914" v="1844" actId="20577"/>
          <ac:spMkLst>
            <pc:docMk/>
            <pc:sldMk cId="3494568881" sldId="684"/>
            <ac:spMk id="3" creationId="{EE4EA6C9-42A8-518B-FEB2-3ED6BCC25C21}"/>
          </ac:spMkLst>
        </pc:spChg>
      </pc:sldChg>
      <pc:sldChg chg="addSp modSp new mod">
        <pc:chgData name="Gnanakumar Ganesan" userId="01c6304ab81ed45c" providerId="LiveId" clId="{F4835ED3-B51D-42CE-9328-A4F5FB0B7D33}" dt="2023-05-02T16:50:19.140" v="1858" actId="14100"/>
        <pc:sldMkLst>
          <pc:docMk/>
          <pc:sldMk cId="3343856978" sldId="685"/>
        </pc:sldMkLst>
        <pc:spChg chg="mod">
          <ac:chgData name="Gnanakumar Ganesan" userId="01c6304ab81ed45c" providerId="LiveId" clId="{F4835ED3-B51D-42CE-9328-A4F5FB0B7D33}" dt="2023-05-02T16:48:48.899" v="1845"/>
          <ac:spMkLst>
            <pc:docMk/>
            <pc:sldMk cId="3343856978" sldId="685"/>
            <ac:spMk id="2" creationId="{13C87EC8-DED7-93B9-9575-56180798CEB4}"/>
          </ac:spMkLst>
        </pc:spChg>
        <pc:spChg chg="mod">
          <ac:chgData name="Gnanakumar Ganesan" userId="01c6304ab81ed45c" providerId="LiveId" clId="{F4835ED3-B51D-42CE-9328-A4F5FB0B7D33}" dt="2023-05-02T16:50:09.797" v="1856" actId="113"/>
          <ac:spMkLst>
            <pc:docMk/>
            <pc:sldMk cId="3343856978" sldId="685"/>
            <ac:spMk id="3" creationId="{80559AD8-216B-E8EC-64AC-53BDE6F8E8DE}"/>
          </ac:spMkLst>
        </pc:spChg>
        <pc:picChg chg="add mod">
          <ac:chgData name="Gnanakumar Ganesan" userId="01c6304ab81ed45c" providerId="LiveId" clId="{F4835ED3-B51D-42CE-9328-A4F5FB0B7D33}" dt="2023-05-02T16:50:19.140" v="1858" actId="14100"/>
          <ac:picMkLst>
            <pc:docMk/>
            <pc:sldMk cId="3343856978" sldId="685"/>
            <ac:picMk id="6" creationId="{0BE967F7-69C1-FF71-7448-673E376D9F9B}"/>
          </ac:picMkLst>
        </pc:picChg>
      </pc:sldChg>
      <pc:sldChg chg="addSp modSp new mod">
        <pc:chgData name="Gnanakumar Ganesan" userId="01c6304ab81ed45c" providerId="LiveId" clId="{F4835ED3-B51D-42CE-9328-A4F5FB0B7D33}" dt="2023-05-02T16:52:20.370" v="1877" actId="14100"/>
        <pc:sldMkLst>
          <pc:docMk/>
          <pc:sldMk cId="8231953" sldId="686"/>
        </pc:sldMkLst>
        <pc:spChg chg="mod">
          <ac:chgData name="Gnanakumar Ganesan" userId="01c6304ab81ed45c" providerId="LiveId" clId="{F4835ED3-B51D-42CE-9328-A4F5FB0B7D33}" dt="2023-05-02T16:50:59.143" v="1869" actId="20577"/>
          <ac:spMkLst>
            <pc:docMk/>
            <pc:sldMk cId="8231953" sldId="686"/>
            <ac:spMk id="2" creationId="{EFEE64C6-4FEA-86C0-AF2C-8E7505C91225}"/>
          </ac:spMkLst>
        </pc:spChg>
        <pc:picChg chg="add mod">
          <ac:chgData name="Gnanakumar Ganesan" userId="01c6304ab81ed45c" providerId="LiveId" clId="{F4835ED3-B51D-42CE-9328-A4F5FB0B7D33}" dt="2023-05-02T16:52:20.370" v="1877" actId="14100"/>
          <ac:picMkLst>
            <pc:docMk/>
            <pc:sldMk cId="8231953" sldId="686"/>
            <ac:picMk id="6" creationId="{4626BC4F-FBD5-3971-88F9-1F31C7436DCA}"/>
          </ac:picMkLst>
        </pc:picChg>
      </pc:sldChg>
      <pc:sldChg chg="addSp modSp new mod">
        <pc:chgData name="Gnanakumar Ganesan" userId="01c6304ab81ed45c" providerId="LiveId" clId="{F4835ED3-B51D-42CE-9328-A4F5FB0B7D33}" dt="2023-05-02T16:53:29.789" v="1880" actId="14100"/>
        <pc:sldMkLst>
          <pc:docMk/>
          <pc:sldMk cId="2659363835" sldId="687"/>
        </pc:sldMkLst>
        <pc:picChg chg="add mod">
          <ac:chgData name="Gnanakumar Ganesan" userId="01c6304ab81ed45c" providerId="LiveId" clId="{F4835ED3-B51D-42CE-9328-A4F5FB0B7D33}" dt="2023-05-02T16:53:29.789" v="1880" actId="14100"/>
          <ac:picMkLst>
            <pc:docMk/>
            <pc:sldMk cId="2659363835" sldId="687"/>
            <ac:picMk id="6" creationId="{14BE5226-D5A9-75E2-098F-EDD2F262A777}"/>
          </ac:picMkLst>
        </pc:picChg>
      </pc:sldChg>
      <pc:sldChg chg="modSp new mod">
        <pc:chgData name="Gnanakumar Ganesan" userId="01c6304ab81ed45c" providerId="LiveId" clId="{F4835ED3-B51D-42CE-9328-A4F5FB0B7D33}" dt="2023-05-02T16:57:23.214" v="1907" actId="20577"/>
        <pc:sldMkLst>
          <pc:docMk/>
          <pc:sldMk cId="2304749286" sldId="688"/>
        </pc:sldMkLst>
        <pc:spChg chg="mod">
          <ac:chgData name="Gnanakumar Ganesan" userId="01c6304ab81ed45c" providerId="LiveId" clId="{F4835ED3-B51D-42CE-9328-A4F5FB0B7D33}" dt="2023-05-02T16:56:42.884" v="1899" actId="2711"/>
          <ac:spMkLst>
            <pc:docMk/>
            <pc:sldMk cId="2304749286" sldId="688"/>
            <ac:spMk id="2" creationId="{3CD5B225-2A44-3013-AC17-737C84BC827A}"/>
          </ac:spMkLst>
        </pc:spChg>
        <pc:spChg chg="mod">
          <ac:chgData name="Gnanakumar Ganesan" userId="01c6304ab81ed45c" providerId="LiveId" clId="{F4835ED3-B51D-42CE-9328-A4F5FB0B7D33}" dt="2023-05-02T16:57:23.214" v="1907" actId="20577"/>
          <ac:spMkLst>
            <pc:docMk/>
            <pc:sldMk cId="2304749286" sldId="688"/>
            <ac:spMk id="3" creationId="{E398A042-14C2-D7AC-9CEC-C68E43A44C91}"/>
          </ac:spMkLst>
        </pc:spChg>
      </pc:sldChg>
      <pc:sldChg chg="addSp modSp new mod">
        <pc:chgData name="Gnanakumar Ganesan" userId="01c6304ab81ed45c" providerId="LiveId" clId="{F4835ED3-B51D-42CE-9328-A4F5FB0B7D33}" dt="2023-05-02T16:43:35.254" v="1777" actId="14100"/>
        <pc:sldMkLst>
          <pc:docMk/>
          <pc:sldMk cId="3554427432" sldId="689"/>
        </pc:sldMkLst>
        <pc:spChg chg="mod">
          <ac:chgData name="Gnanakumar Ganesan" userId="01c6304ab81ed45c" providerId="LiveId" clId="{F4835ED3-B51D-42CE-9328-A4F5FB0B7D33}" dt="2023-05-02T16:42:15.930" v="1768" actId="2711"/>
          <ac:spMkLst>
            <pc:docMk/>
            <pc:sldMk cId="3554427432" sldId="689"/>
            <ac:spMk id="2" creationId="{24BE0ECD-CAD4-0D6C-F15E-B87A73CB8CBB}"/>
          </ac:spMkLst>
        </pc:spChg>
        <pc:spChg chg="mod">
          <ac:chgData name="Gnanakumar Ganesan" userId="01c6304ab81ed45c" providerId="LiveId" clId="{F4835ED3-B51D-42CE-9328-A4F5FB0B7D33}" dt="2023-05-02T16:42:58.374" v="1774" actId="255"/>
          <ac:spMkLst>
            <pc:docMk/>
            <pc:sldMk cId="3554427432" sldId="689"/>
            <ac:spMk id="3" creationId="{5B74D89C-17C7-6288-3EBF-428FFE09C49B}"/>
          </ac:spMkLst>
        </pc:spChg>
        <pc:picChg chg="add mod">
          <ac:chgData name="Gnanakumar Ganesan" userId="01c6304ab81ed45c" providerId="LiveId" clId="{F4835ED3-B51D-42CE-9328-A4F5FB0B7D33}" dt="2023-05-02T16:43:35.254" v="1777" actId="14100"/>
          <ac:picMkLst>
            <pc:docMk/>
            <pc:sldMk cId="3554427432" sldId="689"/>
            <ac:picMk id="6" creationId="{F1F52899-CE8E-355F-3356-8BF9223DA536}"/>
          </ac:picMkLst>
        </pc:picChg>
      </pc:sldChg>
      <pc:sldChg chg="new del">
        <pc:chgData name="Gnanakumar Ganesan" userId="01c6304ab81ed45c" providerId="LiveId" clId="{F4835ED3-B51D-42CE-9328-A4F5FB0B7D33}" dt="2023-05-02T16:43:42.950" v="1778" actId="47"/>
        <pc:sldMkLst>
          <pc:docMk/>
          <pc:sldMk cId="1703492039" sldId="690"/>
        </pc:sldMkLst>
      </pc:sldChg>
      <pc:sldChg chg="addSp modSp new mod">
        <pc:chgData name="Gnanakumar Ganesan" userId="01c6304ab81ed45c" providerId="LiveId" clId="{F4835ED3-B51D-42CE-9328-A4F5FB0B7D33}" dt="2023-05-02T16:58:36.498" v="1919" actId="14100"/>
        <pc:sldMkLst>
          <pc:docMk/>
          <pc:sldMk cId="3759932395" sldId="690"/>
        </pc:sldMkLst>
        <pc:spChg chg="mod">
          <ac:chgData name="Gnanakumar Ganesan" userId="01c6304ab81ed45c" providerId="LiveId" clId="{F4835ED3-B51D-42CE-9328-A4F5FB0B7D33}" dt="2023-05-02T16:57:52.882" v="1914"/>
          <ac:spMkLst>
            <pc:docMk/>
            <pc:sldMk cId="3759932395" sldId="690"/>
            <ac:spMk id="2" creationId="{D395C6FC-ED17-6D55-5802-05808A4CF51B}"/>
          </ac:spMkLst>
        </pc:spChg>
        <pc:picChg chg="add mod">
          <ac:chgData name="Gnanakumar Ganesan" userId="01c6304ab81ed45c" providerId="LiveId" clId="{F4835ED3-B51D-42CE-9328-A4F5FB0B7D33}" dt="2023-05-02T16:58:36.498" v="1919" actId="14100"/>
          <ac:picMkLst>
            <pc:docMk/>
            <pc:sldMk cId="3759932395" sldId="690"/>
            <ac:picMk id="6" creationId="{E865A331-E2F3-1F2C-C1BC-F43EA9D19C5D}"/>
          </ac:picMkLst>
        </pc:picChg>
      </pc:sldChg>
      <pc:sldChg chg="modSp new mod">
        <pc:chgData name="Gnanakumar Ganesan" userId="01c6304ab81ed45c" providerId="LiveId" clId="{F4835ED3-B51D-42CE-9328-A4F5FB0B7D33}" dt="2023-05-02T17:02:38.132" v="1929" actId="20577"/>
        <pc:sldMkLst>
          <pc:docMk/>
          <pc:sldMk cId="1998992645" sldId="691"/>
        </pc:sldMkLst>
        <pc:spChg chg="mod">
          <ac:chgData name="Gnanakumar Ganesan" userId="01c6304ab81ed45c" providerId="LiveId" clId="{F4835ED3-B51D-42CE-9328-A4F5FB0B7D33}" dt="2023-05-02T17:02:38.132" v="1929" actId="20577"/>
          <ac:spMkLst>
            <pc:docMk/>
            <pc:sldMk cId="1998992645" sldId="691"/>
            <ac:spMk id="3" creationId="{6D2B59EE-0D83-0A13-50DE-FA4EF1454C6D}"/>
          </ac:spMkLst>
        </pc:spChg>
      </pc:sldChg>
      <pc:sldChg chg="addSp modSp new mod">
        <pc:chgData name="Gnanakumar Ganesan" userId="01c6304ab81ed45c" providerId="LiveId" clId="{F4835ED3-B51D-42CE-9328-A4F5FB0B7D33}" dt="2023-05-02T17:04:34.960" v="1937" actId="14100"/>
        <pc:sldMkLst>
          <pc:docMk/>
          <pc:sldMk cId="2162508751" sldId="692"/>
        </pc:sldMkLst>
        <pc:spChg chg="mod">
          <ac:chgData name="Gnanakumar Ganesan" userId="01c6304ab81ed45c" providerId="LiveId" clId="{F4835ED3-B51D-42CE-9328-A4F5FB0B7D33}" dt="2023-05-02T17:03:38.573" v="1934" actId="123"/>
          <ac:spMkLst>
            <pc:docMk/>
            <pc:sldMk cId="2162508751" sldId="692"/>
            <ac:spMk id="2" creationId="{8DC93D5E-53B7-6B91-6FBA-C9B1F649DFDD}"/>
          </ac:spMkLst>
        </pc:spChg>
        <pc:picChg chg="add mod">
          <ac:chgData name="Gnanakumar Ganesan" userId="01c6304ab81ed45c" providerId="LiveId" clId="{F4835ED3-B51D-42CE-9328-A4F5FB0B7D33}" dt="2023-05-02T17:04:34.960" v="1937" actId="14100"/>
          <ac:picMkLst>
            <pc:docMk/>
            <pc:sldMk cId="2162508751" sldId="692"/>
            <ac:picMk id="6" creationId="{12CAC021-6C91-7466-701D-B14700A4CB47}"/>
          </ac:picMkLst>
        </pc:picChg>
      </pc:sldChg>
      <pc:sldChg chg="modSp new mod">
        <pc:chgData name="Gnanakumar Ganesan" userId="01c6304ab81ed45c" providerId="LiveId" clId="{F4835ED3-B51D-42CE-9328-A4F5FB0B7D33}" dt="2023-05-02T17:05:21.715" v="1950" actId="5793"/>
        <pc:sldMkLst>
          <pc:docMk/>
          <pc:sldMk cId="1698581071" sldId="693"/>
        </pc:sldMkLst>
        <pc:spChg chg="mod">
          <ac:chgData name="Gnanakumar Ganesan" userId="01c6304ab81ed45c" providerId="LiveId" clId="{F4835ED3-B51D-42CE-9328-A4F5FB0B7D33}" dt="2023-05-02T17:05:21.715" v="1950" actId="5793"/>
          <ac:spMkLst>
            <pc:docMk/>
            <pc:sldMk cId="1698581071" sldId="693"/>
            <ac:spMk id="3" creationId="{C3E06F68-3482-E49E-F294-545693F3DCB7}"/>
          </ac:spMkLst>
        </pc:spChg>
      </pc:sldChg>
      <pc:sldChg chg="modSp new mod">
        <pc:chgData name="Gnanakumar Ganesan" userId="01c6304ab81ed45c" providerId="LiveId" clId="{F4835ED3-B51D-42CE-9328-A4F5FB0B7D33}" dt="2023-05-02T17:07:12.974" v="1976" actId="113"/>
        <pc:sldMkLst>
          <pc:docMk/>
          <pc:sldMk cId="679252074" sldId="694"/>
        </pc:sldMkLst>
        <pc:spChg chg="mod">
          <ac:chgData name="Gnanakumar Ganesan" userId="01c6304ab81ed45c" providerId="LiveId" clId="{F4835ED3-B51D-42CE-9328-A4F5FB0B7D33}" dt="2023-05-02T17:06:01.932" v="1952"/>
          <ac:spMkLst>
            <pc:docMk/>
            <pc:sldMk cId="679252074" sldId="694"/>
            <ac:spMk id="2" creationId="{F527CB06-D0FF-0652-B14B-18B8E580636C}"/>
          </ac:spMkLst>
        </pc:spChg>
        <pc:spChg chg="mod">
          <ac:chgData name="Gnanakumar Ganesan" userId="01c6304ab81ed45c" providerId="LiveId" clId="{F4835ED3-B51D-42CE-9328-A4F5FB0B7D33}" dt="2023-05-02T17:07:12.974" v="1976" actId="113"/>
          <ac:spMkLst>
            <pc:docMk/>
            <pc:sldMk cId="679252074" sldId="694"/>
            <ac:spMk id="3" creationId="{4FB2BD18-50FD-6C09-74CE-48DA559B1777}"/>
          </ac:spMkLst>
        </pc:spChg>
      </pc:sldChg>
      <pc:sldChg chg="modSp new mod">
        <pc:chgData name="Gnanakumar Ganesan" userId="01c6304ab81ed45c" providerId="LiveId" clId="{F4835ED3-B51D-42CE-9328-A4F5FB0B7D33}" dt="2023-05-02T17:08:40.137" v="2073" actId="20577"/>
        <pc:sldMkLst>
          <pc:docMk/>
          <pc:sldMk cId="3928404800" sldId="695"/>
        </pc:sldMkLst>
        <pc:spChg chg="mod">
          <ac:chgData name="Gnanakumar Ganesan" userId="01c6304ab81ed45c" providerId="LiveId" clId="{F4835ED3-B51D-42CE-9328-A4F5FB0B7D33}" dt="2023-05-02T17:08:40.137" v="2073" actId="20577"/>
          <ac:spMkLst>
            <pc:docMk/>
            <pc:sldMk cId="3928404800" sldId="695"/>
            <ac:spMk id="3" creationId="{EA307F88-93FD-5B26-9255-7784BDE9A08B}"/>
          </ac:spMkLst>
        </pc:spChg>
      </pc:sldChg>
      <pc:sldChg chg="modSp new mod">
        <pc:chgData name="Gnanakumar Ganesan" userId="01c6304ab81ed45c" providerId="LiveId" clId="{F4835ED3-B51D-42CE-9328-A4F5FB0B7D33}" dt="2023-05-02T17:10:23.559" v="2111" actId="255"/>
        <pc:sldMkLst>
          <pc:docMk/>
          <pc:sldMk cId="419494569" sldId="696"/>
        </pc:sldMkLst>
        <pc:spChg chg="mod">
          <ac:chgData name="Gnanakumar Ganesan" userId="01c6304ab81ed45c" providerId="LiveId" clId="{F4835ED3-B51D-42CE-9328-A4F5FB0B7D33}" dt="2023-05-02T17:09:05.565" v="2076"/>
          <ac:spMkLst>
            <pc:docMk/>
            <pc:sldMk cId="419494569" sldId="696"/>
            <ac:spMk id="2" creationId="{7AF67E31-0AC9-59FC-B13A-775795AB4ABA}"/>
          </ac:spMkLst>
        </pc:spChg>
        <pc:spChg chg="mod">
          <ac:chgData name="Gnanakumar Ganesan" userId="01c6304ab81ed45c" providerId="LiveId" clId="{F4835ED3-B51D-42CE-9328-A4F5FB0B7D33}" dt="2023-05-02T17:10:23.559" v="2111" actId="255"/>
          <ac:spMkLst>
            <pc:docMk/>
            <pc:sldMk cId="419494569" sldId="696"/>
            <ac:spMk id="3" creationId="{5BE5A770-D875-A3EC-3DD9-30C5135B2B28}"/>
          </ac:spMkLst>
        </pc:spChg>
      </pc:sldChg>
      <pc:sldChg chg="modSp new mod">
        <pc:chgData name="Gnanakumar Ganesan" userId="01c6304ab81ed45c" providerId="LiveId" clId="{F4835ED3-B51D-42CE-9328-A4F5FB0B7D33}" dt="2023-05-02T17:11:38.831" v="2116" actId="20577"/>
        <pc:sldMkLst>
          <pc:docMk/>
          <pc:sldMk cId="976686623" sldId="697"/>
        </pc:sldMkLst>
        <pc:spChg chg="mod">
          <ac:chgData name="Gnanakumar Ganesan" userId="01c6304ab81ed45c" providerId="LiveId" clId="{F4835ED3-B51D-42CE-9328-A4F5FB0B7D33}" dt="2023-05-02T17:10:43.406" v="2112"/>
          <ac:spMkLst>
            <pc:docMk/>
            <pc:sldMk cId="976686623" sldId="697"/>
            <ac:spMk id="2" creationId="{E350046A-3537-2A7E-D6E4-01328772741F}"/>
          </ac:spMkLst>
        </pc:spChg>
        <pc:spChg chg="mod">
          <ac:chgData name="Gnanakumar Ganesan" userId="01c6304ab81ed45c" providerId="LiveId" clId="{F4835ED3-B51D-42CE-9328-A4F5FB0B7D33}" dt="2023-05-02T17:11:38.831" v="2116" actId="20577"/>
          <ac:spMkLst>
            <pc:docMk/>
            <pc:sldMk cId="976686623" sldId="697"/>
            <ac:spMk id="3" creationId="{D0AF872C-2CFE-AE35-8F96-97096A43CFCA}"/>
          </ac:spMkLst>
        </pc:spChg>
      </pc:sldChg>
    </pc:docChg>
  </pc:docChgLst>
  <pc:docChgLst>
    <pc:chgData name="Gnanakumar Ganesan" userId="01c6304ab81ed45c" providerId="LiveId" clId="{08DBB363-A4FE-434B-ACED-E572B4387D13}"/>
    <pc:docChg chg="delSld">
      <pc:chgData name="Gnanakumar Ganesan" userId="01c6304ab81ed45c" providerId="LiveId" clId="{08DBB363-A4FE-434B-ACED-E572B4387D13}" dt="2023-02-13T09:14:31.119" v="12" actId="47"/>
      <pc:docMkLst>
        <pc:docMk/>
      </pc:docMkLst>
      <pc:sldChg chg="del">
        <pc:chgData name="Gnanakumar Ganesan" userId="01c6304ab81ed45c" providerId="LiveId" clId="{08DBB363-A4FE-434B-ACED-E572B4387D13}" dt="2023-02-13T09:14:22.926" v="0" actId="47"/>
        <pc:sldMkLst>
          <pc:docMk/>
          <pc:sldMk cId="1091539789" sldId="538"/>
        </pc:sldMkLst>
      </pc:sldChg>
      <pc:sldChg chg="del">
        <pc:chgData name="Gnanakumar Ganesan" userId="01c6304ab81ed45c" providerId="LiveId" clId="{08DBB363-A4FE-434B-ACED-E572B4387D13}" dt="2023-02-13T09:14:23.757" v="1" actId="47"/>
        <pc:sldMkLst>
          <pc:docMk/>
          <pc:sldMk cId="2024028069" sldId="539"/>
        </pc:sldMkLst>
      </pc:sldChg>
      <pc:sldChg chg="del">
        <pc:chgData name="Gnanakumar Ganesan" userId="01c6304ab81ed45c" providerId="LiveId" clId="{08DBB363-A4FE-434B-ACED-E572B4387D13}" dt="2023-02-13T09:14:24.482" v="2" actId="47"/>
        <pc:sldMkLst>
          <pc:docMk/>
          <pc:sldMk cId="3713387866" sldId="540"/>
        </pc:sldMkLst>
      </pc:sldChg>
      <pc:sldChg chg="del">
        <pc:chgData name="Gnanakumar Ganesan" userId="01c6304ab81ed45c" providerId="LiveId" clId="{08DBB363-A4FE-434B-ACED-E572B4387D13}" dt="2023-02-13T09:14:24.867" v="3" actId="47"/>
        <pc:sldMkLst>
          <pc:docMk/>
          <pc:sldMk cId="1359860557" sldId="541"/>
        </pc:sldMkLst>
      </pc:sldChg>
      <pc:sldChg chg="del">
        <pc:chgData name="Gnanakumar Ganesan" userId="01c6304ab81ed45c" providerId="LiveId" clId="{08DBB363-A4FE-434B-ACED-E572B4387D13}" dt="2023-02-13T09:14:25.173" v="4" actId="47"/>
        <pc:sldMkLst>
          <pc:docMk/>
          <pc:sldMk cId="1763952717" sldId="542"/>
        </pc:sldMkLst>
      </pc:sldChg>
      <pc:sldChg chg="del">
        <pc:chgData name="Gnanakumar Ganesan" userId="01c6304ab81ed45c" providerId="LiveId" clId="{08DBB363-A4FE-434B-ACED-E572B4387D13}" dt="2023-02-13T09:14:25.446" v="5" actId="47"/>
        <pc:sldMkLst>
          <pc:docMk/>
          <pc:sldMk cId="2295980072" sldId="543"/>
        </pc:sldMkLst>
      </pc:sldChg>
      <pc:sldChg chg="del">
        <pc:chgData name="Gnanakumar Ganesan" userId="01c6304ab81ed45c" providerId="LiveId" clId="{08DBB363-A4FE-434B-ACED-E572B4387D13}" dt="2023-02-13T09:14:25.782" v="6" actId="47"/>
        <pc:sldMkLst>
          <pc:docMk/>
          <pc:sldMk cId="3444910395" sldId="544"/>
        </pc:sldMkLst>
      </pc:sldChg>
      <pc:sldChg chg="del">
        <pc:chgData name="Gnanakumar Ganesan" userId="01c6304ab81ed45c" providerId="LiveId" clId="{08DBB363-A4FE-434B-ACED-E572B4387D13}" dt="2023-02-13T09:14:26.834" v="7" actId="47"/>
        <pc:sldMkLst>
          <pc:docMk/>
          <pc:sldMk cId="3700204105" sldId="545"/>
        </pc:sldMkLst>
      </pc:sldChg>
      <pc:sldChg chg="del">
        <pc:chgData name="Gnanakumar Ganesan" userId="01c6304ab81ed45c" providerId="LiveId" clId="{08DBB363-A4FE-434B-ACED-E572B4387D13}" dt="2023-02-13T09:14:27.484" v="8" actId="47"/>
        <pc:sldMkLst>
          <pc:docMk/>
          <pc:sldMk cId="815514896" sldId="546"/>
        </pc:sldMkLst>
      </pc:sldChg>
      <pc:sldChg chg="del">
        <pc:chgData name="Gnanakumar Ganesan" userId="01c6304ab81ed45c" providerId="LiveId" clId="{08DBB363-A4FE-434B-ACED-E572B4387D13}" dt="2023-02-13T09:14:28.045" v="9" actId="47"/>
        <pc:sldMkLst>
          <pc:docMk/>
          <pc:sldMk cId="207642083" sldId="547"/>
        </pc:sldMkLst>
      </pc:sldChg>
      <pc:sldChg chg="del">
        <pc:chgData name="Gnanakumar Ganesan" userId="01c6304ab81ed45c" providerId="LiveId" clId="{08DBB363-A4FE-434B-ACED-E572B4387D13}" dt="2023-02-13T09:14:28.876" v="10" actId="47"/>
        <pc:sldMkLst>
          <pc:docMk/>
          <pc:sldMk cId="3970501368" sldId="548"/>
        </pc:sldMkLst>
      </pc:sldChg>
      <pc:sldChg chg="del">
        <pc:chgData name="Gnanakumar Ganesan" userId="01c6304ab81ed45c" providerId="LiveId" clId="{08DBB363-A4FE-434B-ACED-E572B4387D13}" dt="2023-02-13T09:14:29.974" v="11" actId="47"/>
        <pc:sldMkLst>
          <pc:docMk/>
          <pc:sldMk cId="3666933763" sldId="549"/>
        </pc:sldMkLst>
      </pc:sldChg>
      <pc:sldChg chg="del">
        <pc:chgData name="Gnanakumar Ganesan" userId="01c6304ab81ed45c" providerId="LiveId" clId="{08DBB363-A4FE-434B-ACED-E572B4387D13}" dt="2023-02-13T09:14:31.119" v="12" actId="47"/>
        <pc:sldMkLst>
          <pc:docMk/>
          <pc:sldMk cId="2413704824" sldId="55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t>5/3/2023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t>‹#›</a:t>
            </a:fld>
            <a:endParaRPr lang="en-US"/>
          </a:p>
        </p:txBody>
      </p:sp>
    </p:spTree>
    <p:extLst>
      <p:ext uri="{BB962C8B-B14F-4D97-AF65-F5344CB8AC3E}">
        <p14:creationId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t>5/3/2023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t>‹#›</a:t>
            </a:fld>
            <a:endParaRPr lang="en-US"/>
          </a:p>
        </p:txBody>
      </p:sp>
    </p:spTree>
    <p:extLst>
      <p:ext uri="{BB962C8B-B14F-4D97-AF65-F5344CB8AC3E}">
        <p14:creationId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t>1</a:t>
            </a:fld>
            <a:endParaRPr lang="en-US"/>
          </a:p>
        </p:txBody>
      </p:sp>
    </p:spTree>
    <p:extLst>
      <p:ext uri="{BB962C8B-B14F-4D97-AF65-F5344CB8AC3E}">
        <p14:creationId xmlns:p14="http://schemas.microsoft.com/office/powerpoint/2010/main" val="2187980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24ADE7-A6F4-4046-A847-5DCBEEEA65FB}" type="slidenum">
              <a:rPr lang="en-US" smtClean="0"/>
              <a:t>23</a:t>
            </a:fld>
            <a:endParaRPr lang="en-US"/>
          </a:p>
        </p:txBody>
      </p:sp>
    </p:spTree>
    <p:extLst>
      <p:ext uri="{BB962C8B-B14F-4D97-AF65-F5344CB8AC3E}">
        <p14:creationId xmlns:p14="http://schemas.microsoft.com/office/powerpoint/2010/main" val="2611154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24ADE7-A6F4-4046-A847-5DCBEEEA65FB}" type="slidenum">
              <a:rPr lang="en-US" smtClean="0"/>
              <a:t>45</a:t>
            </a:fld>
            <a:endParaRPr lang="en-US"/>
          </a:p>
        </p:txBody>
      </p:sp>
    </p:spTree>
    <p:extLst>
      <p:ext uri="{BB962C8B-B14F-4D97-AF65-F5344CB8AC3E}">
        <p14:creationId xmlns:p14="http://schemas.microsoft.com/office/powerpoint/2010/main" val="1069696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329EE32A-9D32-4813-91DA-10CEAB70C2FE}" type="datetime1">
              <a:rPr lang="en-US" smtClean="0"/>
              <a:t>5/3/2023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397FED7-D033-4DFB-8E6A-D916AB096225}" type="datetime1">
              <a:rPr lang="en-US" smtClean="0"/>
              <a:t>5/3/2023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198FD04-9217-4802-ABBD-CEA368EEEA54}" type="datetime1">
              <a:rPr lang="en-US" smtClean="0"/>
              <a:t>5/3/2023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41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038E815-40F9-49F9-AEC2-CC2F00072FFA}" type="datetime1">
              <a:rPr lang="en-US" smtClean="0"/>
              <a:t>5/3/2023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52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6FD5036-7BDF-46AF-BDAA-307FB787F545}" type="datetime1">
              <a:rPr lang="en-US" smtClean="0"/>
              <a:t>5/3/2023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60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73D4F449-B7F0-432D-A9A7-3585143706EA}" type="datetime1">
              <a:rPr lang="en-US" smtClean="0"/>
              <a:t>5/3/2023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B01BD5D3-26FE-4E99-80AD-5BDE7E136A53}" type="datetime1">
              <a:rPr lang="en-US" smtClean="0"/>
              <a:t>5/3/2023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CE19EE9-55ED-472E-B62C-C2C361AEFB37}" type="datetime1">
              <a:rPr lang="en-US" smtClean="0"/>
              <a:t>5/3/2023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F6E4EEA-EB77-4D0D-A5CC-CF0B64466CDB}" type="datetime1">
              <a:rPr lang="en-US" smtClean="0"/>
              <a:t>5/3/2023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FD2C3A3-80F1-4942-AEDD-1DC9C2D7BFA2}" type="datetime1">
              <a:rPr lang="en-US" smtClean="0"/>
              <a:t>5/3/2023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6DF6433-A581-41D3-84E4-6F81F1A643C5}" type="datetime1">
              <a:rPr lang="en-US" smtClean="0"/>
              <a:t>5/3/2023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7A96C-1349-4E87-8E57-5B6AD9B45CF4}" type="datetime1">
              <a:rPr lang="en-US" smtClean="0"/>
              <a:t>5/3/2023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a16="http://schemas.microsoft.com/office/drawing/2014/main"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id="{95994CEF-AC9F-45F1-B856-7E13245F08BF}"/>
              </a:ext>
            </a:extLst>
          </p:cNvPr>
          <p:cNvSpPr txBox="1">
            <a:spLocks/>
          </p:cNvSpPr>
          <p:nvPr/>
        </p:nvSpPr>
        <p:spPr bwMode="auto">
          <a:xfrm>
            <a:off x="0" y="1324098"/>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CSE3078</a:t>
            </a:r>
            <a:r>
              <a:rPr lang="en-IN" sz="2800" dirty="0">
                <a:latin typeface="Times New Roman" panose="02020603050405020304" pitchFamily="18" charset="0"/>
                <a:cs typeface="Times New Roman" panose="02020603050405020304" pitchFamily="18" charset="0"/>
              </a:rPr>
              <a:t> – </a:t>
            </a:r>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Cryptography and Network Security</a:t>
            </a:r>
            <a:endParaRPr lang="en-IN" sz="2800" dirty="0">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767D772C-CE7C-4E6F-8FFF-BDAD62483336}"/>
              </a:ext>
            </a:extLst>
          </p:cNvPr>
          <p:cNvSpPr txBox="1">
            <a:spLocks/>
          </p:cNvSpPr>
          <p:nvPr/>
        </p:nvSpPr>
        <p:spPr bwMode="auto">
          <a:xfrm>
            <a:off x="706474" y="5943600"/>
            <a:ext cx="7772400" cy="7620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85000" lnSpcReduction="1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3600" kern="0" dirty="0">
                <a:latin typeface="Times New Roman" panose="02020603050405020304" pitchFamily="18" charset="0"/>
                <a:cs typeface="Times New Roman" panose="02020603050405020304" pitchFamily="18" charset="0"/>
              </a:rPr>
              <a:t>School of Computer Science and Engineering</a:t>
            </a:r>
          </a:p>
        </p:txBody>
      </p:sp>
    </p:spTree>
    <p:extLst>
      <p:ext uri="{BB962C8B-B14F-4D97-AF65-F5344CB8AC3E}">
        <p14:creationId xmlns:p14="http://schemas.microsoft.com/office/powerpoint/2010/main" val="34709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DCBC-89B3-A466-EF5D-0DF85CB70D85}"/>
              </a:ext>
            </a:extLst>
          </p:cNvPr>
          <p:cNvSpPr>
            <a:spLocks noGrp="1"/>
          </p:cNvSpPr>
          <p:nvPr>
            <p:ph type="title"/>
          </p:nvPr>
        </p:nvSpPr>
        <p:spPr/>
        <p:txBody>
          <a:bodyPr/>
          <a:lstStyle/>
          <a:p>
            <a:r>
              <a:rPr lang="en-AU" altLang="en-US" dirty="0"/>
              <a:t>Public-Key Applications</a:t>
            </a:r>
            <a:endParaRPr lang="en-IN" dirty="0"/>
          </a:p>
        </p:txBody>
      </p:sp>
      <p:sp>
        <p:nvSpPr>
          <p:cNvPr id="3" name="Content Placeholder 2">
            <a:extLst>
              <a:ext uri="{FF2B5EF4-FFF2-40B4-BE49-F238E27FC236}">
                <a16:creationId xmlns:a16="http://schemas.microsoft.com/office/drawing/2014/main" id="{EE1E034F-EFDC-9E20-6AF3-6F2A2E990010}"/>
              </a:ext>
            </a:extLst>
          </p:cNvPr>
          <p:cNvSpPr>
            <a:spLocks noGrp="1"/>
          </p:cNvSpPr>
          <p:nvPr>
            <p:ph idx="1"/>
          </p:nvPr>
        </p:nvSpPr>
        <p:spPr/>
        <p:txBody>
          <a:bodyPr/>
          <a:lstStyle/>
          <a:p>
            <a:pPr algn="just" eaLnBrk="1" hangingPunct="1">
              <a:defRPr/>
            </a:pPr>
            <a:r>
              <a:rPr lang="en-US" altLang="en-US" dirty="0">
                <a:latin typeface="Times New Roman" panose="02020603050405020304" pitchFamily="18" charset="0"/>
                <a:cs typeface="Times New Roman" panose="02020603050405020304" pitchFamily="18" charset="0"/>
              </a:rPr>
              <a:t>can classify uses into 3 categories:</a:t>
            </a:r>
          </a:p>
          <a:p>
            <a:pPr lvl="1" algn="just" eaLnBrk="1" hangingPunct="1">
              <a:defRPr/>
            </a:pPr>
            <a:r>
              <a:rPr lang="en-US" altLang="en-US" b="1" dirty="0">
                <a:latin typeface="Times New Roman" panose="02020603050405020304" pitchFamily="18" charset="0"/>
                <a:cs typeface="Times New Roman" panose="02020603050405020304" pitchFamily="18" charset="0"/>
              </a:rPr>
              <a:t>encryption/decryption</a:t>
            </a:r>
            <a:r>
              <a:rPr lang="en-US" altLang="en-US" dirty="0">
                <a:latin typeface="Times New Roman" panose="02020603050405020304" pitchFamily="18" charset="0"/>
                <a:cs typeface="Times New Roman" panose="02020603050405020304" pitchFamily="18" charset="0"/>
              </a:rPr>
              <a:t> (provide secrecy)</a:t>
            </a:r>
          </a:p>
          <a:p>
            <a:pPr lvl="1" algn="just" eaLnBrk="1" hangingPunct="1">
              <a:defRPr/>
            </a:pPr>
            <a:r>
              <a:rPr lang="en-US" altLang="en-US" b="1" dirty="0">
                <a:latin typeface="Times New Roman" panose="02020603050405020304" pitchFamily="18" charset="0"/>
                <a:cs typeface="Times New Roman" panose="02020603050405020304" pitchFamily="18" charset="0"/>
              </a:rPr>
              <a:t>digital signatures</a:t>
            </a:r>
            <a:r>
              <a:rPr lang="en-US" altLang="en-US" dirty="0">
                <a:latin typeface="Times New Roman" panose="02020603050405020304" pitchFamily="18" charset="0"/>
                <a:cs typeface="Times New Roman" panose="02020603050405020304" pitchFamily="18" charset="0"/>
              </a:rPr>
              <a:t> (provide authentication)</a:t>
            </a:r>
          </a:p>
          <a:p>
            <a:pPr lvl="1" algn="just" eaLnBrk="1" hangingPunct="1">
              <a:defRPr/>
            </a:pPr>
            <a:r>
              <a:rPr lang="en-US" altLang="en-US" b="1" dirty="0">
                <a:latin typeface="Times New Roman" panose="02020603050405020304" pitchFamily="18" charset="0"/>
                <a:cs typeface="Times New Roman" panose="02020603050405020304" pitchFamily="18" charset="0"/>
              </a:rPr>
              <a:t>key exchange</a:t>
            </a:r>
            <a:r>
              <a:rPr lang="en-US" altLang="en-US" dirty="0">
                <a:latin typeface="Times New Roman" panose="02020603050405020304" pitchFamily="18" charset="0"/>
                <a:cs typeface="Times New Roman" panose="02020603050405020304" pitchFamily="18" charset="0"/>
              </a:rPr>
              <a:t> (of session keys)</a:t>
            </a:r>
          </a:p>
          <a:p>
            <a:pPr algn="just" eaLnBrk="1" hangingPunct="1">
              <a:defRPr/>
            </a:pPr>
            <a:r>
              <a:rPr lang="en-US" altLang="en-US" dirty="0">
                <a:latin typeface="Times New Roman" panose="02020603050405020304" pitchFamily="18" charset="0"/>
                <a:cs typeface="Times New Roman" panose="02020603050405020304" pitchFamily="18" charset="0"/>
              </a:rPr>
              <a:t>some algorithms are suitable for all uses, others are specific to one</a:t>
            </a:r>
            <a:endParaRPr lang="en-AU" alt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CEE2A7A-CF78-8A8D-A6EB-568A273A38A7}"/>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85416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FF68-B6BA-593E-3552-8617176B1F69}"/>
              </a:ext>
            </a:extLst>
          </p:cNvPr>
          <p:cNvSpPr>
            <a:spLocks noGrp="1"/>
          </p:cNvSpPr>
          <p:nvPr>
            <p:ph type="title"/>
          </p:nvPr>
        </p:nvSpPr>
        <p:spPr/>
        <p:txBody>
          <a:bodyPr/>
          <a:lstStyle/>
          <a:p>
            <a:r>
              <a:rPr lang="en-AU" altLang="en-US" dirty="0"/>
              <a:t>Security of Public Key Schemes</a:t>
            </a:r>
            <a:endParaRPr lang="en-IN" dirty="0"/>
          </a:p>
        </p:txBody>
      </p:sp>
      <p:sp>
        <p:nvSpPr>
          <p:cNvPr id="3" name="Content Placeholder 2">
            <a:extLst>
              <a:ext uri="{FF2B5EF4-FFF2-40B4-BE49-F238E27FC236}">
                <a16:creationId xmlns:a16="http://schemas.microsoft.com/office/drawing/2014/main" id="{1FF570A7-E589-CCED-AD6B-2FA6B893E2A4}"/>
              </a:ext>
            </a:extLst>
          </p:cNvPr>
          <p:cNvSpPr>
            <a:spLocks noGrp="1"/>
          </p:cNvSpPr>
          <p:nvPr>
            <p:ph idx="1"/>
          </p:nvPr>
        </p:nvSpPr>
        <p:spPr/>
        <p:txBody>
          <a:bodyPr/>
          <a:lstStyle/>
          <a:p>
            <a:pPr eaLnBrk="1" hangingPunct="1">
              <a:lnSpc>
                <a:spcPct val="90000"/>
              </a:lnSpc>
              <a:defRPr/>
            </a:pPr>
            <a:r>
              <a:rPr lang="en-AU" altLang="en-US" sz="2400" dirty="0">
                <a:latin typeface="Times New Roman" panose="02020603050405020304" pitchFamily="18" charset="0"/>
                <a:cs typeface="Times New Roman" panose="02020603050405020304" pitchFamily="18" charset="0"/>
              </a:rPr>
              <a:t>like private key schemes brute force </a:t>
            </a:r>
            <a:r>
              <a:rPr lang="en-AU" altLang="en-US" sz="2400" b="1" dirty="0">
                <a:latin typeface="Times New Roman" panose="02020603050405020304" pitchFamily="18" charset="0"/>
                <a:cs typeface="Times New Roman" panose="02020603050405020304" pitchFamily="18" charset="0"/>
              </a:rPr>
              <a:t>exhaustive search</a:t>
            </a:r>
            <a:r>
              <a:rPr lang="en-AU" altLang="en-US" sz="2400" dirty="0">
                <a:latin typeface="Times New Roman" panose="02020603050405020304" pitchFamily="18" charset="0"/>
                <a:cs typeface="Times New Roman" panose="02020603050405020304" pitchFamily="18" charset="0"/>
              </a:rPr>
              <a:t> attack is always theoretically possible </a:t>
            </a:r>
          </a:p>
          <a:p>
            <a:pPr eaLnBrk="1" hangingPunct="1">
              <a:lnSpc>
                <a:spcPct val="90000"/>
              </a:lnSpc>
              <a:defRPr/>
            </a:pPr>
            <a:r>
              <a:rPr lang="en-AU" altLang="en-US" sz="2400" dirty="0">
                <a:latin typeface="Times New Roman" panose="02020603050405020304" pitchFamily="18" charset="0"/>
                <a:cs typeface="Times New Roman" panose="02020603050405020304" pitchFamily="18" charset="0"/>
              </a:rPr>
              <a:t>but keys used are too large (&gt;512bits) </a:t>
            </a:r>
          </a:p>
          <a:p>
            <a:pPr eaLnBrk="1" hangingPunct="1">
              <a:lnSpc>
                <a:spcPct val="90000"/>
              </a:lnSpc>
              <a:defRPr/>
            </a:pPr>
            <a:r>
              <a:rPr lang="en-AU" altLang="en-US" sz="2400" dirty="0">
                <a:latin typeface="Times New Roman" panose="02020603050405020304" pitchFamily="18" charset="0"/>
                <a:cs typeface="Times New Roman" panose="02020603050405020304" pitchFamily="18" charset="0"/>
              </a:rPr>
              <a:t>security relies on a </a:t>
            </a:r>
            <a:r>
              <a:rPr lang="en-AU" altLang="en-US" sz="2400" b="1" dirty="0">
                <a:latin typeface="Times New Roman" panose="02020603050405020304" pitchFamily="18" charset="0"/>
                <a:cs typeface="Times New Roman" panose="02020603050405020304" pitchFamily="18" charset="0"/>
              </a:rPr>
              <a:t>large enough</a:t>
            </a:r>
            <a:r>
              <a:rPr lang="en-AU" altLang="en-US" sz="2400" dirty="0">
                <a:latin typeface="Times New Roman" panose="02020603050405020304" pitchFamily="18" charset="0"/>
                <a:cs typeface="Times New Roman" panose="02020603050405020304" pitchFamily="18" charset="0"/>
              </a:rPr>
              <a:t> difference in difficulty between </a:t>
            </a:r>
            <a:r>
              <a:rPr lang="en-AU" altLang="en-US" sz="2400" b="1" dirty="0">
                <a:latin typeface="Times New Roman" panose="02020603050405020304" pitchFamily="18" charset="0"/>
                <a:cs typeface="Times New Roman" panose="02020603050405020304" pitchFamily="18" charset="0"/>
              </a:rPr>
              <a:t>easy</a:t>
            </a:r>
            <a:r>
              <a:rPr lang="en-AU" altLang="en-US" sz="2400" dirty="0">
                <a:latin typeface="Times New Roman" panose="02020603050405020304" pitchFamily="18" charset="0"/>
                <a:cs typeface="Times New Roman" panose="02020603050405020304" pitchFamily="18" charset="0"/>
              </a:rPr>
              <a:t> (</a:t>
            </a:r>
            <a:r>
              <a:rPr lang="en-AU" altLang="en-US" sz="2400" dirty="0" err="1">
                <a:latin typeface="Times New Roman" panose="02020603050405020304" pitchFamily="18" charset="0"/>
                <a:cs typeface="Times New Roman" panose="02020603050405020304" pitchFamily="18" charset="0"/>
              </a:rPr>
              <a:t>en</a:t>
            </a:r>
            <a:r>
              <a:rPr lang="en-AU" altLang="en-US" sz="2400" dirty="0">
                <a:latin typeface="Times New Roman" panose="02020603050405020304" pitchFamily="18" charset="0"/>
                <a:cs typeface="Times New Roman" panose="02020603050405020304" pitchFamily="18" charset="0"/>
              </a:rPr>
              <a:t>/decrypt) and </a:t>
            </a:r>
            <a:r>
              <a:rPr lang="en-AU" altLang="en-US" sz="2400" b="1" dirty="0">
                <a:latin typeface="Times New Roman" panose="02020603050405020304" pitchFamily="18" charset="0"/>
                <a:cs typeface="Times New Roman" panose="02020603050405020304" pitchFamily="18" charset="0"/>
              </a:rPr>
              <a:t>hard</a:t>
            </a:r>
            <a:r>
              <a:rPr lang="en-AU" altLang="en-US" sz="2400" dirty="0">
                <a:latin typeface="Times New Roman" panose="02020603050405020304" pitchFamily="18" charset="0"/>
                <a:cs typeface="Times New Roman" panose="02020603050405020304" pitchFamily="18" charset="0"/>
              </a:rPr>
              <a:t> (</a:t>
            </a:r>
            <a:r>
              <a:rPr lang="en-AU" altLang="en-US" sz="2400" dirty="0" err="1">
                <a:latin typeface="Times New Roman" panose="02020603050405020304" pitchFamily="18" charset="0"/>
                <a:cs typeface="Times New Roman" panose="02020603050405020304" pitchFamily="18" charset="0"/>
              </a:rPr>
              <a:t>cryptanalyse</a:t>
            </a:r>
            <a:r>
              <a:rPr lang="en-AU" altLang="en-US" sz="2400" dirty="0">
                <a:latin typeface="Times New Roman" panose="02020603050405020304" pitchFamily="18" charset="0"/>
                <a:cs typeface="Times New Roman" panose="02020603050405020304" pitchFamily="18" charset="0"/>
              </a:rPr>
              <a:t>) problems</a:t>
            </a:r>
          </a:p>
          <a:p>
            <a:pPr eaLnBrk="1" hangingPunct="1">
              <a:lnSpc>
                <a:spcPct val="90000"/>
              </a:lnSpc>
              <a:defRPr/>
            </a:pPr>
            <a:r>
              <a:rPr lang="en-AU" altLang="en-US" sz="2400" dirty="0">
                <a:latin typeface="Times New Roman" panose="02020603050405020304" pitchFamily="18" charset="0"/>
                <a:cs typeface="Times New Roman" panose="02020603050405020304" pitchFamily="18" charset="0"/>
              </a:rPr>
              <a:t>more generally the </a:t>
            </a:r>
            <a:r>
              <a:rPr lang="en-AU" altLang="en-US" sz="2400" b="1" dirty="0">
                <a:latin typeface="Times New Roman" panose="02020603050405020304" pitchFamily="18" charset="0"/>
                <a:cs typeface="Times New Roman" panose="02020603050405020304" pitchFamily="18" charset="0"/>
              </a:rPr>
              <a:t>hard</a:t>
            </a:r>
            <a:r>
              <a:rPr lang="en-AU" altLang="en-US" sz="2400" dirty="0">
                <a:latin typeface="Times New Roman" panose="02020603050405020304" pitchFamily="18" charset="0"/>
                <a:cs typeface="Times New Roman" panose="02020603050405020304" pitchFamily="18" charset="0"/>
              </a:rPr>
              <a:t> problem is known, but is made hard enough to be impractical to break </a:t>
            </a:r>
          </a:p>
          <a:p>
            <a:pPr eaLnBrk="1" hangingPunct="1">
              <a:lnSpc>
                <a:spcPct val="90000"/>
              </a:lnSpc>
              <a:defRPr/>
            </a:pPr>
            <a:r>
              <a:rPr lang="en-AU" altLang="en-US" sz="2400" dirty="0">
                <a:latin typeface="Times New Roman" panose="02020603050405020304" pitchFamily="18" charset="0"/>
                <a:cs typeface="Times New Roman" panose="02020603050405020304" pitchFamily="18" charset="0"/>
              </a:rPr>
              <a:t>requires the use of </a:t>
            </a:r>
            <a:r>
              <a:rPr lang="en-AU" altLang="en-US" sz="2400" b="1" dirty="0">
                <a:latin typeface="Times New Roman" panose="02020603050405020304" pitchFamily="18" charset="0"/>
                <a:cs typeface="Times New Roman" panose="02020603050405020304" pitchFamily="18" charset="0"/>
              </a:rPr>
              <a:t>very large numbers</a:t>
            </a:r>
          </a:p>
          <a:p>
            <a:pPr eaLnBrk="1" hangingPunct="1">
              <a:lnSpc>
                <a:spcPct val="90000"/>
              </a:lnSpc>
              <a:defRPr/>
            </a:pPr>
            <a:r>
              <a:rPr lang="en-AU" altLang="en-US" sz="2400" dirty="0">
                <a:latin typeface="Times New Roman" panose="02020603050405020304" pitchFamily="18" charset="0"/>
                <a:cs typeface="Times New Roman" panose="02020603050405020304" pitchFamily="18" charset="0"/>
              </a:rPr>
              <a:t>hence is </a:t>
            </a:r>
            <a:r>
              <a:rPr lang="en-AU" altLang="en-US" sz="2400" b="1" dirty="0">
                <a:latin typeface="Times New Roman" panose="02020603050405020304" pitchFamily="18" charset="0"/>
                <a:cs typeface="Times New Roman" panose="02020603050405020304" pitchFamily="18" charset="0"/>
              </a:rPr>
              <a:t>slow</a:t>
            </a:r>
            <a:r>
              <a:rPr lang="en-AU" altLang="en-US" sz="2400" dirty="0">
                <a:latin typeface="Times New Roman" panose="02020603050405020304" pitchFamily="18" charset="0"/>
                <a:cs typeface="Times New Roman" panose="02020603050405020304" pitchFamily="18" charset="0"/>
              </a:rPr>
              <a:t> compared to private key schemes </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01D376-7203-2403-2659-D887F7B3D251}"/>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47364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8921-937E-7811-B530-F4C43479123A}"/>
              </a:ext>
            </a:extLst>
          </p:cNvPr>
          <p:cNvSpPr>
            <a:spLocks noGrp="1"/>
          </p:cNvSpPr>
          <p:nvPr>
            <p:ph type="title"/>
          </p:nvPr>
        </p:nvSpPr>
        <p:spPr/>
        <p:txBody>
          <a:bodyPr/>
          <a:lstStyle/>
          <a:p>
            <a:r>
              <a:rPr lang="en-US" altLang="en-US" dirty="0"/>
              <a:t>RSA</a:t>
            </a:r>
            <a:endParaRPr lang="en-IN" dirty="0"/>
          </a:p>
        </p:txBody>
      </p:sp>
      <p:sp>
        <p:nvSpPr>
          <p:cNvPr id="3" name="Content Placeholder 2">
            <a:extLst>
              <a:ext uri="{FF2B5EF4-FFF2-40B4-BE49-F238E27FC236}">
                <a16:creationId xmlns:a16="http://schemas.microsoft.com/office/drawing/2014/main" id="{F5C7079F-11DA-66FB-3C19-79C18944FA00}"/>
              </a:ext>
            </a:extLst>
          </p:cNvPr>
          <p:cNvSpPr>
            <a:spLocks noGrp="1"/>
          </p:cNvSpPr>
          <p:nvPr>
            <p:ph idx="1"/>
          </p:nvPr>
        </p:nvSpPr>
        <p:spPr/>
        <p:txBody>
          <a:bodyPr/>
          <a:lstStyle/>
          <a:p>
            <a:pPr algn="just" eaLnBrk="1" hangingPunct="1">
              <a:defRPr/>
            </a:pPr>
            <a:r>
              <a:rPr lang="en-AU" altLang="en-US" sz="2800" dirty="0">
                <a:latin typeface="Times New Roman" panose="02020603050405020304" pitchFamily="18" charset="0"/>
                <a:cs typeface="Times New Roman" panose="02020603050405020304" pitchFamily="18" charset="0"/>
              </a:rPr>
              <a:t>by Rivest, Shamir &amp; Adleman of MIT in 1977 </a:t>
            </a:r>
          </a:p>
          <a:p>
            <a:pPr algn="just" eaLnBrk="1" hangingPunct="1">
              <a:defRPr/>
            </a:pPr>
            <a:r>
              <a:rPr lang="en-AU" altLang="en-US" sz="2800" dirty="0">
                <a:latin typeface="Times New Roman" panose="02020603050405020304" pitchFamily="18" charset="0"/>
                <a:cs typeface="Times New Roman" panose="02020603050405020304" pitchFamily="18" charset="0"/>
              </a:rPr>
              <a:t>best known &amp; widely used public-key scheme </a:t>
            </a:r>
          </a:p>
          <a:p>
            <a:pPr algn="just" eaLnBrk="1" hangingPunct="1">
              <a:defRPr/>
            </a:pPr>
            <a:r>
              <a:rPr lang="en-AU" altLang="en-US" sz="2800" dirty="0">
                <a:latin typeface="Times New Roman" panose="02020603050405020304" pitchFamily="18" charset="0"/>
                <a:cs typeface="Times New Roman" panose="02020603050405020304" pitchFamily="18" charset="0"/>
              </a:rPr>
              <a:t>based on exponentiation in a finite (Galois) field over integers modulo a prime </a:t>
            </a:r>
          </a:p>
          <a:p>
            <a:pPr lvl="1" algn="just" eaLnBrk="1" hangingPunct="1">
              <a:defRPr/>
            </a:pPr>
            <a:r>
              <a:rPr lang="en-AU" altLang="en-US" sz="2400" dirty="0" err="1">
                <a:latin typeface="Times New Roman" panose="02020603050405020304" pitchFamily="18" charset="0"/>
                <a:cs typeface="Times New Roman" panose="02020603050405020304" pitchFamily="18" charset="0"/>
              </a:rPr>
              <a:t>nb.</a:t>
            </a:r>
            <a:r>
              <a:rPr lang="en-AU" altLang="en-US" sz="2400" dirty="0">
                <a:latin typeface="Times New Roman" panose="02020603050405020304" pitchFamily="18" charset="0"/>
                <a:cs typeface="Times New Roman" panose="02020603050405020304" pitchFamily="18" charset="0"/>
              </a:rPr>
              <a:t> exponentiation takes O((log n)</a:t>
            </a:r>
            <a:r>
              <a:rPr lang="en-AU" altLang="en-US" sz="2400" baseline="30000" dirty="0">
                <a:latin typeface="Times New Roman" panose="02020603050405020304" pitchFamily="18" charset="0"/>
                <a:cs typeface="Times New Roman" panose="02020603050405020304" pitchFamily="18" charset="0"/>
              </a:rPr>
              <a:t>3</a:t>
            </a:r>
            <a:r>
              <a:rPr lang="en-AU" altLang="en-US" sz="2400" dirty="0">
                <a:latin typeface="Times New Roman" panose="02020603050405020304" pitchFamily="18" charset="0"/>
                <a:cs typeface="Times New Roman" panose="02020603050405020304" pitchFamily="18" charset="0"/>
              </a:rPr>
              <a:t>) operations (easy) </a:t>
            </a:r>
          </a:p>
          <a:p>
            <a:pPr algn="just" eaLnBrk="1" hangingPunct="1">
              <a:defRPr/>
            </a:pPr>
            <a:r>
              <a:rPr lang="en-US" altLang="en-US" sz="2800" dirty="0">
                <a:latin typeface="Times New Roman" panose="02020603050405020304" pitchFamily="18" charset="0"/>
                <a:cs typeface="Times New Roman" panose="02020603050405020304" pitchFamily="18" charset="0"/>
              </a:rPr>
              <a:t>uses large integers (</a:t>
            </a:r>
            <a:r>
              <a:rPr lang="en-US" altLang="en-US" sz="2800" dirty="0" err="1">
                <a:latin typeface="Times New Roman" panose="02020603050405020304" pitchFamily="18" charset="0"/>
                <a:cs typeface="Times New Roman" panose="02020603050405020304" pitchFamily="18" charset="0"/>
              </a:rPr>
              <a:t>eg.</a:t>
            </a:r>
            <a:r>
              <a:rPr lang="en-US" altLang="en-US" sz="2800" dirty="0">
                <a:latin typeface="Times New Roman" panose="02020603050405020304" pitchFamily="18" charset="0"/>
                <a:cs typeface="Times New Roman" panose="02020603050405020304" pitchFamily="18" charset="0"/>
              </a:rPr>
              <a:t> 1024 bits)</a:t>
            </a:r>
            <a:endParaRPr lang="en-AU" altLang="en-US" sz="2800" dirty="0">
              <a:latin typeface="Times New Roman" panose="02020603050405020304" pitchFamily="18" charset="0"/>
              <a:cs typeface="Times New Roman" panose="02020603050405020304" pitchFamily="18" charset="0"/>
            </a:endParaRPr>
          </a:p>
          <a:p>
            <a:pPr algn="just" eaLnBrk="1" hangingPunct="1">
              <a:defRPr/>
            </a:pPr>
            <a:r>
              <a:rPr lang="en-AU" altLang="en-US" sz="2800" dirty="0">
                <a:latin typeface="Times New Roman" panose="02020603050405020304" pitchFamily="18" charset="0"/>
                <a:cs typeface="Times New Roman" panose="02020603050405020304" pitchFamily="18" charset="0"/>
              </a:rPr>
              <a:t>security due to cost of factoring large numbers </a:t>
            </a:r>
          </a:p>
          <a:p>
            <a:pPr lvl="1" algn="just" eaLnBrk="1" hangingPunct="1">
              <a:defRPr/>
            </a:pPr>
            <a:r>
              <a:rPr lang="en-AU" altLang="en-US" sz="2400" dirty="0" err="1">
                <a:latin typeface="Times New Roman" panose="02020603050405020304" pitchFamily="18" charset="0"/>
                <a:cs typeface="Times New Roman" panose="02020603050405020304" pitchFamily="18" charset="0"/>
              </a:rPr>
              <a:t>nb.</a:t>
            </a:r>
            <a:r>
              <a:rPr lang="en-AU" altLang="en-US" sz="2400" dirty="0">
                <a:latin typeface="Times New Roman" panose="02020603050405020304" pitchFamily="18" charset="0"/>
                <a:cs typeface="Times New Roman" panose="02020603050405020304" pitchFamily="18" charset="0"/>
              </a:rPr>
              <a:t> factorization takes O(e </a:t>
            </a:r>
            <a:r>
              <a:rPr lang="en-AU" altLang="en-US" sz="2400" baseline="30000" dirty="0">
                <a:latin typeface="Times New Roman" panose="02020603050405020304" pitchFamily="18" charset="0"/>
                <a:cs typeface="Times New Roman" panose="02020603050405020304" pitchFamily="18" charset="0"/>
              </a:rPr>
              <a:t>log n log </a:t>
            </a:r>
            <a:r>
              <a:rPr lang="en-AU" altLang="en-US" sz="2400" baseline="30000" dirty="0" err="1">
                <a:latin typeface="Times New Roman" panose="02020603050405020304" pitchFamily="18" charset="0"/>
                <a:cs typeface="Times New Roman" panose="02020603050405020304" pitchFamily="18" charset="0"/>
              </a:rPr>
              <a:t>log</a:t>
            </a:r>
            <a:r>
              <a:rPr lang="en-AU" altLang="en-US" sz="2400" baseline="30000" dirty="0">
                <a:latin typeface="Times New Roman" panose="02020603050405020304" pitchFamily="18" charset="0"/>
                <a:cs typeface="Times New Roman" panose="02020603050405020304" pitchFamily="18" charset="0"/>
              </a:rPr>
              <a:t> n</a:t>
            </a:r>
            <a:r>
              <a:rPr lang="en-AU" altLang="en-US" sz="2400" dirty="0">
                <a:latin typeface="Times New Roman" panose="02020603050405020304" pitchFamily="18" charset="0"/>
                <a:cs typeface="Times New Roman" panose="02020603050405020304" pitchFamily="18" charset="0"/>
              </a:rPr>
              <a:t>) operations (hard) </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6F991A-705D-EC11-FD5C-083DABF59192}"/>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8612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40FE-0A65-56B9-DB05-46565B03B5F7}"/>
              </a:ext>
            </a:extLst>
          </p:cNvPr>
          <p:cNvSpPr>
            <a:spLocks noGrp="1"/>
          </p:cNvSpPr>
          <p:nvPr>
            <p:ph type="title"/>
          </p:nvPr>
        </p:nvSpPr>
        <p:spPr/>
        <p:txBody>
          <a:bodyPr/>
          <a:lstStyle/>
          <a:p>
            <a:r>
              <a:rPr lang="en-AU" altLang="en-US" dirty="0"/>
              <a:t>RSA Key Setup</a:t>
            </a:r>
            <a:endParaRPr lang="en-IN" dirty="0"/>
          </a:p>
        </p:txBody>
      </p:sp>
      <p:sp>
        <p:nvSpPr>
          <p:cNvPr id="3" name="Content Placeholder 2">
            <a:extLst>
              <a:ext uri="{FF2B5EF4-FFF2-40B4-BE49-F238E27FC236}">
                <a16:creationId xmlns:a16="http://schemas.microsoft.com/office/drawing/2014/main" id="{A88E312A-2C27-8354-B787-B41C19C7A666}"/>
              </a:ext>
            </a:extLst>
          </p:cNvPr>
          <p:cNvSpPr>
            <a:spLocks noGrp="1"/>
          </p:cNvSpPr>
          <p:nvPr>
            <p:ph idx="1"/>
          </p:nvPr>
        </p:nvSpPr>
        <p:spPr/>
        <p:txBody>
          <a:bodyPr/>
          <a:lstStyle/>
          <a:p>
            <a:pPr eaLnBrk="1" hangingPunct="1">
              <a:lnSpc>
                <a:spcPct val="90000"/>
              </a:lnSpc>
              <a:defRPr/>
            </a:pPr>
            <a:r>
              <a:rPr lang="en-AU" altLang="en-US" sz="2800" dirty="0">
                <a:latin typeface="Times New Roman" panose="02020603050405020304" pitchFamily="18" charset="0"/>
                <a:cs typeface="Times New Roman" panose="02020603050405020304" pitchFamily="18" charset="0"/>
              </a:rPr>
              <a:t>each user generates a public/private key pair by: </a:t>
            </a:r>
          </a:p>
          <a:p>
            <a:pPr eaLnBrk="1" hangingPunct="1">
              <a:lnSpc>
                <a:spcPct val="90000"/>
              </a:lnSpc>
              <a:defRPr/>
            </a:pPr>
            <a:r>
              <a:rPr lang="en-AU" altLang="en-US" sz="2800" dirty="0">
                <a:latin typeface="Times New Roman" panose="02020603050405020304" pitchFamily="18" charset="0"/>
                <a:cs typeface="Times New Roman" panose="02020603050405020304" pitchFamily="18" charset="0"/>
              </a:rPr>
              <a:t>selecting two large primes at random - p, q </a:t>
            </a:r>
          </a:p>
          <a:p>
            <a:pPr eaLnBrk="1" hangingPunct="1">
              <a:lnSpc>
                <a:spcPct val="90000"/>
              </a:lnSpc>
              <a:defRPr/>
            </a:pPr>
            <a:r>
              <a:rPr lang="en-AU" altLang="en-US" sz="2800" dirty="0">
                <a:latin typeface="Times New Roman" panose="02020603050405020304" pitchFamily="18" charset="0"/>
                <a:cs typeface="Times New Roman" panose="02020603050405020304" pitchFamily="18" charset="0"/>
              </a:rPr>
              <a:t>computing their system modulus n=</a:t>
            </a:r>
            <a:r>
              <a:rPr lang="en-AU" altLang="en-US" sz="2800" dirty="0" err="1">
                <a:latin typeface="Times New Roman" panose="02020603050405020304" pitchFamily="18" charset="0"/>
                <a:cs typeface="Times New Roman" panose="02020603050405020304" pitchFamily="18" charset="0"/>
              </a:rPr>
              <a:t>p.q</a:t>
            </a:r>
            <a:endParaRPr lang="en-AU" altLang="en-US" sz="2800" dirty="0">
              <a:latin typeface="Times New Roman" panose="02020603050405020304" pitchFamily="18" charset="0"/>
              <a:cs typeface="Times New Roman" panose="02020603050405020304" pitchFamily="18" charset="0"/>
            </a:endParaRPr>
          </a:p>
          <a:p>
            <a:pPr lvl="1" eaLnBrk="1" hangingPunct="1">
              <a:lnSpc>
                <a:spcPct val="90000"/>
              </a:lnSpc>
              <a:defRPr/>
            </a:pPr>
            <a:r>
              <a:rPr lang="en-AU" altLang="en-US" sz="2400" dirty="0">
                <a:latin typeface="Times New Roman" panose="02020603050405020304" pitchFamily="18" charset="0"/>
                <a:cs typeface="Times New Roman" panose="02020603050405020304" pitchFamily="18" charset="0"/>
              </a:rPr>
              <a:t>note ø(n)=(p-1)(q-1) </a:t>
            </a:r>
          </a:p>
          <a:p>
            <a:pPr eaLnBrk="1" hangingPunct="1">
              <a:lnSpc>
                <a:spcPct val="90000"/>
              </a:lnSpc>
              <a:defRPr/>
            </a:pPr>
            <a:r>
              <a:rPr lang="en-AU" altLang="en-US" sz="2800" dirty="0">
                <a:latin typeface="Times New Roman" panose="02020603050405020304" pitchFamily="18" charset="0"/>
                <a:cs typeface="Times New Roman" panose="02020603050405020304" pitchFamily="18" charset="0"/>
              </a:rPr>
              <a:t>selecting at random the encryption key e</a:t>
            </a:r>
          </a:p>
          <a:p>
            <a:pPr lvl="2" eaLnBrk="1" hangingPunct="1">
              <a:lnSpc>
                <a:spcPct val="90000"/>
              </a:lnSpc>
              <a:defRPr/>
            </a:pPr>
            <a:r>
              <a:rPr lang="en-AU" altLang="en-US" sz="2000" dirty="0">
                <a:latin typeface="Times New Roman" panose="02020603050405020304" pitchFamily="18" charset="0"/>
                <a:cs typeface="Times New Roman" panose="02020603050405020304" pitchFamily="18" charset="0"/>
              </a:rPr>
              <a:t>where 1&lt;e&lt;ø(n), </a:t>
            </a:r>
            <a:r>
              <a:rPr lang="en-AU" altLang="en-US" sz="2000" dirty="0" err="1">
                <a:latin typeface="Times New Roman" panose="02020603050405020304" pitchFamily="18" charset="0"/>
                <a:cs typeface="Times New Roman" panose="02020603050405020304" pitchFamily="18" charset="0"/>
              </a:rPr>
              <a:t>gcd</a:t>
            </a:r>
            <a:r>
              <a:rPr lang="en-AU" altLang="en-US" sz="2000" dirty="0">
                <a:latin typeface="Times New Roman" panose="02020603050405020304" pitchFamily="18" charset="0"/>
                <a:cs typeface="Times New Roman" panose="02020603050405020304" pitchFamily="18" charset="0"/>
              </a:rPr>
              <a:t>(</a:t>
            </a:r>
            <a:r>
              <a:rPr lang="en-AU" altLang="en-US" sz="2000" dirty="0" err="1">
                <a:latin typeface="Times New Roman" panose="02020603050405020304" pitchFamily="18" charset="0"/>
                <a:cs typeface="Times New Roman" panose="02020603050405020304" pitchFamily="18" charset="0"/>
              </a:rPr>
              <a:t>e,ø</a:t>
            </a:r>
            <a:r>
              <a:rPr lang="en-AU" altLang="en-US" sz="2000" dirty="0">
                <a:latin typeface="Times New Roman" panose="02020603050405020304" pitchFamily="18" charset="0"/>
                <a:cs typeface="Times New Roman" panose="02020603050405020304" pitchFamily="18" charset="0"/>
              </a:rPr>
              <a:t>(n))=1 </a:t>
            </a:r>
          </a:p>
          <a:p>
            <a:pPr eaLnBrk="1" hangingPunct="1">
              <a:lnSpc>
                <a:spcPct val="90000"/>
              </a:lnSpc>
              <a:defRPr/>
            </a:pPr>
            <a:r>
              <a:rPr lang="en-AU" altLang="en-US" sz="2800" dirty="0">
                <a:latin typeface="Times New Roman" panose="02020603050405020304" pitchFamily="18" charset="0"/>
                <a:cs typeface="Times New Roman" panose="02020603050405020304" pitchFamily="18" charset="0"/>
              </a:rPr>
              <a:t>solve following equation to find decryption key d </a:t>
            </a:r>
          </a:p>
          <a:p>
            <a:pPr lvl="1" eaLnBrk="1" hangingPunct="1">
              <a:lnSpc>
                <a:spcPct val="90000"/>
              </a:lnSpc>
              <a:defRPr/>
            </a:pPr>
            <a:r>
              <a:rPr lang="en-AU" altLang="en-US" sz="2400" dirty="0" err="1">
                <a:latin typeface="Times New Roman" panose="02020603050405020304" pitchFamily="18" charset="0"/>
                <a:cs typeface="Times New Roman" panose="02020603050405020304" pitchFamily="18" charset="0"/>
              </a:rPr>
              <a:t>e.d</a:t>
            </a:r>
            <a:r>
              <a:rPr lang="en-AU" altLang="en-US" sz="2400" dirty="0">
                <a:latin typeface="Times New Roman" panose="02020603050405020304" pitchFamily="18" charset="0"/>
                <a:cs typeface="Times New Roman" panose="02020603050405020304" pitchFamily="18" charset="0"/>
              </a:rPr>
              <a:t>=1 mod ø(n) and 0≤d≤n </a:t>
            </a:r>
          </a:p>
          <a:p>
            <a:pPr eaLnBrk="1" hangingPunct="1">
              <a:lnSpc>
                <a:spcPct val="90000"/>
              </a:lnSpc>
              <a:defRPr/>
            </a:pPr>
            <a:r>
              <a:rPr lang="en-AU" altLang="en-US" sz="2800" dirty="0">
                <a:latin typeface="Times New Roman" panose="02020603050405020304" pitchFamily="18" charset="0"/>
                <a:cs typeface="Times New Roman" panose="02020603050405020304" pitchFamily="18" charset="0"/>
              </a:rPr>
              <a:t>publish their public encryption key: PU={</a:t>
            </a:r>
            <a:r>
              <a:rPr lang="en-AU" altLang="en-US" sz="2800" dirty="0" err="1">
                <a:latin typeface="Times New Roman" panose="02020603050405020304" pitchFamily="18" charset="0"/>
                <a:cs typeface="Times New Roman" panose="02020603050405020304" pitchFamily="18" charset="0"/>
              </a:rPr>
              <a:t>e,n</a:t>
            </a:r>
            <a:r>
              <a:rPr lang="en-AU" altLang="en-US" sz="2800" dirty="0">
                <a:latin typeface="Times New Roman" panose="02020603050405020304" pitchFamily="18" charset="0"/>
                <a:cs typeface="Times New Roman" panose="02020603050405020304" pitchFamily="18" charset="0"/>
              </a:rPr>
              <a:t>} </a:t>
            </a:r>
          </a:p>
          <a:p>
            <a:pPr eaLnBrk="1" hangingPunct="1">
              <a:lnSpc>
                <a:spcPct val="90000"/>
              </a:lnSpc>
              <a:defRPr/>
            </a:pPr>
            <a:r>
              <a:rPr lang="en-AU" altLang="en-US" sz="2800" dirty="0">
                <a:latin typeface="Times New Roman" panose="02020603050405020304" pitchFamily="18" charset="0"/>
                <a:cs typeface="Times New Roman" panose="02020603050405020304" pitchFamily="18" charset="0"/>
              </a:rPr>
              <a:t>keep secret private decryption key: PR={</a:t>
            </a:r>
            <a:r>
              <a:rPr lang="en-AU" altLang="en-US" sz="2800" dirty="0" err="1">
                <a:latin typeface="Times New Roman" panose="02020603050405020304" pitchFamily="18" charset="0"/>
                <a:cs typeface="Times New Roman" panose="02020603050405020304" pitchFamily="18" charset="0"/>
              </a:rPr>
              <a:t>d,n</a:t>
            </a:r>
            <a:r>
              <a:rPr lang="en-AU" altLang="en-US" sz="2800"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A80145-21D9-71DE-DD66-56EAA070C547}"/>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5438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E683-9263-045A-4884-E91E036495F6}"/>
              </a:ext>
            </a:extLst>
          </p:cNvPr>
          <p:cNvSpPr>
            <a:spLocks noGrp="1"/>
          </p:cNvSpPr>
          <p:nvPr>
            <p:ph type="title"/>
          </p:nvPr>
        </p:nvSpPr>
        <p:spPr/>
        <p:txBody>
          <a:bodyPr/>
          <a:lstStyle/>
          <a:p>
            <a:r>
              <a:rPr lang="en-US" altLang="en-US" dirty="0"/>
              <a:t>RSA Use</a:t>
            </a:r>
            <a:endParaRPr lang="en-IN" dirty="0"/>
          </a:p>
        </p:txBody>
      </p:sp>
      <p:sp>
        <p:nvSpPr>
          <p:cNvPr id="3" name="Content Placeholder 2">
            <a:extLst>
              <a:ext uri="{FF2B5EF4-FFF2-40B4-BE49-F238E27FC236}">
                <a16:creationId xmlns:a16="http://schemas.microsoft.com/office/drawing/2014/main" id="{44AD4C9F-E90B-1F48-7143-6D67A99E2B75}"/>
              </a:ext>
            </a:extLst>
          </p:cNvPr>
          <p:cNvSpPr>
            <a:spLocks noGrp="1"/>
          </p:cNvSpPr>
          <p:nvPr>
            <p:ph idx="1"/>
          </p:nvPr>
        </p:nvSpPr>
        <p:spPr/>
        <p:txBody>
          <a:bodyPr/>
          <a:lstStyle/>
          <a:p>
            <a:pPr eaLnBrk="1" hangingPunct="1">
              <a:defRPr/>
            </a:pPr>
            <a:r>
              <a:rPr lang="en-AU" altLang="en-US" dirty="0">
                <a:latin typeface="Times New Roman" panose="02020603050405020304" pitchFamily="18" charset="0"/>
                <a:cs typeface="Times New Roman" panose="02020603050405020304" pitchFamily="18" charset="0"/>
              </a:rPr>
              <a:t>to encrypt a message M the sender:</a:t>
            </a:r>
          </a:p>
          <a:p>
            <a:pPr lvl="1" eaLnBrk="1" hangingPunct="1">
              <a:defRPr/>
            </a:pPr>
            <a:r>
              <a:rPr lang="en-AU" altLang="en-US" dirty="0">
                <a:latin typeface="Times New Roman" panose="02020603050405020304" pitchFamily="18" charset="0"/>
                <a:cs typeface="Times New Roman" panose="02020603050405020304" pitchFamily="18" charset="0"/>
              </a:rPr>
              <a:t>obtains </a:t>
            </a:r>
            <a:r>
              <a:rPr lang="en-AU" altLang="en-US" b="1" dirty="0">
                <a:latin typeface="Times New Roman" panose="02020603050405020304" pitchFamily="18" charset="0"/>
                <a:cs typeface="Times New Roman" panose="02020603050405020304" pitchFamily="18" charset="0"/>
              </a:rPr>
              <a:t>public key</a:t>
            </a:r>
            <a:r>
              <a:rPr lang="en-AU" altLang="en-US" dirty="0">
                <a:latin typeface="Times New Roman" panose="02020603050405020304" pitchFamily="18" charset="0"/>
                <a:cs typeface="Times New Roman" panose="02020603050405020304" pitchFamily="18" charset="0"/>
              </a:rPr>
              <a:t> of recipient PU={</a:t>
            </a:r>
            <a:r>
              <a:rPr lang="en-AU" altLang="en-US" dirty="0" err="1">
                <a:latin typeface="Times New Roman" panose="02020603050405020304" pitchFamily="18" charset="0"/>
                <a:cs typeface="Times New Roman" panose="02020603050405020304" pitchFamily="18" charset="0"/>
              </a:rPr>
              <a:t>e,n</a:t>
            </a:r>
            <a:r>
              <a:rPr lang="en-AU" altLang="en-US" dirty="0">
                <a:latin typeface="Times New Roman" panose="02020603050405020304" pitchFamily="18" charset="0"/>
                <a:cs typeface="Times New Roman" panose="02020603050405020304" pitchFamily="18" charset="0"/>
              </a:rPr>
              <a:t>} </a:t>
            </a:r>
          </a:p>
          <a:p>
            <a:pPr lvl="1" eaLnBrk="1" hangingPunct="1">
              <a:defRPr/>
            </a:pPr>
            <a:r>
              <a:rPr lang="en-AU" altLang="en-US" dirty="0">
                <a:latin typeface="Times New Roman" panose="02020603050405020304" pitchFamily="18" charset="0"/>
                <a:cs typeface="Times New Roman" panose="02020603050405020304" pitchFamily="18" charset="0"/>
              </a:rPr>
              <a:t>computes: C = M</a:t>
            </a:r>
            <a:r>
              <a:rPr lang="en-AU" altLang="en-US" baseline="30000" dirty="0">
                <a:latin typeface="Times New Roman" panose="02020603050405020304" pitchFamily="18" charset="0"/>
                <a:cs typeface="Times New Roman" panose="02020603050405020304" pitchFamily="18" charset="0"/>
              </a:rPr>
              <a:t>e</a:t>
            </a:r>
            <a:r>
              <a:rPr lang="en-AU" altLang="en-US" dirty="0">
                <a:latin typeface="Times New Roman" panose="02020603050405020304" pitchFamily="18" charset="0"/>
                <a:cs typeface="Times New Roman" panose="02020603050405020304" pitchFamily="18" charset="0"/>
              </a:rPr>
              <a:t> mod n, where 0≤M&lt;n</a:t>
            </a:r>
          </a:p>
          <a:p>
            <a:pPr eaLnBrk="1" hangingPunct="1">
              <a:defRPr/>
            </a:pPr>
            <a:r>
              <a:rPr lang="en-AU" altLang="en-US" dirty="0">
                <a:latin typeface="Times New Roman" panose="02020603050405020304" pitchFamily="18" charset="0"/>
                <a:cs typeface="Times New Roman" panose="02020603050405020304" pitchFamily="18" charset="0"/>
              </a:rPr>
              <a:t>to decrypt the ciphertext C the owner:</a:t>
            </a:r>
          </a:p>
          <a:p>
            <a:pPr lvl="1" eaLnBrk="1" hangingPunct="1">
              <a:defRPr/>
            </a:pPr>
            <a:r>
              <a:rPr lang="en-AU" altLang="en-US" dirty="0">
                <a:latin typeface="Times New Roman" panose="02020603050405020304" pitchFamily="18" charset="0"/>
                <a:cs typeface="Times New Roman" panose="02020603050405020304" pitchFamily="18" charset="0"/>
              </a:rPr>
              <a:t>uses their private key PR={</a:t>
            </a:r>
            <a:r>
              <a:rPr lang="en-AU" altLang="en-US" dirty="0" err="1">
                <a:latin typeface="Times New Roman" panose="02020603050405020304" pitchFamily="18" charset="0"/>
                <a:cs typeface="Times New Roman" panose="02020603050405020304" pitchFamily="18" charset="0"/>
              </a:rPr>
              <a:t>d,n</a:t>
            </a:r>
            <a:r>
              <a:rPr lang="en-AU" altLang="en-US" dirty="0">
                <a:latin typeface="Times New Roman" panose="02020603050405020304" pitchFamily="18" charset="0"/>
                <a:cs typeface="Times New Roman" panose="02020603050405020304" pitchFamily="18" charset="0"/>
              </a:rPr>
              <a:t>} </a:t>
            </a:r>
          </a:p>
          <a:p>
            <a:pPr lvl="1" eaLnBrk="1" hangingPunct="1">
              <a:defRPr/>
            </a:pPr>
            <a:r>
              <a:rPr lang="en-AU" altLang="en-US" dirty="0">
                <a:latin typeface="Times New Roman" panose="02020603050405020304" pitchFamily="18" charset="0"/>
                <a:cs typeface="Times New Roman" panose="02020603050405020304" pitchFamily="18" charset="0"/>
              </a:rPr>
              <a:t>computes: M = C</a:t>
            </a:r>
            <a:r>
              <a:rPr lang="en-AU" altLang="en-US" baseline="30000" dirty="0">
                <a:latin typeface="Times New Roman" panose="02020603050405020304" pitchFamily="18" charset="0"/>
                <a:cs typeface="Times New Roman" panose="02020603050405020304" pitchFamily="18" charset="0"/>
              </a:rPr>
              <a:t>d</a:t>
            </a:r>
            <a:r>
              <a:rPr lang="en-AU" altLang="en-US" dirty="0">
                <a:latin typeface="Times New Roman" panose="02020603050405020304" pitchFamily="18" charset="0"/>
                <a:cs typeface="Times New Roman" panose="02020603050405020304" pitchFamily="18" charset="0"/>
              </a:rPr>
              <a:t> mod n </a:t>
            </a:r>
          </a:p>
          <a:p>
            <a:pPr eaLnBrk="1" hangingPunct="1">
              <a:defRPr/>
            </a:pPr>
            <a:r>
              <a:rPr lang="en-US" altLang="en-US" dirty="0">
                <a:latin typeface="Times New Roman" panose="02020603050405020304" pitchFamily="18" charset="0"/>
                <a:cs typeface="Times New Roman" panose="02020603050405020304" pitchFamily="18" charset="0"/>
              </a:rPr>
              <a:t>note that the message M must be smaller than the modulus n (block if needed)</a:t>
            </a:r>
            <a:endParaRPr lang="en-AU" alt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041C2A-E86E-AF36-D7D2-4E10A21B8587}"/>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90349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6772-8719-3210-48E5-912D0FF0DAD4}"/>
              </a:ext>
            </a:extLst>
          </p:cNvPr>
          <p:cNvSpPr>
            <a:spLocks noGrp="1"/>
          </p:cNvSpPr>
          <p:nvPr>
            <p:ph type="title"/>
          </p:nvPr>
        </p:nvSpPr>
        <p:spPr/>
        <p:txBody>
          <a:bodyPr/>
          <a:lstStyle/>
          <a:p>
            <a:r>
              <a:rPr lang="en-US" altLang="en-US" dirty="0"/>
              <a:t>Why RSA Works</a:t>
            </a:r>
            <a:endParaRPr lang="en-IN" dirty="0"/>
          </a:p>
        </p:txBody>
      </p:sp>
      <p:sp>
        <p:nvSpPr>
          <p:cNvPr id="3" name="Content Placeholder 2">
            <a:extLst>
              <a:ext uri="{FF2B5EF4-FFF2-40B4-BE49-F238E27FC236}">
                <a16:creationId xmlns:a16="http://schemas.microsoft.com/office/drawing/2014/main" id="{439213FA-9B4A-09EA-8758-F90404C677BF}"/>
              </a:ext>
            </a:extLst>
          </p:cNvPr>
          <p:cNvSpPr>
            <a:spLocks noGrp="1"/>
          </p:cNvSpPr>
          <p:nvPr>
            <p:ph idx="1"/>
          </p:nvPr>
        </p:nvSpPr>
        <p:spPr/>
        <p:txBody>
          <a:bodyPr/>
          <a:lstStyle/>
          <a:p>
            <a:pPr eaLnBrk="1" hangingPunct="1">
              <a:lnSpc>
                <a:spcPct val="80000"/>
              </a:lnSpc>
              <a:defRPr/>
            </a:pPr>
            <a:r>
              <a:rPr lang="en-AU" altLang="en-US" sz="2800" dirty="0"/>
              <a:t>because of Euler's Theorem:</a:t>
            </a:r>
          </a:p>
          <a:p>
            <a:pPr lvl="1" eaLnBrk="1" hangingPunct="1">
              <a:lnSpc>
                <a:spcPct val="80000"/>
              </a:lnSpc>
              <a:defRPr/>
            </a:pPr>
            <a:r>
              <a:rPr lang="en-AU" altLang="en-US" sz="2400" dirty="0" err="1">
                <a:latin typeface="Courier New" panose="02070309020205020404" pitchFamily="49" charset="0"/>
              </a:rPr>
              <a:t>a</a:t>
            </a:r>
            <a:r>
              <a:rPr lang="en-AU" altLang="en-US" sz="2400" baseline="30000" dirty="0" err="1">
                <a:latin typeface="Courier New" panose="02070309020205020404" pitchFamily="49" charset="0"/>
              </a:rPr>
              <a:t>ø</a:t>
            </a:r>
            <a:r>
              <a:rPr lang="en-AU" altLang="en-US" sz="2400" baseline="30000" dirty="0">
                <a:latin typeface="Courier New" panose="02070309020205020404" pitchFamily="49" charset="0"/>
              </a:rPr>
              <a:t>(n)</a:t>
            </a:r>
            <a:r>
              <a:rPr lang="en-AU" altLang="en-US" sz="2400" dirty="0">
                <a:latin typeface="Courier New" panose="02070309020205020404" pitchFamily="49" charset="0"/>
              </a:rPr>
              <a:t>mod n = 1 </a:t>
            </a:r>
            <a:r>
              <a:rPr lang="en-AU" altLang="en-US" sz="2400" dirty="0"/>
              <a:t>where </a:t>
            </a:r>
            <a:r>
              <a:rPr lang="en-AU" altLang="en-US" sz="2400" dirty="0" err="1">
                <a:latin typeface="Courier New" panose="02070309020205020404" pitchFamily="49" charset="0"/>
              </a:rPr>
              <a:t>gcd</a:t>
            </a:r>
            <a:r>
              <a:rPr lang="en-AU" altLang="en-US" sz="2400" dirty="0">
                <a:latin typeface="Courier New" panose="02070309020205020404" pitchFamily="49" charset="0"/>
              </a:rPr>
              <a:t>(</a:t>
            </a:r>
            <a:r>
              <a:rPr lang="en-AU" altLang="en-US" sz="2400" dirty="0" err="1">
                <a:latin typeface="Courier New" panose="02070309020205020404" pitchFamily="49" charset="0"/>
              </a:rPr>
              <a:t>a,n</a:t>
            </a:r>
            <a:r>
              <a:rPr lang="en-AU" altLang="en-US" sz="2400" dirty="0">
                <a:latin typeface="Courier New" panose="02070309020205020404" pitchFamily="49" charset="0"/>
              </a:rPr>
              <a:t>)=1</a:t>
            </a:r>
            <a:endParaRPr lang="en-AU" altLang="en-US" sz="2400" dirty="0"/>
          </a:p>
          <a:p>
            <a:pPr eaLnBrk="1" hangingPunct="1">
              <a:lnSpc>
                <a:spcPct val="80000"/>
              </a:lnSpc>
              <a:defRPr/>
            </a:pPr>
            <a:r>
              <a:rPr lang="en-AU" altLang="en-US" sz="2800" dirty="0"/>
              <a:t>in RSA have:</a:t>
            </a:r>
          </a:p>
          <a:p>
            <a:pPr lvl="1" eaLnBrk="1" hangingPunct="1">
              <a:lnSpc>
                <a:spcPct val="80000"/>
              </a:lnSpc>
              <a:defRPr/>
            </a:pPr>
            <a:r>
              <a:rPr lang="en-AU" altLang="en-US" sz="2400" dirty="0">
                <a:latin typeface="Courier New" panose="02070309020205020404" pitchFamily="49" charset="0"/>
              </a:rPr>
              <a:t>n=</a:t>
            </a:r>
            <a:r>
              <a:rPr lang="en-AU" altLang="en-US" sz="2400" dirty="0" err="1">
                <a:latin typeface="Courier New" panose="02070309020205020404" pitchFamily="49" charset="0"/>
              </a:rPr>
              <a:t>p.q</a:t>
            </a:r>
            <a:endParaRPr lang="en-AU" altLang="en-US" sz="2400" dirty="0">
              <a:latin typeface="Courier New" panose="02070309020205020404" pitchFamily="49" charset="0"/>
            </a:endParaRPr>
          </a:p>
          <a:p>
            <a:pPr lvl="1" eaLnBrk="1" hangingPunct="1">
              <a:lnSpc>
                <a:spcPct val="80000"/>
              </a:lnSpc>
              <a:defRPr/>
            </a:pPr>
            <a:r>
              <a:rPr lang="en-AU" altLang="en-US" sz="2400" dirty="0">
                <a:latin typeface="Courier New" panose="02070309020205020404" pitchFamily="49" charset="0"/>
              </a:rPr>
              <a:t>ø(n)=(p-1)(q-1)</a:t>
            </a:r>
            <a:r>
              <a:rPr lang="en-AU" altLang="en-US" sz="2400" dirty="0"/>
              <a:t> </a:t>
            </a:r>
          </a:p>
          <a:p>
            <a:pPr lvl="1" eaLnBrk="1" hangingPunct="1">
              <a:lnSpc>
                <a:spcPct val="80000"/>
              </a:lnSpc>
              <a:defRPr/>
            </a:pPr>
            <a:r>
              <a:rPr lang="en-AU" altLang="en-US" sz="2400" dirty="0"/>
              <a:t>carefully chose </a:t>
            </a:r>
            <a:r>
              <a:rPr lang="en-AU" altLang="en-US" sz="2400" dirty="0">
                <a:latin typeface="Courier New" panose="02070309020205020404" pitchFamily="49" charset="0"/>
              </a:rPr>
              <a:t>e</a:t>
            </a:r>
            <a:r>
              <a:rPr lang="en-AU" altLang="en-US" sz="2400" dirty="0"/>
              <a:t> &amp; </a:t>
            </a:r>
            <a:r>
              <a:rPr lang="en-AU" altLang="en-US" sz="2400" dirty="0">
                <a:latin typeface="Courier New" panose="02070309020205020404" pitchFamily="49" charset="0"/>
              </a:rPr>
              <a:t>d</a:t>
            </a:r>
            <a:r>
              <a:rPr lang="en-AU" altLang="en-US" sz="2400" dirty="0"/>
              <a:t> to be inverses </a:t>
            </a:r>
            <a:r>
              <a:rPr lang="en-AU" altLang="en-US" sz="2400" dirty="0">
                <a:latin typeface="Courier New" panose="02070309020205020404" pitchFamily="49" charset="0"/>
              </a:rPr>
              <a:t>mod ø(n)</a:t>
            </a:r>
            <a:r>
              <a:rPr lang="en-AU" altLang="en-US" sz="2400" dirty="0"/>
              <a:t> </a:t>
            </a:r>
          </a:p>
          <a:p>
            <a:pPr lvl="1" eaLnBrk="1" hangingPunct="1">
              <a:lnSpc>
                <a:spcPct val="80000"/>
              </a:lnSpc>
              <a:defRPr/>
            </a:pPr>
            <a:r>
              <a:rPr lang="en-AU" altLang="en-US" sz="2400" dirty="0"/>
              <a:t>hence </a:t>
            </a:r>
            <a:r>
              <a:rPr lang="en-AU" altLang="en-US" sz="2400" dirty="0" err="1">
                <a:latin typeface="Courier New" panose="02070309020205020404" pitchFamily="49" charset="0"/>
              </a:rPr>
              <a:t>e.d</a:t>
            </a:r>
            <a:r>
              <a:rPr lang="en-AU" altLang="en-US" sz="2400" dirty="0">
                <a:latin typeface="Courier New" panose="02070309020205020404" pitchFamily="49" charset="0"/>
              </a:rPr>
              <a:t>=1+k.ø(n)</a:t>
            </a:r>
            <a:r>
              <a:rPr lang="en-AU" altLang="en-US" sz="2400" dirty="0"/>
              <a:t> for some </a:t>
            </a:r>
            <a:r>
              <a:rPr lang="en-AU" altLang="en-US" sz="2400" dirty="0">
                <a:latin typeface="Courier New" panose="02070309020205020404" pitchFamily="49" charset="0"/>
              </a:rPr>
              <a:t>k</a:t>
            </a:r>
            <a:endParaRPr lang="en-AU" altLang="en-US" sz="2400" dirty="0"/>
          </a:p>
          <a:p>
            <a:pPr eaLnBrk="1" hangingPunct="1">
              <a:lnSpc>
                <a:spcPct val="80000"/>
              </a:lnSpc>
              <a:defRPr/>
            </a:pPr>
            <a:r>
              <a:rPr lang="en-AU" altLang="en-US" sz="2800" dirty="0"/>
              <a:t>hence :</a:t>
            </a:r>
            <a:br>
              <a:rPr lang="en-AU" altLang="en-US" sz="2800" dirty="0"/>
            </a:br>
            <a:r>
              <a:rPr lang="en-AU" altLang="en-US" sz="2800" dirty="0"/>
              <a:t>	</a:t>
            </a:r>
            <a:r>
              <a:rPr lang="en-AU" altLang="en-US" sz="2800" dirty="0">
                <a:latin typeface="Courier New" panose="02070309020205020404" pitchFamily="49" charset="0"/>
              </a:rPr>
              <a:t>C</a:t>
            </a:r>
            <a:r>
              <a:rPr lang="en-AU" altLang="en-US" sz="2800" baseline="30000" dirty="0">
                <a:latin typeface="Courier New" panose="02070309020205020404" pitchFamily="49" charset="0"/>
              </a:rPr>
              <a:t>d</a:t>
            </a:r>
            <a:r>
              <a:rPr lang="en-AU" altLang="en-US" sz="2800" dirty="0">
                <a:latin typeface="Courier New" panose="02070309020205020404" pitchFamily="49" charset="0"/>
              </a:rPr>
              <a:t> = </a:t>
            </a:r>
            <a:r>
              <a:rPr lang="en-AU" altLang="en-US" sz="2800" dirty="0" err="1">
                <a:latin typeface="Courier New" panose="02070309020205020404" pitchFamily="49" charset="0"/>
              </a:rPr>
              <a:t>M</a:t>
            </a:r>
            <a:r>
              <a:rPr lang="en-AU" altLang="en-US" sz="2800" baseline="30000" dirty="0" err="1">
                <a:latin typeface="Courier New" panose="02070309020205020404" pitchFamily="49" charset="0"/>
              </a:rPr>
              <a:t>e.d</a:t>
            </a:r>
            <a:r>
              <a:rPr lang="en-AU" altLang="en-US" sz="2800" baseline="30000" dirty="0">
                <a:latin typeface="Courier New" panose="02070309020205020404" pitchFamily="49" charset="0"/>
              </a:rPr>
              <a:t> </a:t>
            </a:r>
            <a:r>
              <a:rPr lang="en-AU" altLang="en-US" sz="2800" dirty="0">
                <a:latin typeface="Courier New" panose="02070309020205020404" pitchFamily="49" charset="0"/>
              </a:rPr>
              <a:t>= M</a:t>
            </a:r>
            <a:r>
              <a:rPr lang="en-AU" altLang="en-US" sz="2800" baseline="30000" dirty="0">
                <a:latin typeface="Courier New" panose="02070309020205020404" pitchFamily="49" charset="0"/>
              </a:rPr>
              <a:t>1+k.ø(n)</a:t>
            </a:r>
            <a:r>
              <a:rPr lang="en-AU" altLang="en-US" sz="2800" dirty="0">
                <a:latin typeface="Courier New" panose="02070309020205020404" pitchFamily="49" charset="0"/>
              </a:rPr>
              <a:t> = M</a:t>
            </a:r>
            <a:r>
              <a:rPr lang="en-AU" altLang="en-US" sz="2800" baseline="30000" dirty="0">
                <a:latin typeface="Courier New" panose="02070309020205020404" pitchFamily="49" charset="0"/>
              </a:rPr>
              <a:t>1</a:t>
            </a:r>
            <a:r>
              <a:rPr lang="en-AU" altLang="en-US" sz="2800" dirty="0">
                <a:latin typeface="Courier New" panose="02070309020205020404" pitchFamily="49" charset="0"/>
              </a:rPr>
              <a:t>.(</a:t>
            </a:r>
            <a:r>
              <a:rPr lang="en-AU" altLang="en-US" sz="2800" dirty="0" err="1">
                <a:latin typeface="Courier New" panose="02070309020205020404" pitchFamily="49" charset="0"/>
              </a:rPr>
              <a:t>M</a:t>
            </a:r>
            <a:r>
              <a:rPr lang="en-AU" altLang="en-US" sz="2800" baseline="30000" dirty="0" err="1">
                <a:latin typeface="Courier New" panose="02070309020205020404" pitchFamily="49" charset="0"/>
              </a:rPr>
              <a:t>ø</a:t>
            </a:r>
            <a:r>
              <a:rPr lang="en-AU" altLang="en-US" sz="2800" baseline="30000" dirty="0">
                <a:latin typeface="Courier New" panose="02070309020205020404" pitchFamily="49" charset="0"/>
              </a:rPr>
              <a:t>(n)</a:t>
            </a:r>
            <a:r>
              <a:rPr lang="en-AU" altLang="en-US" sz="2800" dirty="0">
                <a:latin typeface="Courier New" panose="02070309020205020404" pitchFamily="49" charset="0"/>
              </a:rPr>
              <a:t>)</a:t>
            </a:r>
            <a:r>
              <a:rPr lang="en-AU" altLang="en-US" sz="2800" baseline="30000" dirty="0">
                <a:latin typeface="Courier New" panose="02070309020205020404" pitchFamily="49" charset="0"/>
              </a:rPr>
              <a:t>k</a:t>
            </a:r>
            <a:r>
              <a:rPr lang="en-AU" altLang="en-US" sz="2800" dirty="0">
                <a:latin typeface="Courier New" panose="02070309020205020404" pitchFamily="49" charset="0"/>
              </a:rPr>
              <a:t> </a:t>
            </a:r>
          </a:p>
          <a:p>
            <a:pPr eaLnBrk="1" hangingPunct="1">
              <a:lnSpc>
                <a:spcPct val="80000"/>
              </a:lnSpc>
              <a:buFont typeface="Wingdings" panose="05000000000000000000" pitchFamily="2" charset="2"/>
              <a:buNone/>
              <a:defRPr/>
            </a:pPr>
            <a:r>
              <a:rPr lang="en-AU" altLang="en-US" sz="2800" dirty="0">
                <a:latin typeface="Courier New" panose="02070309020205020404" pitchFamily="49" charset="0"/>
              </a:rPr>
              <a:t>		  = M</a:t>
            </a:r>
            <a:r>
              <a:rPr lang="en-AU" altLang="en-US" sz="2800" baseline="30000" dirty="0">
                <a:latin typeface="Courier New" panose="02070309020205020404" pitchFamily="49" charset="0"/>
              </a:rPr>
              <a:t>1</a:t>
            </a:r>
            <a:r>
              <a:rPr lang="en-AU" altLang="en-US" sz="2800" dirty="0">
                <a:latin typeface="Courier New" panose="02070309020205020404" pitchFamily="49" charset="0"/>
              </a:rPr>
              <a:t>.(1)</a:t>
            </a:r>
            <a:r>
              <a:rPr lang="en-AU" altLang="en-US" sz="2800" baseline="30000" dirty="0">
                <a:latin typeface="Courier New" panose="02070309020205020404" pitchFamily="49" charset="0"/>
              </a:rPr>
              <a:t>k</a:t>
            </a:r>
            <a:r>
              <a:rPr lang="en-AU" altLang="en-US" sz="2800" dirty="0">
                <a:latin typeface="Courier New" panose="02070309020205020404" pitchFamily="49" charset="0"/>
              </a:rPr>
              <a:t> = M</a:t>
            </a:r>
            <a:r>
              <a:rPr lang="en-AU" altLang="en-US" sz="2800" baseline="30000" dirty="0">
                <a:latin typeface="Courier New" panose="02070309020205020404" pitchFamily="49" charset="0"/>
              </a:rPr>
              <a:t>1</a:t>
            </a:r>
            <a:r>
              <a:rPr lang="en-AU" altLang="en-US" sz="2800" dirty="0">
                <a:latin typeface="Courier New" panose="02070309020205020404" pitchFamily="49" charset="0"/>
              </a:rPr>
              <a:t> = M mod n</a:t>
            </a:r>
            <a:r>
              <a:rPr lang="en-AU" altLang="en-US" sz="2800" dirty="0"/>
              <a:t> </a:t>
            </a:r>
          </a:p>
          <a:p>
            <a:endParaRPr lang="en-IN" dirty="0"/>
          </a:p>
        </p:txBody>
      </p:sp>
      <p:sp>
        <p:nvSpPr>
          <p:cNvPr id="4" name="Slide Number Placeholder 3">
            <a:extLst>
              <a:ext uri="{FF2B5EF4-FFF2-40B4-BE49-F238E27FC236}">
                <a16:creationId xmlns:a16="http://schemas.microsoft.com/office/drawing/2014/main" id="{A0EA50ED-86E1-7E96-D2A6-67AD14167656}"/>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865983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C2A6-3AC9-BFAD-F54A-49346E71E082}"/>
              </a:ext>
            </a:extLst>
          </p:cNvPr>
          <p:cNvSpPr>
            <a:spLocks noGrp="1"/>
          </p:cNvSpPr>
          <p:nvPr>
            <p:ph type="title"/>
          </p:nvPr>
        </p:nvSpPr>
        <p:spPr/>
        <p:txBody>
          <a:bodyPr/>
          <a:lstStyle/>
          <a:p>
            <a:r>
              <a:rPr lang="en-AU" altLang="en-US" dirty="0"/>
              <a:t>RSA Example - Key Setup</a:t>
            </a:r>
            <a:endParaRPr lang="en-IN" dirty="0"/>
          </a:p>
        </p:txBody>
      </p:sp>
      <p:sp>
        <p:nvSpPr>
          <p:cNvPr id="3" name="Content Placeholder 2">
            <a:extLst>
              <a:ext uri="{FF2B5EF4-FFF2-40B4-BE49-F238E27FC236}">
                <a16:creationId xmlns:a16="http://schemas.microsoft.com/office/drawing/2014/main" id="{66051B1D-D570-F7DD-59A6-D0FC4F7A1017}"/>
              </a:ext>
            </a:extLst>
          </p:cNvPr>
          <p:cNvSpPr>
            <a:spLocks noGrp="1"/>
          </p:cNvSpPr>
          <p:nvPr>
            <p:ph idx="1"/>
          </p:nvPr>
        </p:nvSpPr>
        <p:spPr/>
        <p:txBody>
          <a:bodyPr/>
          <a:lstStyle/>
          <a:p>
            <a:pPr marL="609600" indent="-609600" eaLnBrk="1" hangingPunct="1">
              <a:lnSpc>
                <a:spcPct val="90000"/>
              </a:lnSpc>
              <a:buFontTx/>
              <a:buAutoNum type="arabicPeriod"/>
              <a:defRPr/>
            </a:pPr>
            <a:r>
              <a:rPr lang="en-AU" altLang="en-US" sz="3200" dirty="0">
                <a:latin typeface="Times New Roman" panose="02020603050405020304" pitchFamily="18" charset="0"/>
                <a:cs typeface="Times New Roman" panose="02020603050405020304" pitchFamily="18" charset="0"/>
              </a:rPr>
              <a:t>Select primes: </a:t>
            </a:r>
            <a:r>
              <a:rPr lang="en-AU" altLang="en-US" sz="3200" i="1" dirty="0">
                <a:latin typeface="Times New Roman" panose="02020603050405020304" pitchFamily="18" charset="0"/>
                <a:cs typeface="Times New Roman" panose="02020603050405020304" pitchFamily="18" charset="0"/>
              </a:rPr>
              <a:t>p</a:t>
            </a:r>
            <a:r>
              <a:rPr lang="en-AU" altLang="en-US" sz="3200" dirty="0">
                <a:latin typeface="Times New Roman" panose="02020603050405020304" pitchFamily="18" charset="0"/>
                <a:cs typeface="Times New Roman" panose="02020603050405020304" pitchFamily="18" charset="0"/>
              </a:rPr>
              <a:t>=17 &amp; </a:t>
            </a:r>
            <a:r>
              <a:rPr lang="en-AU" altLang="en-US" sz="3200" i="1" dirty="0">
                <a:latin typeface="Times New Roman" panose="02020603050405020304" pitchFamily="18" charset="0"/>
                <a:cs typeface="Times New Roman" panose="02020603050405020304" pitchFamily="18" charset="0"/>
              </a:rPr>
              <a:t>q</a:t>
            </a:r>
            <a:r>
              <a:rPr lang="en-AU" altLang="en-US" sz="3200" dirty="0">
                <a:latin typeface="Times New Roman" panose="02020603050405020304" pitchFamily="18" charset="0"/>
                <a:cs typeface="Times New Roman" panose="02020603050405020304" pitchFamily="18" charset="0"/>
              </a:rPr>
              <a:t>=11</a:t>
            </a:r>
          </a:p>
          <a:p>
            <a:pPr marL="609600" indent="-609600" eaLnBrk="1" hangingPunct="1">
              <a:lnSpc>
                <a:spcPct val="90000"/>
              </a:lnSpc>
              <a:buFontTx/>
              <a:buAutoNum type="arabicPeriod"/>
              <a:defRPr/>
            </a:pPr>
            <a:r>
              <a:rPr lang="en-AU" altLang="en-US" sz="3200" dirty="0">
                <a:latin typeface="Times New Roman" panose="02020603050405020304" pitchFamily="18" charset="0"/>
                <a:cs typeface="Times New Roman" panose="02020603050405020304" pitchFamily="18" charset="0"/>
              </a:rPr>
              <a:t>Compute </a:t>
            </a:r>
            <a:r>
              <a:rPr lang="en-AU" altLang="en-US" sz="3200" i="1" dirty="0">
                <a:latin typeface="Times New Roman" panose="02020603050405020304" pitchFamily="18" charset="0"/>
                <a:cs typeface="Times New Roman" panose="02020603050405020304" pitchFamily="18" charset="0"/>
              </a:rPr>
              <a:t>n </a:t>
            </a:r>
            <a:r>
              <a:rPr lang="en-AU" altLang="en-US" sz="3200" dirty="0">
                <a:latin typeface="Times New Roman" panose="02020603050405020304" pitchFamily="18" charset="0"/>
                <a:cs typeface="Times New Roman" panose="02020603050405020304" pitchFamily="18" charset="0"/>
              </a:rPr>
              <a:t>= </a:t>
            </a:r>
            <a:r>
              <a:rPr lang="en-AU" altLang="en-US" sz="3200" i="1" dirty="0" err="1">
                <a:latin typeface="Times New Roman" panose="02020603050405020304" pitchFamily="18" charset="0"/>
                <a:cs typeface="Times New Roman" panose="02020603050405020304" pitchFamily="18" charset="0"/>
              </a:rPr>
              <a:t>pq</a:t>
            </a:r>
            <a:r>
              <a:rPr lang="en-AU" altLang="en-US" sz="3200" i="1" dirty="0">
                <a:latin typeface="Times New Roman" panose="02020603050405020304" pitchFamily="18" charset="0"/>
                <a:cs typeface="Times New Roman" panose="02020603050405020304" pitchFamily="18" charset="0"/>
              </a:rPr>
              <a:t> </a:t>
            </a:r>
            <a:r>
              <a:rPr lang="en-AU" altLang="en-US" sz="3200" dirty="0">
                <a:latin typeface="Times New Roman" panose="02020603050405020304" pitchFamily="18" charset="0"/>
                <a:cs typeface="Times New Roman" panose="02020603050405020304" pitchFamily="18" charset="0"/>
              </a:rPr>
              <a:t>=17</a:t>
            </a:r>
            <a:r>
              <a:rPr lang="en-US" altLang="en-US" sz="3200" dirty="0">
                <a:latin typeface="Times New Roman" panose="02020603050405020304" pitchFamily="18" charset="0"/>
                <a:cs typeface="Times New Roman" panose="02020603050405020304" pitchFamily="18" charset="0"/>
              </a:rPr>
              <a:t> x </a:t>
            </a:r>
            <a:r>
              <a:rPr lang="en-AU" altLang="en-US" sz="3200" dirty="0">
                <a:latin typeface="Times New Roman" panose="02020603050405020304" pitchFamily="18" charset="0"/>
                <a:cs typeface="Times New Roman" panose="02020603050405020304" pitchFamily="18" charset="0"/>
              </a:rPr>
              <a:t>11=187</a:t>
            </a:r>
          </a:p>
          <a:p>
            <a:pPr marL="609600" indent="-609600" eaLnBrk="1" hangingPunct="1">
              <a:lnSpc>
                <a:spcPct val="90000"/>
              </a:lnSpc>
              <a:buFontTx/>
              <a:buAutoNum type="arabicPeriod"/>
              <a:defRPr/>
            </a:pPr>
            <a:r>
              <a:rPr lang="en-AU" altLang="en-US" sz="3200" dirty="0">
                <a:latin typeface="Times New Roman" panose="02020603050405020304" pitchFamily="18" charset="0"/>
                <a:cs typeface="Times New Roman" panose="02020603050405020304" pitchFamily="18" charset="0"/>
              </a:rPr>
              <a:t>Compute ø(</a:t>
            </a:r>
            <a:r>
              <a:rPr lang="en-AU" altLang="en-US" sz="3200" i="1" dirty="0">
                <a:latin typeface="Times New Roman" panose="02020603050405020304" pitchFamily="18" charset="0"/>
                <a:cs typeface="Times New Roman" panose="02020603050405020304" pitchFamily="18" charset="0"/>
              </a:rPr>
              <a:t>n</a:t>
            </a:r>
            <a:r>
              <a:rPr lang="en-AU" altLang="en-US" sz="3200" dirty="0">
                <a:latin typeface="Times New Roman" panose="02020603050405020304" pitchFamily="18" charset="0"/>
                <a:cs typeface="Times New Roman" panose="02020603050405020304" pitchFamily="18" charset="0"/>
              </a:rPr>
              <a:t>)=(</a:t>
            </a:r>
            <a:r>
              <a:rPr lang="en-AU" altLang="en-US" sz="3200" i="1" dirty="0">
                <a:latin typeface="Times New Roman" panose="02020603050405020304" pitchFamily="18" charset="0"/>
                <a:cs typeface="Times New Roman" panose="02020603050405020304" pitchFamily="18" charset="0"/>
              </a:rPr>
              <a:t>p–</a:t>
            </a:r>
            <a:r>
              <a:rPr lang="en-AU" altLang="en-US" sz="3200" dirty="0">
                <a:latin typeface="Times New Roman" panose="02020603050405020304" pitchFamily="18" charset="0"/>
                <a:cs typeface="Times New Roman" panose="02020603050405020304" pitchFamily="18" charset="0"/>
              </a:rPr>
              <a:t>1)(</a:t>
            </a:r>
            <a:r>
              <a:rPr lang="en-AU" altLang="en-US" sz="3200" i="1" dirty="0">
                <a:latin typeface="Times New Roman" panose="02020603050405020304" pitchFamily="18" charset="0"/>
                <a:cs typeface="Times New Roman" panose="02020603050405020304" pitchFamily="18" charset="0"/>
              </a:rPr>
              <a:t>q-</a:t>
            </a:r>
            <a:r>
              <a:rPr lang="en-AU" altLang="en-US" sz="3200" dirty="0">
                <a:latin typeface="Times New Roman" panose="02020603050405020304" pitchFamily="18" charset="0"/>
                <a:cs typeface="Times New Roman" panose="02020603050405020304" pitchFamily="18" charset="0"/>
              </a:rPr>
              <a:t>1)=16</a:t>
            </a:r>
            <a:r>
              <a:rPr lang="en-US" altLang="en-US" sz="3200" dirty="0">
                <a:latin typeface="Times New Roman" panose="02020603050405020304" pitchFamily="18" charset="0"/>
                <a:cs typeface="Times New Roman" panose="02020603050405020304" pitchFamily="18" charset="0"/>
              </a:rPr>
              <a:t> x </a:t>
            </a:r>
            <a:r>
              <a:rPr lang="en-AU" altLang="en-US" sz="3200" dirty="0">
                <a:latin typeface="Times New Roman" panose="02020603050405020304" pitchFamily="18" charset="0"/>
                <a:cs typeface="Times New Roman" panose="02020603050405020304" pitchFamily="18" charset="0"/>
              </a:rPr>
              <a:t>10=160</a:t>
            </a:r>
          </a:p>
          <a:p>
            <a:pPr marL="609600" indent="-609600" eaLnBrk="1" hangingPunct="1">
              <a:lnSpc>
                <a:spcPct val="90000"/>
              </a:lnSpc>
              <a:buFontTx/>
              <a:buAutoNum type="arabicPeriod"/>
              <a:defRPr/>
            </a:pPr>
            <a:r>
              <a:rPr lang="en-AU" altLang="en-US" sz="3200" dirty="0">
                <a:latin typeface="Times New Roman" panose="02020603050405020304" pitchFamily="18" charset="0"/>
                <a:cs typeface="Times New Roman" panose="02020603050405020304" pitchFamily="18" charset="0"/>
              </a:rPr>
              <a:t>Select e:</a:t>
            </a:r>
            <a:r>
              <a:rPr lang="en-AU" altLang="en-US" sz="3200" i="1" dirty="0">
                <a:latin typeface="Times New Roman" panose="02020603050405020304" pitchFamily="18" charset="0"/>
                <a:cs typeface="Times New Roman" panose="02020603050405020304" pitchFamily="18" charset="0"/>
              </a:rPr>
              <a:t> </a:t>
            </a:r>
            <a:r>
              <a:rPr lang="en-AU" altLang="en-US" sz="3200" dirty="0" err="1">
                <a:latin typeface="Times New Roman" panose="02020603050405020304" pitchFamily="18" charset="0"/>
                <a:cs typeface="Times New Roman" panose="02020603050405020304" pitchFamily="18" charset="0"/>
              </a:rPr>
              <a:t>gcd</a:t>
            </a:r>
            <a:r>
              <a:rPr lang="en-AU" altLang="en-US" sz="3200" dirty="0">
                <a:latin typeface="Times New Roman" panose="02020603050405020304" pitchFamily="18" charset="0"/>
                <a:cs typeface="Times New Roman" panose="02020603050405020304" pitchFamily="18" charset="0"/>
              </a:rPr>
              <a:t>(e,160)=1; choose </a:t>
            </a:r>
            <a:r>
              <a:rPr lang="en-AU" altLang="en-US" sz="3200" i="1" dirty="0">
                <a:latin typeface="Times New Roman" panose="02020603050405020304" pitchFamily="18" charset="0"/>
                <a:cs typeface="Times New Roman" panose="02020603050405020304" pitchFamily="18" charset="0"/>
              </a:rPr>
              <a:t>e</a:t>
            </a:r>
            <a:r>
              <a:rPr lang="en-AU" altLang="en-US" sz="3200" dirty="0">
                <a:latin typeface="Times New Roman" panose="02020603050405020304" pitchFamily="18" charset="0"/>
                <a:cs typeface="Times New Roman" panose="02020603050405020304" pitchFamily="18" charset="0"/>
              </a:rPr>
              <a:t>=7</a:t>
            </a:r>
          </a:p>
          <a:p>
            <a:pPr marL="609600" indent="-609600" eaLnBrk="1" hangingPunct="1">
              <a:lnSpc>
                <a:spcPct val="90000"/>
              </a:lnSpc>
              <a:buFontTx/>
              <a:buAutoNum type="arabicPeriod"/>
              <a:defRPr/>
            </a:pPr>
            <a:r>
              <a:rPr lang="en-AU" altLang="en-US" sz="3200" dirty="0">
                <a:latin typeface="Times New Roman" panose="02020603050405020304" pitchFamily="18" charset="0"/>
                <a:cs typeface="Times New Roman" panose="02020603050405020304" pitchFamily="18" charset="0"/>
              </a:rPr>
              <a:t>Determine d:</a:t>
            </a:r>
            <a:r>
              <a:rPr lang="en-AU" altLang="en-US" sz="3200" i="1" dirty="0">
                <a:latin typeface="Times New Roman" panose="02020603050405020304" pitchFamily="18" charset="0"/>
                <a:cs typeface="Times New Roman" panose="02020603050405020304" pitchFamily="18" charset="0"/>
              </a:rPr>
              <a:t> de=</a:t>
            </a:r>
            <a:r>
              <a:rPr lang="en-AU" altLang="en-US" sz="3200" dirty="0">
                <a:latin typeface="Times New Roman" panose="02020603050405020304" pitchFamily="18" charset="0"/>
                <a:cs typeface="Times New Roman" panose="02020603050405020304" pitchFamily="18" charset="0"/>
              </a:rPr>
              <a:t>1 mod 160 and </a:t>
            </a:r>
            <a:r>
              <a:rPr lang="en-AU" altLang="en-US" sz="3200" i="1" dirty="0">
                <a:latin typeface="Times New Roman" panose="02020603050405020304" pitchFamily="18" charset="0"/>
                <a:cs typeface="Times New Roman" panose="02020603050405020304" pitchFamily="18" charset="0"/>
              </a:rPr>
              <a:t>d </a:t>
            </a:r>
            <a:r>
              <a:rPr lang="en-AU" altLang="en-US" sz="3200" dirty="0">
                <a:latin typeface="Times New Roman" panose="02020603050405020304" pitchFamily="18" charset="0"/>
                <a:cs typeface="Times New Roman" panose="02020603050405020304" pitchFamily="18" charset="0"/>
              </a:rPr>
              <a:t>&lt; 160 Value is d=23 since 23</a:t>
            </a:r>
            <a:r>
              <a:rPr lang="en-US" altLang="en-US" sz="3200" dirty="0">
                <a:latin typeface="Times New Roman" panose="02020603050405020304" pitchFamily="18" charset="0"/>
                <a:cs typeface="Times New Roman" panose="02020603050405020304" pitchFamily="18" charset="0"/>
              </a:rPr>
              <a:t>x</a:t>
            </a:r>
            <a:r>
              <a:rPr lang="en-AU" altLang="en-US" sz="3200" dirty="0">
                <a:latin typeface="Times New Roman" panose="02020603050405020304" pitchFamily="18" charset="0"/>
                <a:cs typeface="Times New Roman" panose="02020603050405020304" pitchFamily="18" charset="0"/>
              </a:rPr>
              <a:t>7=161= 10</a:t>
            </a:r>
            <a:r>
              <a:rPr lang="en-US" altLang="en-US" sz="3200" dirty="0">
                <a:latin typeface="Times New Roman" panose="02020603050405020304" pitchFamily="18" charset="0"/>
                <a:cs typeface="Times New Roman" panose="02020603050405020304" pitchFamily="18" charset="0"/>
              </a:rPr>
              <a:t>x</a:t>
            </a:r>
            <a:r>
              <a:rPr lang="en-AU" altLang="en-US" sz="3200" dirty="0">
                <a:latin typeface="Times New Roman" panose="02020603050405020304" pitchFamily="18" charset="0"/>
                <a:cs typeface="Times New Roman" panose="02020603050405020304" pitchFamily="18" charset="0"/>
              </a:rPr>
              <a:t>160+1</a:t>
            </a:r>
          </a:p>
          <a:p>
            <a:pPr marL="609600" indent="-609600" eaLnBrk="1" hangingPunct="1">
              <a:lnSpc>
                <a:spcPct val="90000"/>
              </a:lnSpc>
              <a:buFontTx/>
              <a:buAutoNum type="arabicPeriod"/>
              <a:defRPr/>
            </a:pPr>
            <a:r>
              <a:rPr lang="en-US" altLang="en-US" sz="3200" dirty="0">
                <a:latin typeface="Times New Roman" panose="02020603050405020304" pitchFamily="18" charset="0"/>
                <a:cs typeface="Times New Roman" panose="02020603050405020304" pitchFamily="18" charset="0"/>
              </a:rPr>
              <a:t>Publish public key PU={7,187}</a:t>
            </a:r>
          </a:p>
          <a:p>
            <a:pPr marL="609600" indent="-609600" eaLnBrk="1" hangingPunct="1">
              <a:lnSpc>
                <a:spcPct val="90000"/>
              </a:lnSpc>
              <a:buFontTx/>
              <a:buAutoNum type="arabicPeriod"/>
              <a:defRPr/>
            </a:pPr>
            <a:r>
              <a:rPr lang="en-US" altLang="en-US" sz="3200" dirty="0">
                <a:latin typeface="Times New Roman" panose="02020603050405020304" pitchFamily="18" charset="0"/>
                <a:cs typeface="Times New Roman" panose="02020603050405020304" pitchFamily="18" charset="0"/>
              </a:rPr>
              <a:t>Keep secret private key PR={23,</a:t>
            </a:r>
            <a:r>
              <a:rPr lang="en-AU" altLang="en-US" sz="3200" dirty="0">
                <a:latin typeface="Times New Roman" panose="02020603050405020304" pitchFamily="18" charset="0"/>
                <a:cs typeface="Times New Roman" panose="02020603050405020304" pitchFamily="18" charset="0"/>
              </a:rPr>
              <a:t>187}</a:t>
            </a:r>
          </a:p>
          <a:p>
            <a:pPr marL="609600" indent="-609600" eaLnBrk="1" hangingPunct="1">
              <a:lnSpc>
                <a:spcPct val="90000"/>
              </a:lnSpc>
              <a:defRPr/>
            </a:pPr>
            <a:endParaRPr lang="en-AU" altLang="en-US" sz="32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9ADE95-B15F-C88E-04C8-5D7572E39ECB}"/>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38788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CB62-EFCC-8EDE-1FF9-F89DA0568656}"/>
              </a:ext>
            </a:extLst>
          </p:cNvPr>
          <p:cNvSpPr>
            <a:spLocks noGrp="1"/>
          </p:cNvSpPr>
          <p:nvPr>
            <p:ph type="title"/>
          </p:nvPr>
        </p:nvSpPr>
        <p:spPr/>
        <p:txBody>
          <a:bodyPr/>
          <a:lstStyle/>
          <a:p>
            <a:r>
              <a:rPr lang="en-AU" altLang="en-US" dirty="0"/>
              <a:t>RSA Example - En/Decryption</a:t>
            </a:r>
            <a:endParaRPr lang="en-IN" dirty="0"/>
          </a:p>
        </p:txBody>
      </p:sp>
      <p:sp>
        <p:nvSpPr>
          <p:cNvPr id="3" name="Content Placeholder 2">
            <a:extLst>
              <a:ext uri="{FF2B5EF4-FFF2-40B4-BE49-F238E27FC236}">
                <a16:creationId xmlns:a16="http://schemas.microsoft.com/office/drawing/2014/main" id="{028A9BA0-3F46-87C0-7B23-B1777077D43C}"/>
              </a:ext>
            </a:extLst>
          </p:cNvPr>
          <p:cNvSpPr>
            <a:spLocks noGrp="1"/>
          </p:cNvSpPr>
          <p:nvPr>
            <p:ph idx="1"/>
          </p:nvPr>
        </p:nvSpPr>
        <p:spPr/>
        <p:txBody>
          <a:bodyPr/>
          <a:lstStyle/>
          <a:p>
            <a:pPr eaLnBrk="1" hangingPunct="1">
              <a:defRPr/>
            </a:pPr>
            <a:r>
              <a:rPr lang="en-AU" altLang="en-US" dirty="0"/>
              <a:t>sample RSA encryption/decryption is: </a:t>
            </a:r>
          </a:p>
          <a:p>
            <a:pPr eaLnBrk="1" hangingPunct="1">
              <a:defRPr/>
            </a:pPr>
            <a:r>
              <a:rPr lang="en-AU" altLang="en-US" dirty="0"/>
              <a:t>given message </a:t>
            </a:r>
            <a:r>
              <a:rPr lang="en-AU" altLang="en-US" dirty="0">
                <a:latin typeface="Courier New" panose="02070309020205020404" pitchFamily="49" charset="0"/>
              </a:rPr>
              <a:t>M = 88</a:t>
            </a:r>
            <a:r>
              <a:rPr lang="en-AU" altLang="en-US" dirty="0"/>
              <a:t> (</a:t>
            </a:r>
            <a:r>
              <a:rPr lang="en-AU" altLang="en-US" dirty="0" err="1"/>
              <a:t>nb.</a:t>
            </a:r>
            <a:r>
              <a:rPr lang="en-AU" altLang="en-US" dirty="0"/>
              <a:t> </a:t>
            </a:r>
            <a:r>
              <a:rPr lang="en-AU" altLang="en-US" dirty="0">
                <a:latin typeface="Courier New" panose="02070309020205020404" pitchFamily="49" charset="0"/>
              </a:rPr>
              <a:t>88&lt;187</a:t>
            </a:r>
            <a:r>
              <a:rPr lang="en-AU" altLang="en-US" dirty="0"/>
              <a:t>)</a:t>
            </a:r>
          </a:p>
          <a:p>
            <a:pPr eaLnBrk="1" hangingPunct="1">
              <a:defRPr/>
            </a:pPr>
            <a:r>
              <a:rPr lang="en-AU" altLang="en-US" dirty="0"/>
              <a:t>encryption:</a:t>
            </a:r>
          </a:p>
          <a:p>
            <a:pPr lvl="1" eaLnBrk="1" hangingPunct="1">
              <a:buFont typeface="Wingdings" panose="05000000000000000000" pitchFamily="2" charset="2"/>
              <a:buNone/>
              <a:defRPr/>
            </a:pPr>
            <a:r>
              <a:rPr lang="en-AU" altLang="en-US" dirty="0">
                <a:latin typeface="Courier New" panose="02070309020205020404" pitchFamily="49" charset="0"/>
              </a:rPr>
              <a:t>C = 88</a:t>
            </a:r>
            <a:r>
              <a:rPr lang="en-AU" altLang="en-US" baseline="30000" dirty="0">
                <a:latin typeface="Courier New" panose="02070309020205020404" pitchFamily="49" charset="0"/>
              </a:rPr>
              <a:t>7</a:t>
            </a:r>
            <a:r>
              <a:rPr lang="en-AU" altLang="en-US" dirty="0">
                <a:latin typeface="Courier New" panose="02070309020205020404" pitchFamily="49" charset="0"/>
              </a:rPr>
              <a:t> mod 187 = 11</a:t>
            </a:r>
            <a:r>
              <a:rPr lang="en-AU" altLang="en-US" dirty="0"/>
              <a:t> </a:t>
            </a:r>
          </a:p>
          <a:p>
            <a:pPr eaLnBrk="1" hangingPunct="1">
              <a:defRPr/>
            </a:pPr>
            <a:r>
              <a:rPr lang="en-AU" altLang="en-US" dirty="0"/>
              <a:t>decryption:</a:t>
            </a:r>
          </a:p>
          <a:p>
            <a:pPr lvl="1" eaLnBrk="1" hangingPunct="1">
              <a:buFont typeface="Wingdings" panose="05000000000000000000" pitchFamily="2" charset="2"/>
              <a:buNone/>
              <a:defRPr/>
            </a:pPr>
            <a:r>
              <a:rPr lang="en-AU" altLang="en-US" dirty="0">
                <a:latin typeface="Courier New" panose="02070309020205020404" pitchFamily="49" charset="0"/>
              </a:rPr>
              <a:t>M = 11</a:t>
            </a:r>
            <a:r>
              <a:rPr lang="en-AU" altLang="en-US" baseline="30000" dirty="0">
                <a:latin typeface="Courier New" panose="02070309020205020404" pitchFamily="49" charset="0"/>
              </a:rPr>
              <a:t>23</a:t>
            </a:r>
            <a:r>
              <a:rPr lang="en-AU" altLang="en-US" dirty="0">
                <a:latin typeface="Courier New" panose="02070309020205020404" pitchFamily="49" charset="0"/>
              </a:rPr>
              <a:t> mod 187 = 88</a:t>
            </a:r>
            <a:r>
              <a:rPr lang="en-AU" altLang="en-US" dirty="0"/>
              <a:t> </a:t>
            </a:r>
          </a:p>
          <a:p>
            <a:endParaRPr lang="en-IN" dirty="0"/>
          </a:p>
        </p:txBody>
      </p:sp>
      <p:sp>
        <p:nvSpPr>
          <p:cNvPr id="4" name="Slide Number Placeholder 3">
            <a:extLst>
              <a:ext uri="{FF2B5EF4-FFF2-40B4-BE49-F238E27FC236}">
                <a16:creationId xmlns:a16="http://schemas.microsoft.com/office/drawing/2014/main" id="{28DC4160-D2F5-51AE-323C-B1D3E97ADD93}"/>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10499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DED5-D0BB-5D57-B9CD-AC1C25235E09}"/>
              </a:ext>
            </a:extLst>
          </p:cNvPr>
          <p:cNvSpPr>
            <a:spLocks noGrp="1"/>
          </p:cNvSpPr>
          <p:nvPr>
            <p:ph type="title"/>
          </p:nvPr>
        </p:nvSpPr>
        <p:spPr/>
        <p:txBody>
          <a:bodyPr/>
          <a:lstStyle/>
          <a:p>
            <a:r>
              <a:rPr lang="en-AU" altLang="en-US" dirty="0"/>
              <a:t>Exponentiation</a:t>
            </a:r>
            <a:endParaRPr lang="en-IN" dirty="0"/>
          </a:p>
        </p:txBody>
      </p:sp>
      <p:sp>
        <p:nvSpPr>
          <p:cNvPr id="3" name="Content Placeholder 2">
            <a:extLst>
              <a:ext uri="{FF2B5EF4-FFF2-40B4-BE49-F238E27FC236}">
                <a16:creationId xmlns:a16="http://schemas.microsoft.com/office/drawing/2014/main" id="{DF142221-F70E-685E-16C7-139155E83EBB}"/>
              </a:ext>
            </a:extLst>
          </p:cNvPr>
          <p:cNvSpPr>
            <a:spLocks noGrp="1"/>
          </p:cNvSpPr>
          <p:nvPr>
            <p:ph idx="1"/>
          </p:nvPr>
        </p:nvSpPr>
        <p:spPr/>
        <p:txBody>
          <a:bodyPr/>
          <a:lstStyle/>
          <a:p>
            <a:pPr eaLnBrk="1" hangingPunct="1">
              <a:defRPr/>
            </a:pPr>
            <a:r>
              <a:rPr lang="en-AU" altLang="en-US" sz="2800" dirty="0">
                <a:latin typeface="Times New Roman" panose="02020603050405020304" pitchFamily="18" charset="0"/>
                <a:cs typeface="Times New Roman" panose="02020603050405020304" pitchFamily="18" charset="0"/>
              </a:rPr>
              <a:t>can use the Square and Multiply Algorithm</a:t>
            </a:r>
          </a:p>
          <a:p>
            <a:pPr eaLnBrk="1" hangingPunct="1">
              <a:defRPr/>
            </a:pPr>
            <a:r>
              <a:rPr lang="en-AU" altLang="en-US" sz="2800" dirty="0">
                <a:latin typeface="Times New Roman" panose="02020603050405020304" pitchFamily="18" charset="0"/>
                <a:cs typeface="Times New Roman" panose="02020603050405020304" pitchFamily="18" charset="0"/>
              </a:rPr>
              <a:t>a fast, efficient algorithm for exponentiation </a:t>
            </a:r>
          </a:p>
          <a:p>
            <a:pPr eaLnBrk="1" hangingPunct="1">
              <a:defRPr/>
            </a:pPr>
            <a:r>
              <a:rPr lang="en-AU" altLang="en-US" sz="2800" dirty="0">
                <a:latin typeface="Times New Roman" panose="02020603050405020304" pitchFamily="18" charset="0"/>
                <a:cs typeface="Times New Roman" panose="02020603050405020304" pitchFamily="18" charset="0"/>
              </a:rPr>
              <a:t>concept is based on repeatedly squaring base </a:t>
            </a:r>
          </a:p>
          <a:p>
            <a:pPr eaLnBrk="1" hangingPunct="1">
              <a:defRPr/>
            </a:pPr>
            <a:r>
              <a:rPr lang="en-AU" altLang="en-US" sz="2800" dirty="0">
                <a:latin typeface="Times New Roman" panose="02020603050405020304" pitchFamily="18" charset="0"/>
                <a:cs typeface="Times New Roman" panose="02020603050405020304" pitchFamily="18" charset="0"/>
              </a:rPr>
              <a:t>and multiplying in the ones that are needed to compute the result </a:t>
            </a:r>
          </a:p>
          <a:p>
            <a:pPr eaLnBrk="1" hangingPunct="1">
              <a:defRPr/>
            </a:pPr>
            <a:r>
              <a:rPr lang="en-AU" altLang="en-US" sz="2800" dirty="0">
                <a:latin typeface="Times New Roman" panose="02020603050405020304" pitchFamily="18" charset="0"/>
                <a:cs typeface="Times New Roman" panose="02020603050405020304" pitchFamily="18" charset="0"/>
              </a:rPr>
              <a:t>look at binary representation of exponent </a:t>
            </a:r>
          </a:p>
          <a:p>
            <a:pPr eaLnBrk="1" hangingPunct="1">
              <a:defRPr/>
            </a:pPr>
            <a:r>
              <a:rPr lang="en-AU" altLang="en-US" sz="2800" dirty="0">
                <a:latin typeface="Times New Roman" panose="02020603050405020304" pitchFamily="18" charset="0"/>
                <a:cs typeface="Times New Roman" panose="02020603050405020304" pitchFamily="18" charset="0"/>
              </a:rPr>
              <a:t>only takes O(log</a:t>
            </a:r>
            <a:r>
              <a:rPr lang="en-AU" altLang="en-US" sz="2800" baseline="-25000" dirty="0">
                <a:latin typeface="Times New Roman" panose="02020603050405020304" pitchFamily="18" charset="0"/>
                <a:cs typeface="Times New Roman" panose="02020603050405020304" pitchFamily="18" charset="0"/>
              </a:rPr>
              <a:t>2</a:t>
            </a:r>
            <a:r>
              <a:rPr lang="en-AU" altLang="en-US" sz="2800" dirty="0">
                <a:latin typeface="Times New Roman" panose="02020603050405020304" pitchFamily="18" charset="0"/>
                <a:cs typeface="Times New Roman" panose="02020603050405020304" pitchFamily="18" charset="0"/>
              </a:rPr>
              <a:t> n) multiples for number n </a:t>
            </a:r>
          </a:p>
          <a:p>
            <a:pPr lvl="1" eaLnBrk="1" hangingPunct="1">
              <a:defRPr/>
            </a:pPr>
            <a:r>
              <a:rPr lang="en-AU" altLang="en-US" sz="2400" dirty="0" err="1">
                <a:latin typeface="Times New Roman" panose="02020603050405020304" pitchFamily="18" charset="0"/>
                <a:cs typeface="Times New Roman" panose="02020603050405020304" pitchFamily="18" charset="0"/>
              </a:rPr>
              <a:t>eg.</a:t>
            </a:r>
            <a:r>
              <a:rPr lang="en-AU" altLang="en-US" sz="2400" dirty="0">
                <a:latin typeface="Times New Roman" panose="02020603050405020304" pitchFamily="18" charset="0"/>
                <a:cs typeface="Times New Roman" panose="02020603050405020304" pitchFamily="18" charset="0"/>
              </a:rPr>
              <a:t> 7</a:t>
            </a:r>
            <a:r>
              <a:rPr lang="en-AU" altLang="en-US" sz="2400" baseline="30000" dirty="0">
                <a:latin typeface="Times New Roman" panose="02020603050405020304" pitchFamily="18" charset="0"/>
                <a:cs typeface="Times New Roman" panose="02020603050405020304" pitchFamily="18" charset="0"/>
              </a:rPr>
              <a:t>5</a:t>
            </a:r>
            <a:r>
              <a:rPr lang="en-AU" altLang="en-US" sz="2400" dirty="0">
                <a:latin typeface="Times New Roman" panose="02020603050405020304" pitchFamily="18" charset="0"/>
                <a:cs typeface="Times New Roman" panose="02020603050405020304" pitchFamily="18" charset="0"/>
              </a:rPr>
              <a:t> = 7</a:t>
            </a:r>
            <a:r>
              <a:rPr lang="en-AU" altLang="en-US" sz="2400" baseline="30000" dirty="0">
                <a:latin typeface="Times New Roman" panose="02020603050405020304" pitchFamily="18" charset="0"/>
                <a:cs typeface="Times New Roman" panose="02020603050405020304" pitchFamily="18" charset="0"/>
              </a:rPr>
              <a:t>4</a:t>
            </a:r>
            <a:r>
              <a:rPr lang="en-AU" altLang="en-US" sz="2400" dirty="0">
                <a:latin typeface="Times New Roman" panose="02020603050405020304" pitchFamily="18" charset="0"/>
                <a:cs typeface="Times New Roman" panose="02020603050405020304" pitchFamily="18" charset="0"/>
              </a:rPr>
              <a:t>.7</a:t>
            </a:r>
            <a:r>
              <a:rPr lang="en-AU" altLang="en-US" sz="2400" baseline="30000" dirty="0">
                <a:latin typeface="Times New Roman" panose="02020603050405020304" pitchFamily="18" charset="0"/>
                <a:cs typeface="Times New Roman" panose="02020603050405020304" pitchFamily="18" charset="0"/>
              </a:rPr>
              <a:t>1</a:t>
            </a:r>
            <a:r>
              <a:rPr lang="en-AU" altLang="en-US" sz="2400" dirty="0">
                <a:latin typeface="Times New Roman" panose="02020603050405020304" pitchFamily="18" charset="0"/>
                <a:cs typeface="Times New Roman" panose="02020603050405020304" pitchFamily="18" charset="0"/>
              </a:rPr>
              <a:t> = 3.7 = 10 mod 11</a:t>
            </a:r>
          </a:p>
          <a:p>
            <a:pPr lvl="1" eaLnBrk="1" hangingPunct="1">
              <a:defRPr/>
            </a:pPr>
            <a:r>
              <a:rPr lang="en-AU" altLang="en-US" sz="2400" dirty="0" err="1">
                <a:latin typeface="Times New Roman" panose="02020603050405020304" pitchFamily="18" charset="0"/>
                <a:cs typeface="Times New Roman" panose="02020603050405020304" pitchFamily="18" charset="0"/>
              </a:rPr>
              <a:t>eg.</a:t>
            </a:r>
            <a:r>
              <a:rPr lang="en-AU" altLang="en-US" sz="2400" dirty="0">
                <a:latin typeface="Times New Roman" panose="02020603050405020304" pitchFamily="18" charset="0"/>
                <a:cs typeface="Times New Roman" panose="02020603050405020304" pitchFamily="18" charset="0"/>
              </a:rPr>
              <a:t> 3</a:t>
            </a:r>
            <a:r>
              <a:rPr lang="en-AU" altLang="en-US" sz="2400" baseline="30000" dirty="0">
                <a:latin typeface="Times New Roman" panose="02020603050405020304" pitchFamily="18" charset="0"/>
                <a:cs typeface="Times New Roman" panose="02020603050405020304" pitchFamily="18" charset="0"/>
              </a:rPr>
              <a:t>129</a:t>
            </a:r>
            <a:r>
              <a:rPr lang="en-AU" altLang="en-US" sz="2400" dirty="0">
                <a:latin typeface="Times New Roman" panose="02020603050405020304" pitchFamily="18" charset="0"/>
                <a:cs typeface="Times New Roman" panose="02020603050405020304" pitchFamily="18" charset="0"/>
              </a:rPr>
              <a:t> = 3</a:t>
            </a:r>
            <a:r>
              <a:rPr lang="en-AU" altLang="en-US" sz="2400" baseline="30000" dirty="0">
                <a:latin typeface="Times New Roman" panose="02020603050405020304" pitchFamily="18" charset="0"/>
                <a:cs typeface="Times New Roman" panose="02020603050405020304" pitchFamily="18" charset="0"/>
              </a:rPr>
              <a:t>128</a:t>
            </a:r>
            <a:r>
              <a:rPr lang="en-AU" altLang="en-US" sz="2400" dirty="0">
                <a:latin typeface="Times New Roman" panose="02020603050405020304" pitchFamily="18" charset="0"/>
                <a:cs typeface="Times New Roman" panose="02020603050405020304" pitchFamily="18" charset="0"/>
              </a:rPr>
              <a:t>.3</a:t>
            </a:r>
            <a:r>
              <a:rPr lang="en-AU" altLang="en-US" sz="2400" baseline="30000" dirty="0">
                <a:latin typeface="Times New Roman" panose="02020603050405020304" pitchFamily="18" charset="0"/>
                <a:cs typeface="Times New Roman" panose="02020603050405020304" pitchFamily="18" charset="0"/>
              </a:rPr>
              <a:t>1</a:t>
            </a:r>
            <a:r>
              <a:rPr lang="en-AU" altLang="en-US" sz="2400" dirty="0">
                <a:latin typeface="Times New Roman" panose="02020603050405020304" pitchFamily="18" charset="0"/>
                <a:cs typeface="Times New Roman" panose="02020603050405020304" pitchFamily="18" charset="0"/>
              </a:rPr>
              <a:t> = 5.3 = 4 mod 11</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A7FCAAB-CC26-D58F-1945-C33A0FFDA630}"/>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420385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C768-5DBA-8CC6-D476-C4E985BAE9B8}"/>
              </a:ext>
            </a:extLst>
          </p:cNvPr>
          <p:cNvSpPr>
            <a:spLocks noGrp="1"/>
          </p:cNvSpPr>
          <p:nvPr>
            <p:ph type="title"/>
          </p:nvPr>
        </p:nvSpPr>
        <p:spPr/>
        <p:txBody>
          <a:bodyPr/>
          <a:lstStyle/>
          <a:p>
            <a:r>
              <a:rPr lang="en-AU" altLang="en-US" dirty="0"/>
              <a:t>Exponentiation</a:t>
            </a:r>
            <a:endParaRPr lang="en-IN" dirty="0"/>
          </a:p>
        </p:txBody>
      </p:sp>
      <p:sp>
        <p:nvSpPr>
          <p:cNvPr id="3" name="Content Placeholder 2">
            <a:extLst>
              <a:ext uri="{FF2B5EF4-FFF2-40B4-BE49-F238E27FC236}">
                <a16:creationId xmlns:a16="http://schemas.microsoft.com/office/drawing/2014/main" id="{D967814D-89E4-52E6-3D6A-3A025BFB352E}"/>
              </a:ext>
            </a:extLst>
          </p:cNvPr>
          <p:cNvSpPr>
            <a:spLocks noGrp="1"/>
          </p:cNvSpPr>
          <p:nvPr>
            <p:ph idx="1"/>
          </p:nvPr>
        </p:nvSpPr>
        <p:spPr/>
        <p:txBody>
          <a:bodyPr/>
          <a:lstStyle/>
          <a:p>
            <a:pPr eaLnBrk="1" hangingPunct="1">
              <a:lnSpc>
                <a:spcPct val="90000"/>
              </a:lnSpc>
              <a:buFont typeface="Wingdings" panose="05000000000000000000" pitchFamily="2" charset="2"/>
              <a:buNone/>
              <a:defRPr/>
            </a:pPr>
            <a:r>
              <a:rPr lang="en-US" altLang="en-US" dirty="0">
                <a:latin typeface="Courier" charset="0"/>
              </a:rPr>
              <a:t>c = 0; f = 1</a:t>
            </a:r>
          </a:p>
          <a:p>
            <a:pPr eaLnBrk="1" hangingPunct="1">
              <a:lnSpc>
                <a:spcPct val="90000"/>
              </a:lnSpc>
              <a:buFont typeface="Wingdings" panose="05000000000000000000" pitchFamily="2" charset="2"/>
              <a:buNone/>
              <a:defRPr/>
            </a:pPr>
            <a:r>
              <a:rPr lang="en-US" altLang="en-US" dirty="0">
                <a:latin typeface="Courier" charset="0"/>
              </a:rPr>
              <a:t>for </a:t>
            </a:r>
            <a:r>
              <a:rPr lang="en-US" altLang="en-US" dirty="0" err="1">
                <a:latin typeface="Courier" charset="0"/>
              </a:rPr>
              <a:t>i</a:t>
            </a:r>
            <a:r>
              <a:rPr lang="en-US" altLang="en-US" dirty="0">
                <a:latin typeface="Courier" charset="0"/>
              </a:rPr>
              <a:t> = k </a:t>
            </a:r>
            <a:r>
              <a:rPr lang="en-US" altLang="en-US" dirty="0" err="1">
                <a:latin typeface="Courier" charset="0"/>
              </a:rPr>
              <a:t>downto</a:t>
            </a:r>
            <a:r>
              <a:rPr lang="en-US" altLang="en-US" dirty="0">
                <a:latin typeface="Courier" charset="0"/>
              </a:rPr>
              <a:t> 0 </a:t>
            </a:r>
          </a:p>
          <a:p>
            <a:pPr eaLnBrk="1" hangingPunct="1">
              <a:lnSpc>
                <a:spcPct val="90000"/>
              </a:lnSpc>
              <a:buFont typeface="Wingdings" panose="05000000000000000000" pitchFamily="2" charset="2"/>
              <a:buNone/>
              <a:defRPr/>
            </a:pPr>
            <a:r>
              <a:rPr lang="en-US" altLang="en-US" dirty="0">
                <a:latin typeface="Courier" charset="0"/>
              </a:rPr>
              <a:t>    do c = 2 x c</a:t>
            </a:r>
          </a:p>
          <a:p>
            <a:pPr eaLnBrk="1" hangingPunct="1">
              <a:lnSpc>
                <a:spcPct val="90000"/>
              </a:lnSpc>
              <a:buFont typeface="Wingdings" panose="05000000000000000000" pitchFamily="2" charset="2"/>
              <a:buNone/>
              <a:defRPr/>
            </a:pPr>
            <a:r>
              <a:rPr lang="en-US" altLang="en-US" dirty="0">
                <a:latin typeface="Courier" charset="0"/>
              </a:rPr>
              <a:t>       f = (f x f) mod n</a:t>
            </a:r>
          </a:p>
          <a:p>
            <a:pPr eaLnBrk="1" hangingPunct="1">
              <a:lnSpc>
                <a:spcPct val="90000"/>
              </a:lnSpc>
              <a:buFont typeface="Wingdings" panose="05000000000000000000" pitchFamily="2" charset="2"/>
              <a:buNone/>
              <a:defRPr/>
            </a:pPr>
            <a:r>
              <a:rPr lang="en-US" altLang="en-US" dirty="0">
                <a:latin typeface="Courier" charset="0"/>
              </a:rPr>
              <a:t>    if b</a:t>
            </a:r>
            <a:r>
              <a:rPr lang="en-US" altLang="en-US" baseline="-25000" dirty="0">
                <a:latin typeface="Courier" charset="0"/>
              </a:rPr>
              <a:t>i</a:t>
            </a:r>
            <a:r>
              <a:rPr lang="en-US" altLang="en-US" dirty="0">
                <a:latin typeface="Courier" charset="0"/>
              </a:rPr>
              <a:t> == 1</a:t>
            </a:r>
            <a:r>
              <a:rPr lang="en-US" altLang="en-US" dirty="0">
                <a:latin typeface="Helvetica" panose="020B0604020202020204" pitchFamily="34" charset="0"/>
              </a:rPr>
              <a:t> </a:t>
            </a:r>
            <a:r>
              <a:rPr lang="en-US" altLang="en-US" dirty="0">
                <a:latin typeface="Courier" charset="0"/>
              </a:rPr>
              <a:t>then </a:t>
            </a:r>
          </a:p>
          <a:p>
            <a:pPr eaLnBrk="1" hangingPunct="1">
              <a:lnSpc>
                <a:spcPct val="90000"/>
              </a:lnSpc>
              <a:buFont typeface="Wingdings" panose="05000000000000000000" pitchFamily="2" charset="2"/>
              <a:buNone/>
              <a:defRPr/>
            </a:pPr>
            <a:r>
              <a:rPr lang="en-US" altLang="en-US" dirty="0">
                <a:latin typeface="Courier" charset="0"/>
              </a:rPr>
              <a:t>       c = c + 1</a:t>
            </a:r>
            <a:endParaRPr lang="en-US" altLang="en-US" dirty="0">
              <a:latin typeface="Helvetica" panose="020B0604020202020204" pitchFamily="34" charset="0"/>
            </a:endParaRPr>
          </a:p>
          <a:p>
            <a:pPr eaLnBrk="1" hangingPunct="1">
              <a:lnSpc>
                <a:spcPct val="90000"/>
              </a:lnSpc>
              <a:buFont typeface="Wingdings" panose="05000000000000000000" pitchFamily="2" charset="2"/>
              <a:buNone/>
              <a:defRPr/>
            </a:pPr>
            <a:r>
              <a:rPr lang="en-US" altLang="en-US" dirty="0">
                <a:latin typeface="Helvetica" panose="020B0604020202020204" pitchFamily="34" charset="0"/>
              </a:rPr>
              <a:t>               </a:t>
            </a:r>
            <a:r>
              <a:rPr lang="en-US" altLang="en-US" dirty="0">
                <a:latin typeface="Courier" charset="0"/>
              </a:rPr>
              <a:t>f = (f x a) mod n </a:t>
            </a:r>
          </a:p>
          <a:p>
            <a:pPr eaLnBrk="1" hangingPunct="1">
              <a:lnSpc>
                <a:spcPct val="90000"/>
              </a:lnSpc>
              <a:buFont typeface="Wingdings" panose="05000000000000000000" pitchFamily="2" charset="2"/>
              <a:buNone/>
              <a:defRPr/>
            </a:pPr>
            <a:r>
              <a:rPr lang="en-US" altLang="en-US" dirty="0">
                <a:latin typeface="Helvetica" panose="020B0604020202020204" pitchFamily="34" charset="0"/>
              </a:rPr>
              <a:t> </a:t>
            </a:r>
            <a:r>
              <a:rPr lang="en-US" altLang="en-US" dirty="0">
                <a:latin typeface="Courier" charset="0"/>
              </a:rPr>
              <a:t>return f</a:t>
            </a:r>
            <a:r>
              <a:rPr lang="en-US" altLang="en-US" dirty="0">
                <a:latin typeface="Helvetica" panose="020B0604020202020204" pitchFamily="34" charset="0"/>
              </a:rPr>
              <a:t> </a:t>
            </a:r>
          </a:p>
          <a:p>
            <a:endParaRPr lang="en-IN" dirty="0"/>
          </a:p>
        </p:txBody>
      </p:sp>
      <p:sp>
        <p:nvSpPr>
          <p:cNvPr id="4" name="Slide Number Placeholder 3">
            <a:extLst>
              <a:ext uri="{FF2B5EF4-FFF2-40B4-BE49-F238E27FC236}">
                <a16:creationId xmlns:a16="http://schemas.microsoft.com/office/drawing/2014/main" id="{DAC42EDB-914D-FFD0-A1E5-3A30120D6B4D}"/>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31050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2F02C-923C-1F74-31D9-961501824FA6}"/>
              </a:ext>
            </a:extLst>
          </p:cNvPr>
          <p:cNvSpPr>
            <a:spLocks noGrp="1"/>
          </p:cNvSpPr>
          <p:nvPr>
            <p:ph type="body" idx="1"/>
          </p:nvPr>
        </p:nvSpPr>
        <p:spPr>
          <a:xfrm>
            <a:off x="722313" y="2133601"/>
            <a:ext cx="7772400" cy="1904999"/>
          </a:xfrm>
        </p:spPr>
        <p:txBody>
          <a:bodyPr/>
          <a:lstStyle/>
          <a:p>
            <a:pPr algn="ctr"/>
            <a:r>
              <a:rPr lang="en-US"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Module 3</a:t>
            </a:r>
          </a:p>
          <a:p>
            <a:pPr algn="ctr"/>
            <a:r>
              <a:rPr lang="en-US"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Public Key Cryptography and its Applications </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C865581-F1A6-2891-18B6-96917F42B1E3}"/>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8091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3B6A-E885-3BCF-40AC-DB056EBCB9F9}"/>
              </a:ext>
            </a:extLst>
          </p:cNvPr>
          <p:cNvSpPr>
            <a:spLocks noGrp="1"/>
          </p:cNvSpPr>
          <p:nvPr>
            <p:ph type="title"/>
          </p:nvPr>
        </p:nvSpPr>
        <p:spPr/>
        <p:txBody>
          <a:bodyPr/>
          <a:lstStyle/>
          <a:p>
            <a:r>
              <a:rPr lang="en-US" altLang="en-US" dirty="0"/>
              <a:t>Efficient Encryption</a:t>
            </a:r>
            <a:endParaRPr lang="en-IN" dirty="0"/>
          </a:p>
        </p:txBody>
      </p:sp>
      <p:sp>
        <p:nvSpPr>
          <p:cNvPr id="3" name="Content Placeholder 2">
            <a:extLst>
              <a:ext uri="{FF2B5EF4-FFF2-40B4-BE49-F238E27FC236}">
                <a16:creationId xmlns:a16="http://schemas.microsoft.com/office/drawing/2014/main" id="{D5F00FCC-F2F7-DB4C-FC09-965686B0ECD4}"/>
              </a:ext>
            </a:extLst>
          </p:cNvPr>
          <p:cNvSpPr>
            <a:spLocks noGrp="1"/>
          </p:cNvSpPr>
          <p:nvPr>
            <p:ph idx="1"/>
          </p:nvPr>
        </p:nvSpPr>
        <p:spPr/>
        <p:txBody>
          <a:bodyPr/>
          <a:lstStyle/>
          <a:p>
            <a:pPr eaLnBrk="1" hangingPunct="1">
              <a:lnSpc>
                <a:spcPct val="90000"/>
              </a:lnSpc>
              <a:defRPr/>
            </a:pPr>
            <a:r>
              <a:rPr lang="en-US" altLang="en-US" dirty="0">
                <a:latin typeface="Times New Roman" panose="02020603050405020304" pitchFamily="18" charset="0"/>
                <a:cs typeface="Times New Roman" panose="02020603050405020304" pitchFamily="18" charset="0"/>
              </a:rPr>
              <a:t>encryption uses exponentiation to power e</a:t>
            </a:r>
          </a:p>
          <a:p>
            <a:pPr eaLnBrk="1" hangingPunct="1">
              <a:lnSpc>
                <a:spcPct val="90000"/>
              </a:lnSpc>
              <a:defRPr/>
            </a:pPr>
            <a:r>
              <a:rPr lang="en-US" altLang="en-US" dirty="0">
                <a:latin typeface="Times New Roman" panose="02020603050405020304" pitchFamily="18" charset="0"/>
                <a:cs typeface="Times New Roman" panose="02020603050405020304" pitchFamily="18" charset="0"/>
              </a:rPr>
              <a:t>hence if e small, this will be faster</a:t>
            </a:r>
          </a:p>
          <a:p>
            <a:pPr lvl="1" eaLnBrk="1" hangingPunct="1">
              <a:lnSpc>
                <a:spcPct val="90000"/>
              </a:lnSpc>
              <a:defRPr/>
            </a:pPr>
            <a:r>
              <a:rPr lang="en-US" altLang="en-US" dirty="0">
                <a:latin typeface="Times New Roman" panose="02020603050405020304" pitchFamily="18" charset="0"/>
                <a:cs typeface="Times New Roman" panose="02020603050405020304" pitchFamily="18" charset="0"/>
              </a:rPr>
              <a:t>often choose e=65537 (2</a:t>
            </a:r>
            <a:r>
              <a:rPr lang="en-US" altLang="en-US" baseline="30000" dirty="0">
                <a:latin typeface="Times New Roman" panose="02020603050405020304" pitchFamily="18" charset="0"/>
                <a:cs typeface="Times New Roman" panose="02020603050405020304" pitchFamily="18" charset="0"/>
              </a:rPr>
              <a:t>16</a:t>
            </a:r>
            <a:r>
              <a:rPr lang="en-US" altLang="en-US" dirty="0">
                <a:latin typeface="Times New Roman" panose="02020603050405020304" pitchFamily="18" charset="0"/>
                <a:cs typeface="Times New Roman" panose="02020603050405020304" pitchFamily="18" charset="0"/>
              </a:rPr>
              <a:t>-1)</a:t>
            </a:r>
          </a:p>
          <a:p>
            <a:pPr lvl="1" eaLnBrk="1" hangingPunct="1">
              <a:lnSpc>
                <a:spcPct val="90000"/>
              </a:lnSpc>
              <a:defRPr/>
            </a:pPr>
            <a:r>
              <a:rPr lang="en-US" altLang="en-US" dirty="0">
                <a:latin typeface="Times New Roman" panose="02020603050405020304" pitchFamily="18" charset="0"/>
                <a:cs typeface="Times New Roman" panose="02020603050405020304" pitchFamily="18" charset="0"/>
              </a:rPr>
              <a:t>also see choices of e=3 or e=17</a:t>
            </a:r>
          </a:p>
          <a:p>
            <a:pPr eaLnBrk="1" hangingPunct="1">
              <a:lnSpc>
                <a:spcPct val="90000"/>
              </a:lnSpc>
              <a:defRPr/>
            </a:pPr>
            <a:r>
              <a:rPr lang="en-US" altLang="en-US" dirty="0">
                <a:latin typeface="Times New Roman" panose="02020603050405020304" pitchFamily="18" charset="0"/>
                <a:cs typeface="Times New Roman" panose="02020603050405020304" pitchFamily="18" charset="0"/>
              </a:rPr>
              <a:t>but if e too small (</a:t>
            </a:r>
            <a:r>
              <a:rPr lang="en-US" altLang="en-US" dirty="0" err="1">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e=3) can attack</a:t>
            </a:r>
          </a:p>
          <a:p>
            <a:pPr lvl="1" eaLnBrk="1" hangingPunct="1">
              <a:lnSpc>
                <a:spcPct val="90000"/>
              </a:lnSpc>
              <a:defRPr/>
            </a:pPr>
            <a:r>
              <a:rPr lang="en-US" altLang="en-US" dirty="0">
                <a:latin typeface="Times New Roman" panose="02020603050405020304" pitchFamily="18" charset="0"/>
                <a:cs typeface="Times New Roman" panose="02020603050405020304" pitchFamily="18" charset="0"/>
              </a:rPr>
              <a:t>using Chinese remainder theorem &amp; 3 messages with different </a:t>
            </a:r>
            <a:r>
              <a:rPr lang="en-US" altLang="en-US" dirty="0" err="1">
                <a:latin typeface="Times New Roman" panose="02020603050405020304" pitchFamily="18" charset="0"/>
                <a:cs typeface="Times New Roman" panose="02020603050405020304" pitchFamily="18" charset="0"/>
              </a:rPr>
              <a:t>modulii</a:t>
            </a:r>
            <a:endParaRPr lang="en-US" altLang="en-US" dirty="0">
              <a:latin typeface="Times New Roman" panose="02020603050405020304" pitchFamily="18" charset="0"/>
              <a:cs typeface="Times New Roman" panose="02020603050405020304" pitchFamily="18" charset="0"/>
            </a:endParaRPr>
          </a:p>
          <a:p>
            <a:pPr eaLnBrk="1" hangingPunct="1">
              <a:lnSpc>
                <a:spcPct val="90000"/>
              </a:lnSpc>
              <a:defRPr/>
            </a:pPr>
            <a:r>
              <a:rPr lang="en-US" altLang="en-US" dirty="0">
                <a:latin typeface="Times New Roman" panose="02020603050405020304" pitchFamily="18" charset="0"/>
                <a:cs typeface="Times New Roman" panose="02020603050405020304" pitchFamily="18" charset="0"/>
              </a:rPr>
              <a:t>if e fixed must ensure </a:t>
            </a:r>
            <a:r>
              <a:rPr lang="en-AU" altLang="en-US" dirty="0" err="1">
                <a:latin typeface="Times New Roman" panose="02020603050405020304" pitchFamily="18" charset="0"/>
                <a:cs typeface="Times New Roman" panose="02020603050405020304" pitchFamily="18" charset="0"/>
              </a:rPr>
              <a:t>gcd</a:t>
            </a:r>
            <a:r>
              <a:rPr lang="en-AU" altLang="en-US" dirty="0">
                <a:latin typeface="Times New Roman" panose="02020603050405020304" pitchFamily="18" charset="0"/>
                <a:cs typeface="Times New Roman" panose="02020603050405020304" pitchFamily="18" charset="0"/>
              </a:rPr>
              <a:t>(</a:t>
            </a:r>
            <a:r>
              <a:rPr lang="en-AU" altLang="en-US" dirty="0" err="1">
                <a:latin typeface="Times New Roman" panose="02020603050405020304" pitchFamily="18" charset="0"/>
                <a:cs typeface="Times New Roman" panose="02020603050405020304" pitchFamily="18" charset="0"/>
              </a:rPr>
              <a:t>e,ø</a:t>
            </a:r>
            <a:r>
              <a:rPr lang="en-AU" altLang="en-US" dirty="0">
                <a:latin typeface="Times New Roman" panose="02020603050405020304" pitchFamily="18" charset="0"/>
                <a:cs typeface="Times New Roman" panose="02020603050405020304" pitchFamily="18" charset="0"/>
              </a:rPr>
              <a:t>(n))=1</a:t>
            </a:r>
          </a:p>
          <a:p>
            <a:pPr lvl="1" eaLnBrk="1" hangingPunct="1">
              <a:lnSpc>
                <a:spcPct val="90000"/>
              </a:lnSpc>
              <a:defRPr/>
            </a:pPr>
            <a:r>
              <a:rPr lang="en-US" altLang="en-US" dirty="0" err="1">
                <a:latin typeface="Times New Roman" panose="02020603050405020304" pitchFamily="18" charset="0"/>
                <a:cs typeface="Times New Roman" panose="02020603050405020304" pitchFamily="18" charset="0"/>
              </a:rPr>
              <a:t>ie</a:t>
            </a:r>
            <a:r>
              <a:rPr lang="en-US" altLang="en-US" dirty="0">
                <a:latin typeface="Times New Roman" panose="02020603050405020304" pitchFamily="18" charset="0"/>
                <a:cs typeface="Times New Roman" panose="02020603050405020304" pitchFamily="18" charset="0"/>
              </a:rPr>
              <a:t> reject any p or q not relatively prime to 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8D265F-F7EB-761C-4618-4B71D72F56BF}"/>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79188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9C6F-03E8-871C-A218-72414B7E0507}"/>
              </a:ext>
            </a:extLst>
          </p:cNvPr>
          <p:cNvSpPr>
            <a:spLocks noGrp="1"/>
          </p:cNvSpPr>
          <p:nvPr>
            <p:ph type="title"/>
          </p:nvPr>
        </p:nvSpPr>
        <p:spPr/>
        <p:txBody>
          <a:bodyPr/>
          <a:lstStyle/>
          <a:p>
            <a:r>
              <a:rPr lang="en-US" altLang="en-US" dirty="0"/>
              <a:t>Efficient Decryption</a:t>
            </a:r>
            <a:endParaRPr lang="en-IN" dirty="0"/>
          </a:p>
        </p:txBody>
      </p:sp>
      <p:sp>
        <p:nvSpPr>
          <p:cNvPr id="3" name="Content Placeholder 2">
            <a:extLst>
              <a:ext uri="{FF2B5EF4-FFF2-40B4-BE49-F238E27FC236}">
                <a16:creationId xmlns:a16="http://schemas.microsoft.com/office/drawing/2014/main" id="{CEBC3ADD-C8D8-FEDF-1A0A-804B36F542D3}"/>
              </a:ext>
            </a:extLst>
          </p:cNvPr>
          <p:cNvSpPr>
            <a:spLocks noGrp="1"/>
          </p:cNvSpPr>
          <p:nvPr>
            <p:ph idx="1"/>
          </p:nvPr>
        </p:nvSpPr>
        <p:spPr/>
        <p:txBody>
          <a:bodyPr/>
          <a:lstStyle/>
          <a:p>
            <a:pPr algn="just" eaLnBrk="1" hangingPunct="1">
              <a:lnSpc>
                <a:spcPct val="90000"/>
              </a:lnSpc>
              <a:defRPr/>
            </a:pPr>
            <a:r>
              <a:rPr lang="en-US" altLang="en-US" dirty="0">
                <a:latin typeface="Times New Roman" panose="02020603050405020304" pitchFamily="18" charset="0"/>
                <a:cs typeface="Times New Roman" panose="02020603050405020304" pitchFamily="18" charset="0"/>
              </a:rPr>
              <a:t>decryption uses exponentiation to power d</a:t>
            </a:r>
          </a:p>
          <a:p>
            <a:pPr lvl="1" algn="just" eaLnBrk="1" hangingPunct="1">
              <a:lnSpc>
                <a:spcPct val="90000"/>
              </a:lnSpc>
              <a:defRPr/>
            </a:pPr>
            <a:r>
              <a:rPr lang="en-US" altLang="en-US" dirty="0">
                <a:latin typeface="Times New Roman" panose="02020603050405020304" pitchFamily="18" charset="0"/>
                <a:cs typeface="Times New Roman" panose="02020603050405020304" pitchFamily="18" charset="0"/>
              </a:rPr>
              <a:t>this is likely large, insecure if not</a:t>
            </a:r>
          </a:p>
          <a:p>
            <a:pPr algn="just" eaLnBrk="1" hangingPunct="1">
              <a:lnSpc>
                <a:spcPct val="90000"/>
              </a:lnSpc>
              <a:defRPr/>
            </a:pPr>
            <a:r>
              <a:rPr lang="en-US" altLang="en-US" dirty="0">
                <a:latin typeface="Times New Roman" panose="02020603050405020304" pitchFamily="18" charset="0"/>
                <a:cs typeface="Times New Roman" panose="02020603050405020304" pitchFamily="18" charset="0"/>
              </a:rPr>
              <a:t>can use the Chinese Remainder Theorem (CRT) to compute mod p &amp; q separately. then combine to get desired answer</a:t>
            </a:r>
          </a:p>
          <a:p>
            <a:pPr lvl="1" algn="just" eaLnBrk="1" hangingPunct="1">
              <a:lnSpc>
                <a:spcPct val="90000"/>
              </a:lnSpc>
              <a:defRPr/>
            </a:pPr>
            <a:r>
              <a:rPr lang="en-US" altLang="en-US" dirty="0" err="1">
                <a:latin typeface="Times New Roman" panose="02020603050405020304" pitchFamily="18" charset="0"/>
                <a:cs typeface="Times New Roman" panose="02020603050405020304" pitchFamily="18" charset="0"/>
              </a:rPr>
              <a:t>approx</a:t>
            </a:r>
            <a:r>
              <a:rPr lang="en-US" altLang="en-US" dirty="0">
                <a:latin typeface="Times New Roman" panose="02020603050405020304" pitchFamily="18" charset="0"/>
                <a:cs typeface="Times New Roman" panose="02020603050405020304" pitchFamily="18" charset="0"/>
              </a:rPr>
              <a:t> 4 times faster than doing directly</a:t>
            </a:r>
          </a:p>
          <a:p>
            <a:pPr algn="just" eaLnBrk="1" hangingPunct="1">
              <a:lnSpc>
                <a:spcPct val="90000"/>
              </a:lnSpc>
              <a:defRPr/>
            </a:pPr>
            <a:r>
              <a:rPr lang="en-US" altLang="en-US" dirty="0">
                <a:latin typeface="Times New Roman" panose="02020603050405020304" pitchFamily="18" charset="0"/>
                <a:cs typeface="Times New Roman" panose="02020603050405020304" pitchFamily="18" charset="0"/>
              </a:rPr>
              <a:t>only owner of private key who knows values of p &amp; q can use this technique </a:t>
            </a:r>
          </a:p>
          <a:p>
            <a:pPr algn="just" eaLnBrk="1" hangingPunct="1">
              <a:lnSpc>
                <a:spcPct val="90000"/>
              </a:lnSpc>
              <a:defRPr/>
            </a:pPr>
            <a:endParaRPr lang="en-US" alt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3A055D-945A-7BAF-CA29-B947FA033AFB}"/>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59287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D432-C191-473F-7941-929B05120E49}"/>
              </a:ext>
            </a:extLst>
          </p:cNvPr>
          <p:cNvSpPr>
            <a:spLocks noGrp="1"/>
          </p:cNvSpPr>
          <p:nvPr>
            <p:ph type="title"/>
          </p:nvPr>
        </p:nvSpPr>
        <p:spPr/>
        <p:txBody>
          <a:bodyPr/>
          <a:lstStyle/>
          <a:p>
            <a:r>
              <a:rPr lang="en-US" altLang="en-US" dirty="0"/>
              <a:t>RSA Key Generation</a:t>
            </a:r>
            <a:endParaRPr lang="en-IN" dirty="0"/>
          </a:p>
        </p:txBody>
      </p:sp>
      <p:sp>
        <p:nvSpPr>
          <p:cNvPr id="3" name="Content Placeholder 2">
            <a:extLst>
              <a:ext uri="{FF2B5EF4-FFF2-40B4-BE49-F238E27FC236}">
                <a16:creationId xmlns:a16="http://schemas.microsoft.com/office/drawing/2014/main" id="{70E07F08-500D-BBE3-5E8E-6D8ED61D45A4}"/>
              </a:ext>
            </a:extLst>
          </p:cNvPr>
          <p:cNvSpPr>
            <a:spLocks noGrp="1"/>
          </p:cNvSpPr>
          <p:nvPr>
            <p:ph idx="1"/>
          </p:nvPr>
        </p:nvSpPr>
        <p:spPr/>
        <p:txBody>
          <a:bodyPr/>
          <a:lstStyle/>
          <a:p>
            <a:pPr eaLnBrk="1" hangingPunct="1">
              <a:lnSpc>
                <a:spcPct val="90000"/>
              </a:lnSpc>
              <a:defRPr/>
            </a:pPr>
            <a:r>
              <a:rPr lang="en-US" altLang="en-US" dirty="0"/>
              <a:t>users of RSA must:</a:t>
            </a:r>
          </a:p>
          <a:p>
            <a:pPr lvl="1" eaLnBrk="1" hangingPunct="1">
              <a:lnSpc>
                <a:spcPct val="90000"/>
              </a:lnSpc>
              <a:defRPr/>
            </a:pPr>
            <a:r>
              <a:rPr lang="en-US" altLang="en-US" dirty="0"/>
              <a:t>determine two primes </a:t>
            </a:r>
            <a:r>
              <a:rPr lang="en-AU" altLang="en-US" dirty="0"/>
              <a:t>at random - </a:t>
            </a:r>
            <a:r>
              <a:rPr lang="en-AU" altLang="en-US" dirty="0">
                <a:latin typeface="Courier New" panose="02070309020205020404" pitchFamily="49" charset="0"/>
              </a:rPr>
              <a:t>p, q</a:t>
            </a:r>
            <a:r>
              <a:rPr lang="en-AU" altLang="en-US" dirty="0"/>
              <a:t> </a:t>
            </a:r>
          </a:p>
          <a:p>
            <a:pPr lvl="1" eaLnBrk="1" hangingPunct="1">
              <a:lnSpc>
                <a:spcPct val="90000"/>
              </a:lnSpc>
              <a:defRPr/>
            </a:pPr>
            <a:r>
              <a:rPr lang="en-US" altLang="en-US" dirty="0"/>
              <a:t>select either </a:t>
            </a:r>
            <a:r>
              <a:rPr lang="en-US" altLang="en-US" dirty="0">
                <a:latin typeface="Courier New" panose="02070309020205020404" pitchFamily="49" charset="0"/>
              </a:rPr>
              <a:t>e</a:t>
            </a:r>
            <a:r>
              <a:rPr lang="en-US" altLang="en-US" dirty="0"/>
              <a:t> or </a:t>
            </a:r>
            <a:r>
              <a:rPr lang="en-US" altLang="en-US" dirty="0">
                <a:latin typeface="Courier New" panose="02070309020205020404" pitchFamily="49" charset="0"/>
              </a:rPr>
              <a:t>d</a:t>
            </a:r>
            <a:r>
              <a:rPr lang="en-US" altLang="en-US" dirty="0"/>
              <a:t> and compute the other</a:t>
            </a:r>
          </a:p>
          <a:p>
            <a:pPr eaLnBrk="1" hangingPunct="1">
              <a:lnSpc>
                <a:spcPct val="90000"/>
              </a:lnSpc>
              <a:defRPr/>
            </a:pPr>
            <a:r>
              <a:rPr lang="en-US" altLang="en-US" dirty="0"/>
              <a:t>primes </a:t>
            </a:r>
            <a:r>
              <a:rPr lang="en-AU" altLang="en-US" dirty="0" err="1">
                <a:latin typeface="Courier New" panose="02070309020205020404" pitchFamily="49" charset="0"/>
              </a:rPr>
              <a:t>p,q</a:t>
            </a:r>
            <a:r>
              <a:rPr lang="en-AU" altLang="en-US" dirty="0"/>
              <a:t> </a:t>
            </a:r>
            <a:r>
              <a:rPr lang="en-US" altLang="en-US" dirty="0"/>
              <a:t>must not be easily derived from modulus </a:t>
            </a:r>
            <a:r>
              <a:rPr lang="en-AU" altLang="en-US" dirty="0">
                <a:latin typeface="Courier New" panose="02070309020205020404" pitchFamily="49" charset="0"/>
              </a:rPr>
              <a:t>n=</a:t>
            </a:r>
            <a:r>
              <a:rPr lang="en-AU" altLang="en-US" dirty="0" err="1">
                <a:latin typeface="Courier New" panose="02070309020205020404" pitchFamily="49" charset="0"/>
              </a:rPr>
              <a:t>p.q</a:t>
            </a:r>
            <a:endParaRPr lang="en-AU" altLang="en-US" dirty="0">
              <a:latin typeface="Courier New" panose="02070309020205020404" pitchFamily="49" charset="0"/>
            </a:endParaRPr>
          </a:p>
          <a:p>
            <a:pPr lvl="1" eaLnBrk="1" hangingPunct="1">
              <a:lnSpc>
                <a:spcPct val="90000"/>
              </a:lnSpc>
              <a:defRPr/>
            </a:pPr>
            <a:r>
              <a:rPr lang="en-US" altLang="en-US" dirty="0"/>
              <a:t>means must be sufficiently large</a:t>
            </a:r>
          </a:p>
          <a:p>
            <a:pPr lvl="1" eaLnBrk="1" hangingPunct="1">
              <a:lnSpc>
                <a:spcPct val="90000"/>
              </a:lnSpc>
              <a:defRPr/>
            </a:pPr>
            <a:r>
              <a:rPr lang="en-US" altLang="en-US" dirty="0"/>
              <a:t>typically guess and use probabilistic test</a:t>
            </a:r>
          </a:p>
          <a:p>
            <a:pPr eaLnBrk="1" hangingPunct="1">
              <a:lnSpc>
                <a:spcPct val="90000"/>
              </a:lnSpc>
              <a:defRPr/>
            </a:pPr>
            <a:r>
              <a:rPr lang="en-US" altLang="en-US" dirty="0"/>
              <a:t>exponents </a:t>
            </a:r>
            <a:r>
              <a:rPr lang="en-US" altLang="en-US" dirty="0">
                <a:latin typeface="Courier New" panose="02070309020205020404" pitchFamily="49" charset="0"/>
              </a:rPr>
              <a:t>e</a:t>
            </a:r>
            <a:r>
              <a:rPr lang="en-US" altLang="en-US" dirty="0"/>
              <a:t>, </a:t>
            </a:r>
            <a:r>
              <a:rPr lang="en-US" altLang="en-US" dirty="0">
                <a:latin typeface="Courier New" panose="02070309020205020404" pitchFamily="49" charset="0"/>
              </a:rPr>
              <a:t>d</a:t>
            </a:r>
            <a:r>
              <a:rPr lang="en-US" altLang="en-US" dirty="0"/>
              <a:t>  are inverses, so use Inverse algorithm to compute the other</a:t>
            </a:r>
            <a:endParaRPr lang="en-AU" altLang="en-US" dirty="0"/>
          </a:p>
          <a:p>
            <a:endParaRPr lang="en-IN" dirty="0"/>
          </a:p>
        </p:txBody>
      </p:sp>
      <p:sp>
        <p:nvSpPr>
          <p:cNvPr id="4" name="Slide Number Placeholder 3">
            <a:extLst>
              <a:ext uri="{FF2B5EF4-FFF2-40B4-BE49-F238E27FC236}">
                <a16:creationId xmlns:a16="http://schemas.microsoft.com/office/drawing/2014/main" id="{A9C5A52E-088F-8503-4083-405D6A2B0187}"/>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094786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666F-66CF-58E2-F92A-41E4681B9E6C}"/>
              </a:ext>
            </a:extLst>
          </p:cNvPr>
          <p:cNvSpPr>
            <a:spLocks noGrp="1"/>
          </p:cNvSpPr>
          <p:nvPr>
            <p:ph type="title"/>
          </p:nvPr>
        </p:nvSpPr>
        <p:spPr/>
        <p:txBody>
          <a:bodyPr/>
          <a:lstStyle/>
          <a:p>
            <a:r>
              <a:rPr lang="en-AU" altLang="en-US" dirty="0"/>
              <a:t>RSA Security</a:t>
            </a:r>
            <a:endParaRPr lang="en-IN" dirty="0"/>
          </a:p>
        </p:txBody>
      </p:sp>
      <p:sp>
        <p:nvSpPr>
          <p:cNvPr id="3" name="Content Placeholder 2">
            <a:extLst>
              <a:ext uri="{FF2B5EF4-FFF2-40B4-BE49-F238E27FC236}">
                <a16:creationId xmlns:a16="http://schemas.microsoft.com/office/drawing/2014/main" id="{3FD53CF0-F54A-2CDC-7419-2C16CA8F8722}"/>
              </a:ext>
            </a:extLst>
          </p:cNvPr>
          <p:cNvSpPr>
            <a:spLocks noGrp="1"/>
          </p:cNvSpPr>
          <p:nvPr>
            <p:ph idx="1"/>
          </p:nvPr>
        </p:nvSpPr>
        <p:spPr/>
        <p:txBody>
          <a:bodyPr/>
          <a:lstStyle/>
          <a:p>
            <a:pPr algn="just" eaLnBrk="1" hangingPunct="1">
              <a:defRPr/>
            </a:pPr>
            <a:r>
              <a:rPr lang="en-US" altLang="en-US" dirty="0">
                <a:latin typeface="Times New Roman" panose="02020603050405020304" pitchFamily="18" charset="0"/>
                <a:cs typeface="Times New Roman" panose="02020603050405020304" pitchFamily="18" charset="0"/>
              </a:rPr>
              <a:t>possible approaches to attacking RSA are:</a:t>
            </a:r>
          </a:p>
          <a:p>
            <a:pPr lvl="1" algn="just" eaLnBrk="1" hangingPunct="1">
              <a:defRPr/>
            </a:pPr>
            <a:r>
              <a:rPr lang="en-US" b="1" dirty="0">
                <a:latin typeface="Times New Roman" panose="02020603050405020304" pitchFamily="18" charset="0"/>
                <a:cs typeface="Times New Roman" panose="02020603050405020304" pitchFamily="18" charset="0"/>
              </a:rPr>
              <a:t>Brute force</a:t>
            </a:r>
            <a:r>
              <a:rPr lang="en-US" dirty="0">
                <a:latin typeface="Times New Roman" panose="02020603050405020304" pitchFamily="18" charset="0"/>
                <a:cs typeface="Times New Roman" panose="02020603050405020304" pitchFamily="18" charset="0"/>
              </a:rPr>
              <a:t>: This involves trying all possible private keys. </a:t>
            </a:r>
          </a:p>
          <a:p>
            <a:pPr lvl="1" algn="just" eaLnBrk="1" hangingPunct="1">
              <a:defRPr/>
            </a:pPr>
            <a:r>
              <a:rPr lang="en-US" b="1" dirty="0">
                <a:latin typeface="Times New Roman" panose="02020603050405020304" pitchFamily="18" charset="0"/>
                <a:cs typeface="Times New Roman" panose="02020603050405020304" pitchFamily="18" charset="0"/>
              </a:rPr>
              <a:t>Mathematical attacks</a:t>
            </a:r>
            <a:r>
              <a:rPr lang="en-US" dirty="0">
                <a:latin typeface="Times New Roman" panose="02020603050405020304" pitchFamily="18" charset="0"/>
                <a:cs typeface="Times New Roman" panose="02020603050405020304" pitchFamily="18" charset="0"/>
              </a:rPr>
              <a:t>: There are several approaches, all equivalent in effort to factoring the product of two primes. </a:t>
            </a:r>
          </a:p>
          <a:p>
            <a:pPr lvl="1" algn="just" eaLnBrk="1" hangingPunct="1">
              <a:defRPr/>
            </a:pPr>
            <a:r>
              <a:rPr lang="en-US" b="1" dirty="0">
                <a:latin typeface="Times New Roman" panose="02020603050405020304" pitchFamily="18" charset="0"/>
                <a:cs typeface="Times New Roman" panose="02020603050405020304" pitchFamily="18" charset="0"/>
              </a:rPr>
              <a:t>Timing attacks</a:t>
            </a:r>
            <a:r>
              <a:rPr lang="en-US" dirty="0">
                <a:latin typeface="Times New Roman" panose="02020603050405020304" pitchFamily="18" charset="0"/>
                <a:cs typeface="Times New Roman" panose="02020603050405020304" pitchFamily="18" charset="0"/>
              </a:rPr>
              <a:t>: These depend on the running time of the decryption algorithm. </a:t>
            </a:r>
          </a:p>
          <a:p>
            <a:pPr lvl="1" algn="just" eaLnBrk="1" hangingPunct="1">
              <a:defRPr/>
            </a:pPr>
            <a:r>
              <a:rPr lang="en-US" b="1" dirty="0">
                <a:latin typeface="Times New Roman" panose="02020603050405020304" pitchFamily="18" charset="0"/>
                <a:cs typeface="Times New Roman" panose="02020603050405020304" pitchFamily="18" charset="0"/>
              </a:rPr>
              <a:t>Chosen ciphertext attacks</a:t>
            </a:r>
            <a:r>
              <a:rPr lang="en-US" dirty="0">
                <a:latin typeface="Times New Roman" panose="02020603050405020304" pitchFamily="18" charset="0"/>
                <a:cs typeface="Times New Roman" panose="02020603050405020304" pitchFamily="18" charset="0"/>
              </a:rPr>
              <a:t>: This type of attack exploits properties of the RSA algorithm.</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C459474-1FFC-1D17-3B7B-08BFF9E73D7D}"/>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099821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DB8A-9984-6C95-F5E4-EF18D3D6E6CA}"/>
              </a:ext>
            </a:extLst>
          </p:cNvPr>
          <p:cNvSpPr>
            <a:spLocks noGrp="1"/>
          </p:cNvSpPr>
          <p:nvPr>
            <p:ph type="title"/>
          </p:nvPr>
        </p:nvSpPr>
        <p:spPr/>
        <p:txBody>
          <a:bodyPr/>
          <a:lstStyle/>
          <a:p>
            <a:r>
              <a:rPr lang="en-AU" altLang="en-US" dirty="0"/>
              <a:t>Factoring Problem</a:t>
            </a:r>
            <a:endParaRPr lang="en-IN" dirty="0"/>
          </a:p>
        </p:txBody>
      </p:sp>
      <p:sp>
        <p:nvSpPr>
          <p:cNvPr id="3" name="Content Placeholder 2">
            <a:extLst>
              <a:ext uri="{FF2B5EF4-FFF2-40B4-BE49-F238E27FC236}">
                <a16:creationId xmlns:a16="http://schemas.microsoft.com/office/drawing/2014/main" id="{B6857431-F8AD-96F3-6390-8BDE23D5BA03}"/>
              </a:ext>
            </a:extLst>
          </p:cNvPr>
          <p:cNvSpPr>
            <a:spLocks noGrp="1"/>
          </p:cNvSpPr>
          <p:nvPr>
            <p:ph idx="1"/>
          </p:nvPr>
        </p:nvSpPr>
        <p:spPr/>
        <p:txBody>
          <a:bodyPr/>
          <a:lstStyle/>
          <a:p>
            <a:pPr eaLnBrk="1" hangingPunct="1">
              <a:lnSpc>
                <a:spcPct val="90000"/>
              </a:lnSpc>
              <a:defRPr/>
            </a:pPr>
            <a:r>
              <a:rPr lang="en-US" altLang="en-US" sz="2800" dirty="0">
                <a:latin typeface="Times New Roman" panose="02020603050405020304" pitchFamily="18" charset="0"/>
                <a:cs typeface="Times New Roman" panose="02020603050405020304" pitchFamily="18" charset="0"/>
              </a:rPr>
              <a:t>mathematical approach takes 3 forms:</a:t>
            </a:r>
          </a:p>
          <a:p>
            <a:pPr lvl="1" eaLnBrk="1" hangingPunct="1">
              <a:lnSpc>
                <a:spcPct val="90000"/>
              </a:lnSpc>
              <a:defRPr/>
            </a:pPr>
            <a:r>
              <a:rPr lang="en-US" altLang="en-US" sz="2400" dirty="0">
                <a:latin typeface="Times New Roman" panose="02020603050405020304" pitchFamily="18" charset="0"/>
                <a:cs typeface="Times New Roman" panose="02020603050405020304" pitchFamily="18" charset="0"/>
              </a:rPr>
              <a:t>factor </a:t>
            </a:r>
            <a:r>
              <a:rPr lang="en-AU" altLang="en-US" sz="2400" dirty="0">
                <a:latin typeface="Times New Roman" panose="02020603050405020304" pitchFamily="18" charset="0"/>
                <a:cs typeface="Times New Roman" panose="02020603050405020304" pitchFamily="18" charset="0"/>
              </a:rPr>
              <a:t>n=</a:t>
            </a:r>
            <a:r>
              <a:rPr lang="en-AU" altLang="en-US" sz="2400" dirty="0" err="1">
                <a:latin typeface="Times New Roman" panose="02020603050405020304" pitchFamily="18" charset="0"/>
                <a:cs typeface="Times New Roman" panose="02020603050405020304" pitchFamily="18" charset="0"/>
              </a:rPr>
              <a:t>p.q</a:t>
            </a:r>
            <a:r>
              <a:rPr lang="en-AU" altLang="en-US" sz="2400" dirty="0">
                <a:latin typeface="Times New Roman" panose="02020603050405020304" pitchFamily="18" charset="0"/>
                <a:cs typeface="Times New Roman" panose="02020603050405020304" pitchFamily="18" charset="0"/>
              </a:rPr>
              <a:t>, hence compute ø(n) and then d</a:t>
            </a:r>
          </a:p>
          <a:p>
            <a:pPr lvl="1" eaLnBrk="1" hangingPunct="1">
              <a:lnSpc>
                <a:spcPct val="90000"/>
              </a:lnSpc>
              <a:defRPr/>
            </a:pPr>
            <a:r>
              <a:rPr lang="en-US" altLang="en-US" sz="2400" dirty="0">
                <a:latin typeface="Times New Roman" panose="02020603050405020304" pitchFamily="18" charset="0"/>
                <a:cs typeface="Times New Roman" panose="02020603050405020304" pitchFamily="18" charset="0"/>
              </a:rPr>
              <a:t>determine </a:t>
            </a:r>
            <a:r>
              <a:rPr lang="en-AU" altLang="en-US" sz="2400" dirty="0">
                <a:latin typeface="Times New Roman" panose="02020603050405020304" pitchFamily="18" charset="0"/>
                <a:cs typeface="Times New Roman" panose="02020603050405020304" pitchFamily="18" charset="0"/>
              </a:rPr>
              <a:t>ø(n)</a:t>
            </a:r>
            <a:r>
              <a:rPr lang="en-US" altLang="en-US" sz="2400" dirty="0">
                <a:latin typeface="Times New Roman" panose="02020603050405020304" pitchFamily="18" charset="0"/>
                <a:cs typeface="Times New Roman" panose="02020603050405020304" pitchFamily="18" charset="0"/>
              </a:rPr>
              <a:t> directly and </a:t>
            </a:r>
            <a:r>
              <a:rPr lang="en-AU" altLang="en-US" sz="2400" dirty="0">
                <a:latin typeface="Times New Roman" panose="02020603050405020304" pitchFamily="18" charset="0"/>
                <a:cs typeface="Times New Roman" panose="02020603050405020304" pitchFamily="18" charset="0"/>
              </a:rPr>
              <a:t>compute </a:t>
            </a:r>
            <a:r>
              <a:rPr lang="en-US" altLang="en-US" sz="2400" dirty="0">
                <a:latin typeface="Times New Roman" panose="02020603050405020304" pitchFamily="18" charset="0"/>
                <a:cs typeface="Times New Roman" panose="02020603050405020304" pitchFamily="18" charset="0"/>
              </a:rPr>
              <a:t>d</a:t>
            </a:r>
          </a:p>
          <a:p>
            <a:pPr lvl="1" eaLnBrk="1" hangingPunct="1">
              <a:lnSpc>
                <a:spcPct val="90000"/>
              </a:lnSpc>
              <a:defRPr/>
            </a:pPr>
            <a:r>
              <a:rPr lang="en-US" altLang="en-US" sz="2400" dirty="0">
                <a:latin typeface="Times New Roman" panose="02020603050405020304" pitchFamily="18" charset="0"/>
                <a:cs typeface="Times New Roman" panose="02020603050405020304" pitchFamily="18" charset="0"/>
              </a:rPr>
              <a:t>find d directly</a:t>
            </a:r>
          </a:p>
          <a:p>
            <a:pPr eaLnBrk="1" hangingPunct="1">
              <a:lnSpc>
                <a:spcPct val="90000"/>
              </a:lnSpc>
              <a:defRPr/>
            </a:pPr>
            <a:r>
              <a:rPr lang="en-US" altLang="en-US" sz="2800" dirty="0">
                <a:latin typeface="Times New Roman" panose="02020603050405020304" pitchFamily="18" charset="0"/>
                <a:cs typeface="Times New Roman" panose="02020603050405020304" pitchFamily="18" charset="0"/>
              </a:rPr>
              <a:t>currently believe all equivalent to factoring</a:t>
            </a:r>
          </a:p>
          <a:p>
            <a:pPr lvl="1" eaLnBrk="1" hangingPunct="1">
              <a:lnSpc>
                <a:spcPct val="90000"/>
              </a:lnSpc>
              <a:defRPr/>
            </a:pPr>
            <a:r>
              <a:rPr lang="en-AU" altLang="en-US" sz="2400" dirty="0">
                <a:latin typeface="Times New Roman" panose="02020603050405020304" pitchFamily="18" charset="0"/>
                <a:cs typeface="Times New Roman" panose="02020603050405020304" pitchFamily="18" charset="0"/>
              </a:rPr>
              <a:t>have seen slow improvements over the years </a:t>
            </a:r>
          </a:p>
          <a:p>
            <a:pPr lvl="2" eaLnBrk="1" hangingPunct="1">
              <a:lnSpc>
                <a:spcPct val="90000"/>
              </a:lnSpc>
              <a:defRPr/>
            </a:pPr>
            <a:r>
              <a:rPr lang="en-AU" altLang="en-US" sz="2000" dirty="0">
                <a:latin typeface="Times New Roman" panose="02020603050405020304" pitchFamily="18" charset="0"/>
                <a:cs typeface="Times New Roman" panose="02020603050405020304" pitchFamily="18" charset="0"/>
              </a:rPr>
              <a:t>as of May-05 best is 200 decimal digits (663) bit with LS </a:t>
            </a:r>
          </a:p>
          <a:p>
            <a:pPr lvl="1" eaLnBrk="1" hangingPunct="1">
              <a:lnSpc>
                <a:spcPct val="90000"/>
              </a:lnSpc>
              <a:defRPr/>
            </a:pPr>
            <a:r>
              <a:rPr lang="en-AU" altLang="en-US" sz="2400" dirty="0">
                <a:latin typeface="Times New Roman" panose="02020603050405020304" pitchFamily="18" charset="0"/>
                <a:cs typeface="Times New Roman" panose="02020603050405020304" pitchFamily="18" charset="0"/>
              </a:rPr>
              <a:t>biggest improvement comes from improved algorithm</a:t>
            </a:r>
          </a:p>
          <a:p>
            <a:pPr lvl="2" eaLnBrk="1" hangingPunct="1">
              <a:lnSpc>
                <a:spcPct val="90000"/>
              </a:lnSpc>
              <a:defRPr/>
            </a:pPr>
            <a:r>
              <a:rPr lang="en-US" altLang="en-US" sz="2000" dirty="0" err="1">
                <a:latin typeface="Times New Roman" panose="02020603050405020304" pitchFamily="18" charset="0"/>
                <a:cs typeface="Times New Roman" panose="02020603050405020304" pitchFamily="18" charset="0"/>
              </a:rPr>
              <a:t>cf</a:t>
            </a:r>
            <a:r>
              <a:rPr lang="en-US" altLang="en-US" sz="2000" dirty="0">
                <a:latin typeface="Times New Roman" panose="02020603050405020304" pitchFamily="18" charset="0"/>
                <a:cs typeface="Times New Roman" panose="02020603050405020304" pitchFamily="18" charset="0"/>
              </a:rPr>
              <a:t> QS to GHFS to LS</a:t>
            </a:r>
            <a:endParaRPr lang="en-AU" altLang="en-US" sz="2000" dirty="0">
              <a:latin typeface="Times New Roman" panose="02020603050405020304" pitchFamily="18" charset="0"/>
              <a:cs typeface="Times New Roman" panose="02020603050405020304" pitchFamily="18" charset="0"/>
            </a:endParaRPr>
          </a:p>
          <a:p>
            <a:pPr lvl="1" eaLnBrk="1" hangingPunct="1">
              <a:lnSpc>
                <a:spcPct val="90000"/>
              </a:lnSpc>
              <a:defRPr/>
            </a:pPr>
            <a:r>
              <a:rPr lang="en-AU" altLang="en-US" sz="2400" dirty="0">
                <a:latin typeface="Times New Roman" panose="02020603050405020304" pitchFamily="18" charset="0"/>
                <a:cs typeface="Times New Roman" panose="02020603050405020304" pitchFamily="18" charset="0"/>
              </a:rPr>
              <a:t>currently assume 1024-2048 bit RSA is secure</a:t>
            </a:r>
          </a:p>
          <a:p>
            <a:pPr lvl="2" eaLnBrk="1" hangingPunct="1">
              <a:lnSpc>
                <a:spcPct val="90000"/>
              </a:lnSpc>
              <a:defRPr/>
            </a:pPr>
            <a:r>
              <a:rPr lang="en-US" altLang="en-US" sz="2000" dirty="0">
                <a:latin typeface="Times New Roman" panose="02020603050405020304" pitchFamily="18" charset="0"/>
                <a:cs typeface="Times New Roman" panose="02020603050405020304" pitchFamily="18" charset="0"/>
              </a:rPr>
              <a:t>ensure p, q of similar size and matching other constraints</a:t>
            </a:r>
            <a:endParaRPr lang="en-AU" alt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641788-E3FD-CE3E-4225-D42BE2293997}"/>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341719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71CD-9BB2-F35C-2D08-B2F30FC89FD6}"/>
              </a:ext>
            </a:extLst>
          </p:cNvPr>
          <p:cNvSpPr>
            <a:spLocks noGrp="1"/>
          </p:cNvSpPr>
          <p:nvPr>
            <p:ph type="title"/>
          </p:nvPr>
        </p:nvSpPr>
        <p:spPr/>
        <p:txBody>
          <a:bodyPr/>
          <a:lstStyle/>
          <a:p>
            <a:r>
              <a:rPr lang="en-US" altLang="en-US" dirty="0"/>
              <a:t>Timing Attacks</a:t>
            </a:r>
            <a:endParaRPr lang="en-IN" dirty="0"/>
          </a:p>
        </p:txBody>
      </p:sp>
      <p:sp>
        <p:nvSpPr>
          <p:cNvPr id="3" name="Content Placeholder 2">
            <a:extLst>
              <a:ext uri="{FF2B5EF4-FFF2-40B4-BE49-F238E27FC236}">
                <a16:creationId xmlns:a16="http://schemas.microsoft.com/office/drawing/2014/main" id="{9FC3187E-AFA6-75C8-9414-3A218C23E239}"/>
              </a:ext>
            </a:extLst>
          </p:cNvPr>
          <p:cNvSpPr>
            <a:spLocks noGrp="1"/>
          </p:cNvSpPr>
          <p:nvPr>
            <p:ph idx="1"/>
          </p:nvPr>
        </p:nvSpPr>
        <p:spPr/>
        <p:txBody>
          <a:bodyPr/>
          <a:lstStyle/>
          <a:p>
            <a:pPr eaLnBrk="1" hangingPunct="1">
              <a:lnSpc>
                <a:spcPct val="90000"/>
              </a:lnSpc>
              <a:defRPr/>
            </a:pPr>
            <a:r>
              <a:rPr lang="en-US" altLang="en-US" sz="2800" dirty="0"/>
              <a:t>developed by Paul Kocher in mid-1990’s</a:t>
            </a:r>
            <a:endParaRPr lang="en-AU" altLang="en-US" sz="2800" dirty="0"/>
          </a:p>
          <a:p>
            <a:pPr eaLnBrk="1" hangingPunct="1">
              <a:lnSpc>
                <a:spcPct val="90000"/>
              </a:lnSpc>
              <a:defRPr/>
            </a:pPr>
            <a:r>
              <a:rPr lang="en-AU" altLang="en-US" sz="2800" dirty="0"/>
              <a:t>exploit timing variations in operations</a:t>
            </a:r>
          </a:p>
          <a:p>
            <a:pPr lvl="1" eaLnBrk="1" hangingPunct="1">
              <a:lnSpc>
                <a:spcPct val="90000"/>
              </a:lnSpc>
              <a:defRPr/>
            </a:pPr>
            <a:r>
              <a:rPr lang="en-AU" altLang="en-US" sz="2400" dirty="0" err="1"/>
              <a:t>eg.</a:t>
            </a:r>
            <a:r>
              <a:rPr lang="en-AU" altLang="en-US" sz="2400" dirty="0"/>
              <a:t> multiplying by small vs large number </a:t>
            </a:r>
          </a:p>
          <a:p>
            <a:pPr lvl="1" eaLnBrk="1" hangingPunct="1">
              <a:lnSpc>
                <a:spcPct val="90000"/>
              </a:lnSpc>
              <a:defRPr/>
            </a:pPr>
            <a:r>
              <a:rPr lang="en-AU" altLang="en-US" sz="2400" dirty="0"/>
              <a:t>or IF's varying which instructions executed</a:t>
            </a:r>
          </a:p>
          <a:p>
            <a:pPr eaLnBrk="1" hangingPunct="1">
              <a:lnSpc>
                <a:spcPct val="90000"/>
              </a:lnSpc>
              <a:defRPr/>
            </a:pPr>
            <a:r>
              <a:rPr lang="en-AU" altLang="en-US" sz="2800" dirty="0"/>
              <a:t>infer operand size based on time taken </a:t>
            </a:r>
          </a:p>
          <a:p>
            <a:pPr eaLnBrk="1" hangingPunct="1">
              <a:lnSpc>
                <a:spcPct val="90000"/>
              </a:lnSpc>
              <a:defRPr/>
            </a:pPr>
            <a:r>
              <a:rPr lang="en-US" altLang="en-US" sz="2800" dirty="0"/>
              <a:t>RSA exploits time taken in exponentiation</a:t>
            </a:r>
          </a:p>
          <a:p>
            <a:pPr eaLnBrk="1" hangingPunct="1">
              <a:lnSpc>
                <a:spcPct val="90000"/>
              </a:lnSpc>
              <a:defRPr/>
            </a:pPr>
            <a:r>
              <a:rPr lang="en-US" altLang="en-US" sz="2800" dirty="0"/>
              <a:t>countermeasures</a:t>
            </a:r>
          </a:p>
          <a:p>
            <a:pPr lvl="1" eaLnBrk="1" hangingPunct="1">
              <a:lnSpc>
                <a:spcPct val="90000"/>
              </a:lnSpc>
              <a:defRPr/>
            </a:pPr>
            <a:r>
              <a:rPr lang="en-US" altLang="en-US" sz="2400" dirty="0"/>
              <a:t>use constant exponentiation time</a:t>
            </a:r>
          </a:p>
          <a:p>
            <a:pPr lvl="1" eaLnBrk="1" hangingPunct="1">
              <a:lnSpc>
                <a:spcPct val="90000"/>
              </a:lnSpc>
              <a:defRPr/>
            </a:pPr>
            <a:r>
              <a:rPr lang="en-US" altLang="en-US" sz="2400" dirty="0"/>
              <a:t>add random delays</a:t>
            </a:r>
          </a:p>
          <a:p>
            <a:pPr lvl="1" eaLnBrk="1" hangingPunct="1">
              <a:lnSpc>
                <a:spcPct val="90000"/>
              </a:lnSpc>
              <a:defRPr/>
            </a:pPr>
            <a:r>
              <a:rPr lang="en-US" altLang="en-US" sz="2400" dirty="0"/>
              <a:t>blind values used in calculations</a:t>
            </a:r>
          </a:p>
          <a:p>
            <a:pPr eaLnBrk="1" hangingPunct="1">
              <a:lnSpc>
                <a:spcPct val="90000"/>
              </a:lnSpc>
              <a:defRPr/>
            </a:pPr>
            <a:endParaRPr lang="en-AU" altLang="en-US" sz="2800" dirty="0"/>
          </a:p>
          <a:p>
            <a:endParaRPr lang="en-IN" dirty="0"/>
          </a:p>
        </p:txBody>
      </p:sp>
      <p:sp>
        <p:nvSpPr>
          <p:cNvPr id="4" name="Slide Number Placeholder 3">
            <a:extLst>
              <a:ext uri="{FF2B5EF4-FFF2-40B4-BE49-F238E27FC236}">
                <a16:creationId xmlns:a16="http://schemas.microsoft.com/office/drawing/2014/main" id="{2C12D481-ED7E-0EEC-26A8-4B80F1563569}"/>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359321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8C20-B1F0-BDA4-1B5C-AC20BD78E9FF}"/>
              </a:ext>
            </a:extLst>
          </p:cNvPr>
          <p:cNvSpPr>
            <a:spLocks noGrp="1"/>
          </p:cNvSpPr>
          <p:nvPr>
            <p:ph type="title"/>
          </p:nvPr>
        </p:nvSpPr>
        <p:spPr/>
        <p:txBody>
          <a:bodyPr/>
          <a:lstStyle/>
          <a:p>
            <a:r>
              <a:rPr lang="en-US" altLang="en-US" dirty="0"/>
              <a:t>Chosen Ciphertext Attacks</a:t>
            </a:r>
            <a:endParaRPr lang="en-IN" dirty="0"/>
          </a:p>
        </p:txBody>
      </p:sp>
      <p:sp>
        <p:nvSpPr>
          <p:cNvPr id="3" name="Content Placeholder 2">
            <a:extLst>
              <a:ext uri="{FF2B5EF4-FFF2-40B4-BE49-F238E27FC236}">
                <a16:creationId xmlns:a16="http://schemas.microsoft.com/office/drawing/2014/main" id="{B5ED70D6-978F-49DF-675D-FFA080892E90}"/>
              </a:ext>
            </a:extLst>
          </p:cNvPr>
          <p:cNvSpPr>
            <a:spLocks noGrp="1"/>
          </p:cNvSpPr>
          <p:nvPr>
            <p:ph idx="1"/>
          </p:nvPr>
        </p:nvSpPr>
        <p:spPr/>
        <p:txBody>
          <a:bodyPr/>
          <a:lstStyle/>
          <a:p>
            <a:pPr marL="0" indent="0" algn="just">
              <a:lnSpc>
                <a:spcPct val="90000"/>
              </a:lnSpc>
              <a:spcBef>
                <a:spcPct val="0"/>
              </a:spcBef>
              <a:buClr>
                <a:schemeClr val="bg1"/>
              </a:buClr>
              <a:buNone/>
              <a:defRPr/>
            </a:pPr>
            <a:r>
              <a:rPr lang="en-US" altLang="en-US" dirty="0">
                <a:latin typeface="Times-Roman" charset="0"/>
              </a:rPr>
              <a:t>- RSA is vulnerable to a Chosen Ciphertext Attack (CCA)</a:t>
            </a:r>
          </a:p>
          <a:p>
            <a:pPr marL="0" indent="0" algn="just">
              <a:lnSpc>
                <a:spcPct val="90000"/>
              </a:lnSpc>
              <a:spcBef>
                <a:spcPct val="0"/>
              </a:spcBef>
              <a:buClr>
                <a:schemeClr val="bg1"/>
              </a:buClr>
              <a:buNone/>
              <a:defRPr/>
            </a:pPr>
            <a:r>
              <a:rPr lang="en-US" altLang="en-US" dirty="0">
                <a:latin typeface="Times-Roman" charset="0"/>
              </a:rPr>
              <a:t>- Attackers chooses ciphertexts &amp; gets decrypted plaintext back</a:t>
            </a:r>
          </a:p>
          <a:p>
            <a:pPr marL="0" indent="0" algn="just">
              <a:lnSpc>
                <a:spcPct val="90000"/>
              </a:lnSpc>
              <a:spcBef>
                <a:spcPct val="0"/>
              </a:spcBef>
              <a:buClr>
                <a:schemeClr val="bg1"/>
              </a:buClr>
              <a:buNone/>
              <a:defRPr/>
            </a:pPr>
            <a:r>
              <a:rPr lang="en-US" altLang="en-US" dirty="0">
                <a:latin typeface="Times-Roman" charset="0"/>
              </a:rPr>
              <a:t>- Choose ciphertext to exploit properties of RSA to provide info to help cryptanalysis</a:t>
            </a:r>
          </a:p>
          <a:p>
            <a:pPr marL="0" indent="0" algn="just">
              <a:lnSpc>
                <a:spcPct val="90000"/>
              </a:lnSpc>
              <a:spcBef>
                <a:spcPct val="0"/>
              </a:spcBef>
              <a:buClr>
                <a:schemeClr val="bg1"/>
              </a:buClr>
              <a:buNone/>
              <a:defRPr/>
            </a:pPr>
            <a:r>
              <a:rPr lang="en-US" altLang="en-US" dirty="0">
                <a:latin typeface="Times-Roman" charset="0"/>
              </a:rPr>
              <a:t>- To counter with random pad of plaintext</a:t>
            </a:r>
          </a:p>
          <a:p>
            <a:pPr marL="0" indent="0" algn="just">
              <a:lnSpc>
                <a:spcPct val="90000"/>
              </a:lnSpc>
              <a:spcBef>
                <a:spcPct val="0"/>
              </a:spcBef>
              <a:buClr>
                <a:schemeClr val="bg1"/>
              </a:buClr>
              <a:buNone/>
              <a:defRPr/>
            </a:pPr>
            <a:r>
              <a:rPr lang="en-US" altLang="en-US" dirty="0">
                <a:latin typeface="Times-Roman" charset="0"/>
              </a:rPr>
              <a:t>or use Optimal Asymmetric Encryption Padding (OASP)</a:t>
            </a:r>
          </a:p>
          <a:p>
            <a:pPr marL="0" indent="0" algn="just">
              <a:lnSpc>
                <a:spcPct val="90000"/>
              </a:lnSpc>
              <a:spcBef>
                <a:spcPct val="0"/>
              </a:spcBef>
              <a:buClr>
                <a:schemeClr val="bg1"/>
              </a:buClr>
              <a:buNone/>
              <a:defRPr/>
            </a:pPr>
            <a:endParaRPr lang="en-AU" altLang="en-US" dirty="0">
              <a:latin typeface="Times-Roman" charset="0"/>
            </a:endParaRPr>
          </a:p>
          <a:p>
            <a:pPr marL="0" indent="0" algn="just">
              <a:buNone/>
            </a:pPr>
            <a:endParaRPr lang="en-IN" dirty="0"/>
          </a:p>
        </p:txBody>
      </p:sp>
      <p:sp>
        <p:nvSpPr>
          <p:cNvPr id="4" name="Slide Number Placeholder 3">
            <a:extLst>
              <a:ext uri="{FF2B5EF4-FFF2-40B4-BE49-F238E27FC236}">
                <a16:creationId xmlns:a16="http://schemas.microsoft.com/office/drawing/2014/main" id="{7AA6A80A-8E4C-97DC-416C-9B1873FF0E02}"/>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582022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BF48-013F-8E88-A855-35B77BC47F83}"/>
              </a:ext>
            </a:extLst>
          </p:cNvPr>
          <p:cNvSpPr>
            <a:spLocks noGrp="1"/>
          </p:cNvSpPr>
          <p:nvPr>
            <p:ph type="title"/>
          </p:nvPr>
        </p:nvSpPr>
        <p:spPr/>
        <p:txBody>
          <a:bodyPr/>
          <a:lstStyle/>
          <a:p>
            <a:r>
              <a:rPr lang="en-AU" altLang="en-US" dirty="0"/>
              <a:t>Diffie-Hellman Key Exchange</a:t>
            </a:r>
            <a:endParaRPr lang="en-IN" dirty="0"/>
          </a:p>
        </p:txBody>
      </p:sp>
      <p:sp>
        <p:nvSpPr>
          <p:cNvPr id="3" name="Content Placeholder 2">
            <a:extLst>
              <a:ext uri="{FF2B5EF4-FFF2-40B4-BE49-F238E27FC236}">
                <a16:creationId xmlns:a16="http://schemas.microsoft.com/office/drawing/2014/main" id="{FB6643C6-6192-729F-8942-50A169AD012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purpose of the algorithm is to enable two users to securely exchange a key that can then be used for subsequent encryption of messages. </a:t>
            </a:r>
          </a:p>
          <a:p>
            <a:pPr algn="just"/>
            <a:r>
              <a:rPr lang="en-US" dirty="0">
                <a:latin typeface="Times New Roman" panose="02020603050405020304" pitchFamily="18" charset="0"/>
                <a:cs typeface="Times New Roman" panose="02020603050405020304" pitchFamily="18" charset="0"/>
              </a:rPr>
              <a:t>The algorithm itself is limited to the exchange of secret values.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06914C-52F9-86B2-8557-08EC464FCB4F}"/>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284574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4740-0FA1-E0BB-E8A9-776EDBD90486}"/>
              </a:ext>
            </a:extLst>
          </p:cNvPr>
          <p:cNvSpPr>
            <a:spLocks noGrp="1"/>
          </p:cNvSpPr>
          <p:nvPr>
            <p:ph type="title"/>
          </p:nvPr>
        </p:nvSpPr>
        <p:spPr/>
        <p:txBody>
          <a:bodyPr/>
          <a:lstStyle/>
          <a:p>
            <a:r>
              <a:rPr lang="en-IN" dirty="0"/>
              <a:t>Diffie-Hellman key exchange algorithm</a:t>
            </a:r>
          </a:p>
        </p:txBody>
      </p:sp>
      <p:sp>
        <p:nvSpPr>
          <p:cNvPr id="3" name="Content Placeholder 2">
            <a:extLst>
              <a:ext uri="{FF2B5EF4-FFF2-40B4-BE49-F238E27FC236}">
                <a16:creationId xmlns:a16="http://schemas.microsoft.com/office/drawing/2014/main" id="{CE6804DA-7966-6AF2-8804-590BDCB6748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For this scheme, there are two publicly known numbers: a prime number and an integer α that is a primitive root of . </a:t>
            </a:r>
          </a:p>
          <a:p>
            <a:pPr algn="just"/>
            <a:r>
              <a:rPr lang="en-US" dirty="0">
                <a:latin typeface="Times New Roman" panose="02020603050405020304" pitchFamily="18" charset="0"/>
                <a:cs typeface="Times New Roman" panose="02020603050405020304" pitchFamily="18" charset="0"/>
              </a:rPr>
              <a:t>Suppose the users A and B wish to exchange a key. </a:t>
            </a:r>
          </a:p>
          <a:p>
            <a:pPr algn="just"/>
            <a:r>
              <a:rPr lang="en-US" dirty="0">
                <a:latin typeface="Times New Roman" panose="02020603050405020304" pitchFamily="18" charset="0"/>
                <a:cs typeface="Times New Roman" panose="02020603050405020304" pitchFamily="18" charset="0"/>
              </a:rPr>
              <a:t>User A selects a random integer X</a:t>
            </a:r>
            <a:r>
              <a:rPr lang="en-US" sz="1800"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&lt; q and computes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31D96B-F409-ED12-CA06-C09A25A21B79}"/>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6" name="Picture 5">
            <a:extLst>
              <a:ext uri="{FF2B5EF4-FFF2-40B4-BE49-F238E27FC236}">
                <a16:creationId xmlns:a16="http://schemas.microsoft.com/office/drawing/2014/main" id="{07864320-90F5-6EB1-2292-61C5B42ADEE0}"/>
              </a:ext>
            </a:extLst>
          </p:cNvPr>
          <p:cNvPicPr>
            <a:picLocks noChangeAspect="1"/>
          </p:cNvPicPr>
          <p:nvPr/>
        </p:nvPicPr>
        <p:blipFill>
          <a:blip r:embed="rId2"/>
          <a:stretch>
            <a:fillRect/>
          </a:stretch>
        </p:blipFill>
        <p:spPr>
          <a:xfrm>
            <a:off x="3352800" y="4876800"/>
            <a:ext cx="2266950" cy="514350"/>
          </a:xfrm>
          <a:prstGeom prst="rect">
            <a:avLst/>
          </a:prstGeom>
        </p:spPr>
      </p:pic>
    </p:spTree>
    <p:extLst>
      <p:ext uri="{BB962C8B-B14F-4D97-AF65-F5344CB8AC3E}">
        <p14:creationId xmlns:p14="http://schemas.microsoft.com/office/powerpoint/2010/main" val="3631001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487-C65E-5B09-61CB-90D74419CC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71F007-3A7E-9A48-2CB3-0ED287D7C1A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Similarly, user B independently selects a random integer X</a:t>
            </a:r>
            <a:r>
              <a:rPr lang="en-US" sz="2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&lt; q and computes</a:t>
            </a:r>
          </a:p>
          <a:p>
            <a:pPr marL="0" indent="0" algn="just">
              <a:buNone/>
            </a:pP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Each side keeps the X value private and makes the Y value available publicly to the other side. </a:t>
            </a:r>
          </a:p>
          <a:p>
            <a:pPr algn="just"/>
            <a:r>
              <a:rPr lang="en-US" dirty="0">
                <a:latin typeface="Times New Roman" panose="02020603050405020304" pitchFamily="18" charset="0"/>
                <a:cs typeface="Times New Roman" panose="02020603050405020304" pitchFamily="18" charset="0"/>
              </a:rPr>
              <a:t>User A computes the key as </a:t>
            </a:r>
          </a:p>
          <a:p>
            <a:pPr marL="0" indent="0" algn="just">
              <a:buNone/>
            </a:pPr>
            <a:r>
              <a:rPr lang="en-US" dirty="0">
                <a:latin typeface="Times New Roman" panose="02020603050405020304" pitchFamily="18" charset="0"/>
                <a:cs typeface="Times New Roman" panose="02020603050405020304" pitchFamily="18" charset="0"/>
              </a:rPr>
              <a:t>and user B computes the key as </a:t>
            </a:r>
          </a:p>
          <a:p>
            <a:pPr algn="just"/>
            <a:r>
              <a:rPr lang="en-US" dirty="0">
                <a:latin typeface="Times New Roman" panose="02020603050405020304" pitchFamily="18" charset="0"/>
                <a:cs typeface="Times New Roman" panose="02020603050405020304" pitchFamily="18" charset="0"/>
              </a:rPr>
              <a:t>These two calculations produce identical results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9FEA49-62A0-9A12-0B34-FA3FAD77550F}"/>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8" name="Picture 7">
            <a:extLst>
              <a:ext uri="{FF2B5EF4-FFF2-40B4-BE49-F238E27FC236}">
                <a16:creationId xmlns:a16="http://schemas.microsoft.com/office/drawing/2014/main" id="{E8DC798C-5F66-9999-304B-92C064F8A7E5}"/>
              </a:ext>
            </a:extLst>
          </p:cNvPr>
          <p:cNvPicPr>
            <a:picLocks noChangeAspect="1"/>
          </p:cNvPicPr>
          <p:nvPr/>
        </p:nvPicPr>
        <p:blipFill>
          <a:blip r:embed="rId2"/>
          <a:stretch>
            <a:fillRect/>
          </a:stretch>
        </p:blipFill>
        <p:spPr>
          <a:xfrm>
            <a:off x="1371600" y="2286000"/>
            <a:ext cx="2257425" cy="409575"/>
          </a:xfrm>
          <a:prstGeom prst="rect">
            <a:avLst/>
          </a:prstGeom>
        </p:spPr>
      </p:pic>
      <p:pic>
        <p:nvPicPr>
          <p:cNvPr id="10" name="Picture 9">
            <a:extLst>
              <a:ext uri="{FF2B5EF4-FFF2-40B4-BE49-F238E27FC236}">
                <a16:creationId xmlns:a16="http://schemas.microsoft.com/office/drawing/2014/main" id="{2BE59DE7-B05A-74F8-57F0-F240871BC83C}"/>
              </a:ext>
            </a:extLst>
          </p:cNvPr>
          <p:cNvPicPr>
            <a:picLocks noChangeAspect="1"/>
          </p:cNvPicPr>
          <p:nvPr/>
        </p:nvPicPr>
        <p:blipFill>
          <a:blip r:embed="rId3"/>
          <a:stretch>
            <a:fillRect/>
          </a:stretch>
        </p:blipFill>
        <p:spPr>
          <a:xfrm>
            <a:off x="5791200" y="3962400"/>
            <a:ext cx="2533650" cy="476250"/>
          </a:xfrm>
          <a:prstGeom prst="rect">
            <a:avLst/>
          </a:prstGeom>
        </p:spPr>
      </p:pic>
      <p:pic>
        <p:nvPicPr>
          <p:cNvPr id="12" name="Picture 11">
            <a:extLst>
              <a:ext uri="{FF2B5EF4-FFF2-40B4-BE49-F238E27FC236}">
                <a16:creationId xmlns:a16="http://schemas.microsoft.com/office/drawing/2014/main" id="{168794CB-88F9-EAD9-B803-EAF9B0F74825}"/>
              </a:ext>
            </a:extLst>
          </p:cNvPr>
          <p:cNvPicPr>
            <a:picLocks noChangeAspect="1"/>
          </p:cNvPicPr>
          <p:nvPr/>
        </p:nvPicPr>
        <p:blipFill>
          <a:blip r:embed="rId4"/>
          <a:stretch>
            <a:fillRect/>
          </a:stretch>
        </p:blipFill>
        <p:spPr>
          <a:xfrm>
            <a:off x="5796116" y="4537084"/>
            <a:ext cx="2647950" cy="466725"/>
          </a:xfrm>
          <a:prstGeom prst="rect">
            <a:avLst/>
          </a:prstGeom>
        </p:spPr>
      </p:pic>
    </p:spTree>
    <p:extLst>
      <p:ext uri="{BB962C8B-B14F-4D97-AF65-F5344CB8AC3E}">
        <p14:creationId xmlns:p14="http://schemas.microsoft.com/office/powerpoint/2010/main" val="303305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54E1-49D8-06AA-1203-4654FB0F67A7}"/>
              </a:ext>
            </a:extLst>
          </p:cNvPr>
          <p:cNvSpPr>
            <a:spLocks noGrp="1"/>
          </p:cNvSpPr>
          <p:nvPr>
            <p:ph type="title"/>
          </p:nvPr>
        </p:nvSpPr>
        <p:spPr/>
        <p:txBody>
          <a:bodyPr/>
          <a:lstStyle/>
          <a:p>
            <a:r>
              <a:rPr lang="en-AU" altLang="en-US" dirty="0"/>
              <a:t>Private-Key Cryptography</a:t>
            </a:r>
            <a:endParaRPr lang="en-IN" dirty="0"/>
          </a:p>
        </p:txBody>
      </p:sp>
      <p:sp>
        <p:nvSpPr>
          <p:cNvPr id="3" name="Content Placeholder 2">
            <a:extLst>
              <a:ext uri="{FF2B5EF4-FFF2-40B4-BE49-F238E27FC236}">
                <a16:creationId xmlns:a16="http://schemas.microsoft.com/office/drawing/2014/main" id="{1B51D8C1-A516-F890-AC8D-65E98529F483}"/>
              </a:ext>
            </a:extLst>
          </p:cNvPr>
          <p:cNvSpPr>
            <a:spLocks noGrp="1"/>
          </p:cNvSpPr>
          <p:nvPr>
            <p:ph idx="1"/>
          </p:nvPr>
        </p:nvSpPr>
        <p:spPr/>
        <p:txBody>
          <a:bodyPr/>
          <a:lstStyle/>
          <a:p>
            <a:pPr algn="just" eaLnBrk="1" hangingPunct="1">
              <a:lnSpc>
                <a:spcPct val="90000"/>
              </a:lnSpc>
              <a:defRPr/>
            </a:pPr>
            <a:r>
              <a:rPr lang="en-AU" altLang="en-US" dirty="0"/>
              <a:t>traditional </a:t>
            </a:r>
            <a:r>
              <a:rPr lang="en-AU" altLang="en-US" b="1" dirty="0"/>
              <a:t>private/secret/single key</a:t>
            </a:r>
            <a:r>
              <a:rPr lang="en-AU" altLang="en-US" dirty="0"/>
              <a:t> cryptography uses </a:t>
            </a:r>
            <a:r>
              <a:rPr lang="en-AU" altLang="en-US" b="1" dirty="0"/>
              <a:t>one</a:t>
            </a:r>
            <a:r>
              <a:rPr lang="en-AU" altLang="en-US" dirty="0"/>
              <a:t> key </a:t>
            </a:r>
          </a:p>
          <a:p>
            <a:pPr algn="just" eaLnBrk="1" hangingPunct="1">
              <a:lnSpc>
                <a:spcPct val="90000"/>
              </a:lnSpc>
              <a:defRPr/>
            </a:pPr>
            <a:r>
              <a:rPr lang="en-AU" altLang="en-US" dirty="0"/>
              <a:t>shared by both sender and receiver </a:t>
            </a:r>
          </a:p>
          <a:p>
            <a:pPr algn="just" eaLnBrk="1" hangingPunct="1">
              <a:lnSpc>
                <a:spcPct val="90000"/>
              </a:lnSpc>
              <a:defRPr/>
            </a:pPr>
            <a:r>
              <a:rPr lang="en-AU" altLang="en-US" dirty="0"/>
              <a:t>if this key is disclosed communications are compromised </a:t>
            </a:r>
          </a:p>
          <a:p>
            <a:pPr algn="just" eaLnBrk="1" hangingPunct="1">
              <a:lnSpc>
                <a:spcPct val="90000"/>
              </a:lnSpc>
              <a:defRPr/>
            </a:pPr>
            <a:r>
              <a:rPr lang="en-AU" altLang="en-US" dirty="0"/>
              <a:t>also is </a:t>
            </a:r>
            <a:r>
              <a:rPr lang="en-AU" altLang="en-US" b="1" dirty="0"/>
              <a:t>symmetric</a:t>
            </a:r>
            <a:r>
              <a:rPr lang="en-AU" altLang="en-US" dirty="0"/>
              <a:t>, parties are equal </a:t>
            </a:r>
          </a:p>
          <a:p>
            <a:pPr algn="just" eaLnBrk="1" hangingPunct="1">
              <a:lnSpc>
                <a:spcPct val="90000"/>
              </a:lnSpc>
              <a:defRPr/>
            </a:pPr>
            <a:r>
              <a:rPr lang="en-AU" altLang="en-US" dirty="0"/>
              <a:t>hence does not protect sender from receiver forging a message &amp; claiming is sent by sender </a:t>
            </a:r>
          </a:p>
          <a:p>
            <a:pPr algn="just"/>
            <a:endParaRPr lang="en-IN" dirty="0"/>
          </a:p>
        </p:txBody>
      </p:sp>
      <p:sp>
        <p:nvSpPr>
          <p:cNvPr id="4" name="Slide Number Placeholder 3">
            <a:extLst>
              <a:ext uri="{FF2B5EF4-FFF2-40B4-BE49-F238E27FC236}">
                <a16:creationId xmlns:a16="http://schemas.microsoft.com/office/drawing/2014/main" id="{3FD73178-2927-7DA9-80CD-24D22FD2B94C}"/>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94948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DD71-CA6D-FFD5-580E-DD83D1B5DB8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6F2DC6DB-7EF0-FFED-47F2-7FCCB9F2A3CE}"/>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EC220152-4A2B-3D7A-D06D-E989ED66392E}"/>
              </a:ext>
            </a:extLst>
          </p:cNvPr>
          <p:cNvSpPr>
            <a:spLocks noGrp="1"/>
          </p:cNvSpPr>
          <p:nvPr>
            <p:ph type="sldNum" sz="quarter" idx="12"/>
          </p:nvPr>
        </p:nvSpPr>
        <p:spPr/>
        <p:txBody>
          <a:bodyPr/>
          <a:lstStyle/>
          <a:p>
            <a:fld id="{B6F15528-21DE-4FAA-801E-634DDDAF4B2B}" type="slidenum">
              <a:rPr lang="en-US" smtClean="0"/>
              <a:pPr/>
              <a:t>30</a:t>
            </a:fld>
            <a:endParaRPr lang="en-US"/>
          </a:p>
        </p:txBody>
      </p:sp>
      <p:pic>
        <p:nvPicPr>
          <p:cNvPr id="6" name="Picture 5">
            <a:extLst>
              <a:ext uri="{FF2B5EF4-FFF2-40B4-BE49-F238E27FC236}">
                <a16:creationId xmlns:a16="http://schemas.microsoft.com/office/drawing/2014/main" id="{7D196598-106D-83F7-9D4A-0E4F39C0CCAC}"/>
              </a:ext>
            </a:extLst>
          </p:cNvPr>
          <p:cNvPicPr>
            <a:picLocks noChangeAspect="1"/>
          </p:cNvPicPr>
          <p:nvPr/>
        </p:nvPicPr>
        <p:blipFill>
          <a:blip r:embed="rId2"/>
          <a:stretch>
            <a:fillRect/>
          </a:stretch>
        </p:blipFill>
        <p:spPr>
          <a:xfrm>
            <a:off x="0" y="1110762"/>
            <a:ext cx="9144000" cy="4636475"/>
          </a:xfrm>
          <a:prstGeom prst="rect">
            <a:avLst/>
          </a:prstGeom>
        </p:spPr>
      </p:pic>
    </p:spTree>
    <p:extLst>
      <p:ext uri="{BB962C8B-B14F-4D97-AF65-F5344CB8AC3E}">
        <p14:creationId xmlns:p14="http://schemas.microsoft.com/office/powerpoint/2010/main" val="3633738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5F85-0216-BA32-B196-29997AE8AB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609088-B166-9DE9-D0E3-E71AB48C84C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To assume an attacker would have available the following information: </a:t>
            </a:r>
          </a:p>
          <a:p>
            <a:pPr marL="0" indent="0" algn="just">
              <a:buNone/>
            </a:pPr>
            <a:r>
              <a:rPr lang="en-US" dirty="0">
                <a:latin typeface="Times New Roman" panose="02020603050405020304" pitchFamily="18" charset="0"/>
                <a:cs typeface="Times New Roman" panose="02020603050405020304" pitchFamily="18" charset="0"/>
              </a:rPr>
              <a:t>   q = 353; a = 3; Y</a:t>
            </a:r>
            <a:r>
              <a:rPr lang="en-US" sz="2000"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 40; Y</a:t>
            </a:r>
            <a:r>
              <a:rPr lang="en-US" sz="2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248</a:t>
            </a:r>
          </a:p>
          <a:p>
            <a:pPr algn="just"/>
            <a:r>
              <a:rPr lang="en-US" dirty="0">
                <a:latin typeface="Times New Roman" panose="02020603050405020304" pitchFamily="18" charset="0"/>
                <a:cs typeface="Times New Roman" panose="02020603050405020304" pitchFamily="18" charset="0"/>
              </a:rPr>
              <a:t>In this simple example, it would be possible by brute force to determine the secret key 160. </a:t>
            </a:r>
          </a:p>
          <a:p>
            <a:pPr algn="just"/>
            <a:r>
              <a:rPr lang="en-US" dirty="0">
                <a:latin typeface="Times New Roman" panose="02020603050405020304" pitchFamily="18" charset="0"/>
                <a:cs typeface="Times New Roman" panose="02020603050405020304" pitchFamily="18" charset="0"/>
              </a:rPr>
              <a:t>In particular, an attacker E can determine the common key by discovering a solution to the equation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80471C-6F51-78F4-3D5C-176CB68C8A37}"/>
              </a:ext>
            </a:extLst>
          </p:cNvPr>
          <p:cNvSpPr>
            <a:spLocks noGrp="1"/>
          </p:cNvSpPr>
          <p:nvPr>
            <p:ph type="sldNum" sz="quarter" idx="12"/>
          </p:nvPr>
        </p:nvSpPr>
        <p:spPr/>
        <p:txBody>
          <a:bodyPr/>
          <a:lstStyle/>
          <a:p>
            <a:fld id="{B6F15528-21DE-4FAA-801E-634DDDAF4B2B}" type="slidenum">
              <a:rPr lang="en-US" smtClean="0"/>
              <a:pPr/>
              <a:t>31</a:t>
            </a:fld>
            <a:endParaRPr lang="en-US"/>
          </a:p>
        </p:txBody>
      </p:sp>
      <p:pic>
        <p:nvPicPr>
          <p:cNvPr id="8" name="Picture 7">
            <a:extLst>
              <a:ext uri="{FF2B5EF4-FFF2-40B4-BE49-F238E27FC236}">
                <a16:creationId xmlns:a16="http://schemas.microsoft.com/office/drawing/2014/main" id="{03FADD1F-39C5-11C0-7F70-CB7987C084AC}"/>
              </a:ext>
            </a:extLst>
          </p:cNvPr>
          <p:cNvPicPr>
            <a:picLocks noChangeAspect="1"/>
          </p:cNvPicPr>
          <p:nvPr/>
        </p:nvPicPr>
        <p:blipFill>
          <a:blip r:embed="rId2"/>
          <a:stretch>
            <a:fillRect/>
          </a:stretch>
        </p:blipFill>
        <p:spPr>
          <a:xfrm>
            <a:off x="1371600" y="5496886"/>
            <a:ext cx="7124700" cy="419100"/>
          </a:xfrm>
          <a:prstGeom prst="rect">
            <a:avLst/>
          </a:prstGeom>
        </p:spPr>
      </p:pic>
    </p:spTree>
    <p:extLst>
      <p:ext uri="{BB962C8B-B14F-4D97-AF65-F5344CB8AC3E}">
        <p14:creationId xmlns:p14="http://schemas.microsoft.com/office/powerpoint/2010/main" val="1652224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0B7A-9B62-85C9-382E-BBA75D37CF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6BFBFB-FD36-C6C0-0F4B-183E7D3C9A7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brute-force approach is to calculate powers of 3 modulo 353, stopping when the result equals either 40 or 248. </a:t>
            </a:r>
          </a:p>
          <a:p>
            <a:pPr algn="just"/>
            <a:r>
              <a:rPr lang="en-US" dirty="0">
                <a:latin typeface="Times New Roman" panose="02020603050405020304" pitchFamily="18" charset="0"/>
                <a:cs typeface="Times New Roman" panose="02020603050405020304" pitchFamily="18" charset="0"/>
              </a:rPr>
              <a:t>The desired answer is reached with the exponent value of 97, which provides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With larger numbers, the problem becomes impractical.</a:t>
            </a:r>
            <a:endParaRPr lang="en-IN" dirty="0"/>
          </a:p>
        </p:txBody>
      </p:sp>
      <p:sp>
        <p:nvSpPr>
          <p:cNvPr id="4" name="Slide Number Placeholder 3">
            <a:extLst>
              <a:ext uri="{FF2B5EF4-FFF2-40B4-BE49-F238E27FC236}">
                <a16:creationId xmlns:a16="http://schemas.microsoft.com/office/drawing/2014/main" id="{CFB660A9-4092-EA32-64D8-2F5B6A30D95A}"/>
              </a:ext>
            </a:extLst>
          </p:cNvPr>
          <p:cNvSpPr>
            <a:spLocks noGrp="1"/>
          </p:cNvSpPr>
          <p:nvPr>
            <p:ph type="sldNum" sz="quarter" idx="12"/>
          </p:nvPr>
        </p:nvSpPr>
        <p:spPr/>
        <p:txBody>
          <a:bodyPr/>
          <a:lstStyle/>
          <a:p>
            <a:fld id="{B6F15528-21DE-4FAA-801E-634DDDAF4B2B}" type="slidenum">
              <a:rPr lang="en-US" smtClean="0"/>
              <a:pPr/>
              <a:t>32</a:t>
            </a:fld>
            <a:endParaRPr lang="en-US"/>
          </a:p>
        </p:txBody>
      </p:sp>
      <p:pic>
        <p:nvPicPr>
          <p:cNvPr id="8" name="Picture 7">
            <a:extLst>
              <a:ext uri="{FF2B5EF4-FFF2-40B4-BE49-F238E27FC236}">
                <a16:creationId xmlns:a16="http://schemas.microsoft.com/office/drawing/2014/main" id="{3C96CA15-578A-8EEF-33CC-FAD2B2C3AE73}"/>
              </a:ext>
            </a:extLst>
          </p:cNvPr>
          <p:cNvPicPr>
            <a:picLocks noChangeAspect="1"/>
          </p:cNvPicPr>
          <p:nvPr/>
        </p:nvPicPr>
        <p:blipFill>
          <a:blip r:embed="rId2"/>
          <a:stretch>
            <a:fillRect/>
          </a:stretch>
        </p:blipFill>
        <p:spPr>
          <a:xfrm>
            <a:off x="1752600" y="3810000"/>
            <a:ext cx="2466975" cy="371475"/>
          </a:xfrm>
          <a:prstGeom prst="rect">
            <a:avLst/>
          </a:prstGeom>
        </p:spPr>
      </p:pic>
    </p:spTree>
    <p:extLst>
      <p:ext uri="{BB962C8B-B14F-4D97-AF65-F5344CB8AC3E}">
        <p14:creationId xmlns:p14="http://schemas.microsoft.com/office/powerpoint/2010/main" val="4293919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A6A2-C9A4-08AE-503F-83DD6F78807C}"/>
              </a:ext>
            </a:extLst>
          </p:cNvPr>
          <p:cNvSpPr>
            <a:spLocks noGrp="1"/>
          </p:cNvSpPr>
          <p:nvPr>
            <p:ph type="title"/>
          </p:nvPr>
        </p:nvSpPr>
        <p:spPr/>
        <p:txBody>
          <a:bodyPr/>
          <a:lstStyle/>
          <a:p>
            <a:r>
              <a:rPr lang="en-IN" dirty="0"/>
              <a:t>Key Exchange Protocols</a:t>
            </a:r>
          </a:p>
        </p:txBody>
      </p:sp>
      <p:sp>
        <p:nvSpPr>
          <p:cNvPr id="3" name="Content Placeholder 2">
            <a:extLst>
              <a:ext uri="{FF2B5EF4-FFF2-40B4-BE49-F238E27FC236}">
                <a16:creationId xmlns:a16="http://schemas.microsoft.com/office/drawing/2014/main" id="{BC46A87F-D8FF-57C9-8B3F-65F695BF25E3}"/>
              </a:ext>
            </a:extLst>
          </p:cNvPr>
          <p:cNvSpPr>
            <a:spLocks noGrp="1"/>
          </p:cNvSpPr>
          <p:nvPr>
            <p:ph idx="1"/>
          </p:nvPr>
        </p:nvSpPr>
        <p:spPr/>
        <p:txBody>
          <a:bodyPr/>
          <a:lstStyle/>
          <a:p>
            <a:pPr algn="just"/>
            <a:r>
              <a:rPr lang="en-US" sz="2600" dirty="0">
                <a:latin typeface="Times New Roman" panose="02020603050405020304" pitchFamily="18" charset="0"/>
                <a:cs typeface="Times New Roman" panose="02020603050405020304" pitchFamily="18" charset="0"/>
              </a:rPr>
              <a:t>Suppose that user A wishes to set up a connection with user B and use a secret key to encrypt messages on that connection. </a:t>
            </a:r>
          </a:p>
          <a:p>
            <a:pPr algn="just"/>
            <a:r>
              <a:rPr lang="en-US" sz="2600" dirty="0">
                <a:latin typeface="Times New Roman" panose="02020603050405020304" pitchFamily="18" charset="0"/>
                <a:cs typeface="Times New Roman" panose="02020603050405020304" pitchFamily="18" charset="0"/>
              </a:rPr>
              <a:t>User A can generate a one-time private key X</a:t>
            </a:r>
            <a:r>
              <a:rPr lang="en-US" sz="200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 , calculate Y</a:t>
            </a:r>
            <a:r>
              <a:rPr lang="en-US" sz="2000" dirty="0">
                <a:latin typeface="Times New Roman" panose="02020603050405020304" pitchFamily="18" charset="0"/>
                <a:cs typeface="Times New Roman" panose="02020603050405020304" pitchFamily="18" charset="0"/>
              </a:rPr>
              <a:t>A</a:t>
            </a:r>
            <a:r>
              <a:rPr lang="en-US" sz="2600" dirty="0">
                <a:latin typeface="Times New Roman" panose="02020603050405020304" pitchFamily="18" charset="0"/>
                <a:cs typeface="Times New Roman" panose="02020603050405020304" pitchFamily="18" charset="0"/>
              </a:rPr>
              <a:t>, and send that to user B. User B responds by generating a private value X</a:t>
            </a:r>
            <a:r>
              <a:rPr lang="en-US" sz="2000" dirty="0">
                <a:latin typeface="Times New Roman" panose="02020603050405020304" pitchFamily="18" charset="0"/>
                <a:cs typeface="Times New Roman" panose="02020603050405020304" pitchFamily="18" charset="0"/>
              </a:rPr>
              <a:t>B</a:t>
            </a:r>
            <a:r>
              <a:rPr lang="en-US" sz="2600" dirty="0">
                <a:latin typeface="Times New Roman" panose="02020603050405020304" pitchFamily="18" charset="0"/>
                <a:cs typeface="Times New Roman" panose="02020603050405020304" pitchFamily="18" charset="0"/>
              </a:rPr>
              <a:t>, calculating Y</a:t>
            </a:r>
            <a:r>
              <a:rPr lang="en-US" sz="2000" dirty="0">
                <a:latin typeface="Times New Roman" panose="02020603050405020304" pitchFamily="18" charset="0"/>
                <a:cs typeface="Times New Roman" panose="02020603050405020304" pitchFamily="18" charset="0"/>
              </a:rPr>
              <a:t>B</a:t>
            </a:r>
            <a:r>
              <a:rPr lang="en-US" sz="2600" dirty="0">
                <a:latin typeface="Times New Roman" panose="02020603050405020304" pitchFamily="18" charset="0"/>
                <a:cs typeface="Times New Roman" panose="02020603050405020304" pitchFamily="18" charset="0"/>
              </a:rPr>
              <a:t>, and sending Y</a:t>
            </a:r>
            <a:r>
              <a:rPr lang="en-US" sz="2000" dirty="0">
                <a:latin typeface="Times New Roman" panose="02020603050405020304" pitchFamily="18" charset="0"/>
                <a:cs typeface="Times New Roman" panose="02020603050405020304" pitchFamily="18" charset="0"/>
              </a:rPr>
              <a:t>B</a:t>
            </a:r>
            <a:r>
              <a:rPr lang="en-US" sz="2600" dirty="0">
                <a:latin typeface="Times New Roman" panose="02020603050405020304" pitchFamily="18" charset="0"/>
                <a:cs typeface="Times New Roman" panose="02020603050405020304" pitchFamily="18" charset="0"/>
              </a:rPr>
              <a:t> to user A. </a:t>
            </a:r>
          </a:p>
          <a:p>
            <a:pPr algn="just"/>
            <a:r>
              <a:rPr lang="en-US" sz="2600" dirty="0">
                <a:latin typeface="Times New Roman" panose="02020603050405020304" pitchFamily="18" charset="0"/>
                <a:cs typeface="Times New Roman" panose="02020603050405020304" pitchFamily="18" charset="0"/>
              </a:rPr>
              <a:t>Both users can now calculate the key. The necessary public values q and ɑ would need to be known ahead of time. Alternatively, user A could pick values for q and ɑ and include those in the first message.</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DA4DBE-B032-DBF4-9F03-F6340C3DDE22}"/>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220136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A073-22B7-4625-908F-E9C964E70D30}"/>
              </a:ext>
            </a:extLst>
          </p:cNvPr>
          <p:cNvSpPr>
            <a:spLocks noGrp="1"/>
          </p:cNvSpPr>
          <p:nvPr>
            <p:ph type="title"/>
          </p:nvPr>
        </p:nvSpPr>
        <p:spPr/>
        <p:txBody>
          <a:bodyPr/>
          <a:lstStyle/>
          <a:p>
            <a:r>
              <a:rPr lang="en-IN" dirty="0"/>
              <a:t>Key Exchange Protocols</a:t>
            </a:r>
          </a:p>
        </p:txBody>
      </p:sp>
      <p:sp>
        <p:nvSpPr>
          <p:cNvPr id="3" name="Content Placeholder 2">
            <a:extLst>
              <a:ext uri="{FF2B5EF4-FFF2-40B4-BE49-F238E27FC236}">
                <a16:creationId xmlns:a16="http://schemas.microsoft.com/office/drawing/2014/main" id="{73BEA2DB-BD83-B3CA-D3A6-B7DA7439742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05490BA-801F-E395-34D8-E5F9A3DB0E85}"/>
              </a:ext>
            </a:extLst>
          </p:cNvPr>
          <p:cNvSpPr>
            <a:spLocks noGrp="1"/>
          </p:cNvSpPr>
          <p:nvPr>
            <p:ph type="sldNum" sz="quarter" idx="12"/>
          </p:nvPr>
        </p:nvSpPr>
        <p:spPr/>
        <p:txBody>
          <a:bodyPr/>
          <a:lstStyle/>
          <a:p>
            <a:fld id="{B6F15528-21DE-4FAA-801E-634DDDAF4B2B}" type="slidenum">
              <a:rPr lang="en-US" smtClean="0"/>
              <a:pPr/>
              <a:t>34</a:t>
            </a:fld>
            <a:endParaRPr lang="en-US"/>
          </a:p>
        </p:txBody>
      </p:sp>
      <p:pic>
        <p:nvPicPr>
          <p:cNvPr id="6" name="Picture 5">
            <a:extLst>
              <a:ext uri="{FF2B5EF4-FFF2-40B4-BE49-F238E27FC236}">
                <a16:creationId xmlns:a16="http://schemas.microsoft.com/office/drawing/2014/main" id="{18C370F2-0509-7506-A8B7-BCE977135382}"/>
              </a:ext>
            </a:extLst>
          </p:cNvPr>
          <p:cNvPicPr>
            <a:picLocks noChangeAspect="1"/>
          </p:cNvPicPr>
          <p:nvPr/>
        </p:nvPicPr>
        <p:blipFill>
          <a:blip r:embed="rId2"/>
          <a:stretch>
            <a:fillRect/>
          </a:stretch>
        </p:blipFill>
        <p:spPr>
          <a:xfrm>
            <a:off x="0" y="1252922"/>
            <a:ext cx="9144000" cy="4352156"/>
          </a:xfrm>
          <a:prstGeom prst="rect">
            <a:avLst/>
          </a:prstGeom>
        </p:spPr>
      </p:pic>
    </p:spTree>
    <p:extLst>
      <p:ext uri="{BB962C8B-B14F-4D97-AF65-F5344CB8AC3E}">
        <p14:creationId xmlns:p14="http://schemas.microsoft.com/office/powerpoint/2010/main" val="1725108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CE45-0CA8-3592-6B7C-9582A9E517B7}"/>
              </a:ext>
            </a:extLst>
          </p:cNvPr>
          <p:cNvSpPr>
            <a:spLocks noGrp="1"/>
          </p:cNvSpPr>
          <p:nvPr>
            <p:ph type="title"/>
          </p:nvPr>
        </p:nvSpPr>
        <p:spPr/>
        <p:txBody>
          <a:bodyPr/>
          <a:lstStyle/>
          <a:p>
            <a:r>
              <a:rPr lang="en-IN" dirty="0"/>
              <a:t>Man-in-the-Middle Attack</a:t>
            </a:r>
          </a:p>
        </p:txBody>
      </p:sp>
      <p:sp>
        <p:nvSpPr>
          <p:cNvPr id="3" name="Content Placeholder 2">
            <a:extLst>
              <a:ext uri="{FF2B5EF4-FFF2-40B4-BE49-F238E27FC236}">
                <a16:creationId xmlns:a16="http://schemas.microsoft.com/office/drawing/2014/main" id="{74191048-F908-3C2C-2441-CA2E84D55842}"/>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protocol represent in previous slide is insecure against a man-in-the-middle attack. </a:t>
            </a:r>
          </a:p>
          <a:p>
            <a:pPr algn="just"/>
            <a:r>
              <a:rPr lang="en-US" dirty="0">
                <a:latin typeface="Times New Roman" panose="02020603050405020304" pitchFamily="18" charset="0"/>
                <a:cs typeface="Times New Roman" panose="02020603050405020304" pitchFamily="18" charset="0"/>
              </a:rPr>
              <a:t>Suppose Alice and Bob wish to exchange keys, and Darth is the adversary.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7A4A89-D71D-7F53-569E-B934933C88C8}"/>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744241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3DC6-D56C-8536-8AED-5C657CFF48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attack proceeds as follows.</a:t>
            </a:r>
            <a:endParaRPr lang="en-IN" dirty="0"/>
          </a:p>
        </p:txBody>
      </p:sp>
      <p:sp>
        <p:nvSpPr>
          <p:cNvPr id="3" name="Content Placeholder 2">
            <a:extLst>
              <a:ext uri="{FF2B5EF4-FFF2-40B4-BE49-F238E27FC236}">
                <a16:creationId xmlns:a16="http://schemas.microsoft.com/office/drawing/2014/main" id="{2AF57C35-4E9D-4DA2-1374-3CB1E21D8841}"/>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95220CA1-8CC5-4BF8-E940-3AA774509552}"/>
              </a:ext>
            </a:extLst>
          </p:cNvPr>
          <p:cNvSpPr>
            <a:spLocks noGrp="1"/>
          </p:cNvSpPr>
          <p:nvPr>
            <p:ph type="sldNum" sz="quarter" idx="12"/>
          </p:nvPr>
        </p:nvSpPr>
        <p:spPr/>
        <p:txBody>
          <a:bodyPr/>
          <a:lstStyle/>
          <a:p>
            <a:fld id="{B6F15528-21DE-4FAA-801E-634DDDAF4B2B}" type="slidenum">
              <a:rPr lang="en-US" smtClean="0"/>
              <a:pPr/>
              <a:t>36</a:t>
            </a:fld>
            <a:endParaRPr lang="en-US"/>
          </a:p>
        </p:txBody>
      </p:sp>
      <p:pic>
        <p:nvPicPr>
          <p:cNvPr id="6" name="Picture 5">
            <a:extLst>
              <a:ext uri="{FF2B5EF4-FFF2-40B4-BE49-F238E27FC236}">
                <a16:creationId xmlns:a16="http://schemas.microsoft.com/office/drawing/2014/main" id="{7BE81B9A-9E03-1D03-6C03-95DB75735F8E}"/>
              </a:ext>
            </a:extLst>
          </p:cNvPr>
          <p:cNvPicPr>
            <a:picLocks noChangeAspect="1"/>
          </p:cNvPicPr>
          <p:nvPr/>
        </p:nvPicPr>
        <p:blipFill>
          <a:blip r:embed="rId2"/>
          <a:stretch>
            <a:fillRect/>
          </a:stretch>
        </p:blipFill>
        <p:spPr>
          <a:xfrm>
            <a:off x="0" y="1110762"/>
            <a:ext cx="9144000" cy="4909038"/>
          </a:xfrm>
          <a:prstGeom prst="rect">
            <a:avLst/>
          </a:prstGeom>
        </p:spPr>
      </p:pic>
    </p:spTree>
    <p:extLst>
      <p:ext uri="{BB962C8B-B14F-4D97-AF65-F5344CB8AC3E}">
        <p14:creationId xmlns:p14="http://schemas.microsoft.com/office/powerpoint/2010/main" val="4107129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7DC8-E5D7-2D41-E7B4-D504C1FE92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BC6CFF-6251-3FC1-AD2C-92B170535D2F}"/>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At this point, Bob and Alice think that they share a secret key, but instead Bob and Darth share secret key and Alice and Darth share secret key . </a:t>
            </a:r>
          </a:p>
          <a:p>
            <a:pPr marL="0" indent="0" algn="just">
              <a:buNone/>
            </a:pPr>
            <a:r>
              <a:rPr lang="en-US" sz="2800" b="1" dirty="0">
                <a:latin typeface="Times New Roman" panose="02020603050405020304" pitchFamily="18" charset="0"/>
                <a:cs typeface="Times New Roman" panose="02020603050405020304" pitchFamily="18" charset="0"/>
              </a:rPr>
              <a:t>All future communication between Bob and Alice is compromised in the following way. </a:t>
            </a:r>
          </a:p>
          <a:p>
            <a:pPr marL="0" indent="0" algn="just">
              <a:buNone/>
            </a:pPr>
            <a:r>
              <a:rPr lang="en-US" sz="2800" dirty="0">
                <a:latin typeface="Times New Roman" panose="02020603050405020304" pitchFamily="18" charset="0"/>
                <a:cs typeface="Times New Roman" panose="02020603050405020304" pitchFamily="18" charset="0"/>
              </a:rPr>
              <a:t>1. Alice sends an encrypted message . </a:t>
            </a:r>
          </a:p>
          <a:p>
            <a:pPr marL="0" indent="0" algn="just">
              <a:buNone/>
            </a:pPr>
            <a:r>
              <a:rPr lang="en-US" sz="2800" dirty="0">
                <a:latin typeface="Times New Roman" panose="02020603050405020304" pitchFamily="18" charset="0"/>
                <a:cs typeface="Times New Roman" panose="02020603050405020304" pitchFamily="18" charset="0"/>
              </a:rPr>
              <a:t>2. Darth intercepts the encrypted message and decrypts it to recover . </a:t>
            </a:r>
          </a:p>
          <a:p>
            <a:pPr marL="0" indent="0" algn="just">
              <a:buNone/>
            </a:pPr>
            <a:r>
              <a:rPr lang="en-US" sz="2800" dirty="0">
                <a:latin typeface="Times New Roman" panose="02020603050405020304" pitchFamily="18" charset="0"/>
                <a:cs typeface="Times New Roman" panose="02020603050405020304" pitchFamily="18" charset="0"/>
              </a:rPr>
              <a:t>3. Darth sends Bob , where is any message. </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58B195D-4E22-DC73-CFB0-D241548383E7}"/>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259651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0CBB-F050-3C12-0A93-88EE20748B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A0A5AB-6500-0FF5-FBCD-19759E350EE8}"/>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In the first case, Darth simply wants to eavesdrop on the communication without altering it. </a:t>
            </a:r>
          </a:p>
          <a:p>
            <a:pPr algn="just"/>
            <a:r>
              <a:rPr lang="en-US" sz="2800" dirty="0">
                <a:latin typeface="Times New Roman" panose="02020603050405020304" pitchFamily="18" charset="0"/>
                <a:cs typeface="Times New Roman" panose="02020603050405020304" pitchFamily="18" charset="0"/>
              </a:rPr>
              <a:t>In the second case, Darth wants to modify the message going to Bob. </a:t>
            </a:r>
          </a:p>
          <a:p>
            <a:pPr algn="just"/>
            <a:r>
              <a:rPr lang="en-US" sz="2800" dirty="0">
                <a:latin typeface="Times New Roman" panose="02020603050405020304" pitchFamily="18" charset="0"/>
                <a:cs typeface="Times New Roman" panose="02020603050405020304" pitchFamily="18" charset="0"/>
              </a:rPr>
              <a:t>The key exchange protocol is vulnerable to such an attack because it does not authenticate the participants. </a:t>
            </a:r>
          </a:p>
          <a:p>
            <a:pPr algn="just"/>
            <a:r>
              <a:rPr lang="en-US" sz="2800" dirty="0">
                <a:latin typeface="Times New Roman" panose="02020603050405020304" pitchFamily="18" charset="0"/>
                <a:cs typeface="Times New Roman" panose="02020603050405020304" pitchFamily="18" charset="0"/>
              </a:rPr>
              <a:t>This vulnerability can be overcome with the use of digital signatures and public-key certificates;</a:t>
            </a:r>
            <a:endParaRPr lang="en-IN" sz="2800" dirty="0"/>
          </a:p>
        </p:txBody>
      </p:sp>
      <p:sp>
        <p:nvSpPr>
          <p:cNvPr id="4" name="Slide Number Placeholder 3">
            <a:extLst>
              <a:ext uri="{FF2B5EF4-FFF2-40B4-BE49-F238E27FC236}">
                <a16:creationId xmlns:a16="http://schemas.microsoft.com/office/drawing/2014/main" id="{726095BD-57D9-7D98-351C-2865FDD18780}"/>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78127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3C46-4C07-D083-05D7-EBDA24CF165B}"/>
              </a:ext>
            </a:extLst>
          </p:cNvPr>
          <p:cNvSpPr>
            <a:spLocks noGrp="1"/>
          </p:cNvSpPr>
          <p:nvPr>
            <p:ph type="title"/>
          </p:nvPr>
        </p:nvSpPr>
        <p:spPr/>
        <p:txBody>
          <a:bodyPr/>
          <a:lstStyle/>
          <a:p>
            <a:r>
              <a:rPr lang="en-IN" dirty="0"/>
              <a:t>Cryptographic Hash Function</a:t>
            </a:r>
          </a:p>
        </p:txBody>
      </p:sp>
      <p:sp>
        <p:nvSpPr>
          <p:cNvPr id="3" name="Content Placeholder 2">
            <a:extLst>
              <a:ext uri="{FF2B5EF4-FFF2-40B4-BE49-F238E27FC236}">
                <a16:creationId xmlns:a16="http://schemas.microsoft.com/office/drawing/2014/main" id="{F4D2BC7E-7E5C-8575-CFAB-D43840F50D52}"/>
              </a:ext>
            </a:extLst>
          </p:cNvPr>
          <p:cNvSpPr>
            <a:spLocks noGrp="1"/>
          </p:cNvSpPr>
          <p:nvPr>
            <p:ph idx="1"/>
          </p:nvPr>
        </p:nvSpPr>
        <p:spPr/>
        <p:txBody>
          <a:bodyPr/>
          <a:lstStyle/>
          <a:p>
            <a:pPr algn="just"/>
            <a:r>
              <a:rPr lang="en-US" sz="2600" dirty="0">
                <a:latin typeface="Times New Roman" panose="02020603050405020304" pitchFamily="18" charset="0"/>
                <a:cs typeface="Times New Roman" panose="02020603050405020304" pitchFamily="18" charset="0"/>
              </a:rPr>
              <a:t>A hash function H accepts a variable-length block of data as input and produces a fixed-size hash value </a:t>
            </a:r>
          </a:p>
          <a:p>
            <a:pPr marL="0" indent="0" algn="just">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h = H(M)</a:t>
            </a:r>
          </a:p>
          <a:p>
            <a:pPr algn="just"/>
            <a:r>
              <a:rPr lang="en-US" sz="2600" dirty="0">
                <a:latin typeface="Times New Roman" panose="02020603050405020304" pitchFamily="18" charset="0"/>
                <a:cs typeface="Times New Roman" panose="02020603050405020304" pitchFamily="18" charset="0"/>
              </a:rPr>
              <a:t>A “good” hash function has the property that the results of applying the function to a large set of inputs will produce outputs that are evenly distributed and apparently random. </a:t>
            </a:r>
          </a:p>
          <a:p>
            <a:pPr algn="just"/>
            <a:r>
              <a:rPr lang="en-US" sz="2600" dirty="0">
                <a:latin typeface="Times New Roman" panose="02020603050405020304" pitchFamily="18" charset="0"/>
                <a:cs typeface="Times New Roman" panose="02020603050405020304" pitchFamily="18" charset="0"/>
              </a:rPr>
              <a:t>In general terms, the principal object of a hash function is data integrity. </a:t>
            </a:r>
          </a:p>
          <a:p>
            <a:pPr algn="just"/>
            <a:r>
              <a:rPr lang="en-US" sz="2600" dirty="0">
                <a:latin typeface="Times New Roman" panose="02020603050405020304" pitchFamily="18" charset="0"/>
                <a:cs typeface="Times New Roman" panose="02020603050405020304" pitchFamily="18" charset="0"/>
              </a:rPr>
              <a:t>A change to any bit or bits in results, with high probability, in a change to the hash code.</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0790A95-552B-6CA3-637F-BFBB4D77C994}"/>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583184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D5D3-D4B2-C3E5-857F-A0FA66D3514E}"/>
              </a:ext>
            </a:extLst>
          </p:cNvPr>
          <p:cNvSpPr>
            <a:spLocks noGrp="1"/>
          </p:cNvSpPr>
          <p:nvPr>
            <p:ph type="title"/>
          </p:nvPr>
        </p:nvSpPr>
        <p:spPr/>
        <p:txBody>
          <a:bodyPr/>
          <a:lstStyle/>
          <a:p>
            <a:r>
              <a:rPr lang="en-AU" altLang="en-US" dirty="0"/>
              <a:t>Public-Key Cryptography</a:t>
            </a:r>
            <a:endParaRPr lang="en-IN" dirty="0"/>
          </a:p>
        </p:txBody>
      </p:sp>
      <p:sp>
        <p:nvSpPr>
          <p:cNvPr id="3" name="Content Placeholder 2">
            <a:extLst>
              <a:ext uri="{FF2B5EF4-FFF2-40B4-BE49-F238E27FC236}">
                <a16:creationId xmlns:a16="http://schemas.microsoft.com/office/drawing/2014/main" id="{A3CC4F8A-3BCE-DC56-B816-B1684B34EB79}"/>
              </a:ext>
            </a:extLst>
          </p:cNvPr>
          <p:cNvSpPr>
            <a:spLocks noGrp="1"/>
          </p:cNvSpPr>
          <p:nvPr>
            <p:ph idx="1"/>
          </p:nvPr>
        </p:nvSpPr>
        <p:spPr/>
        <p:txBody>
          <a:bodyPr/>
          <a:lstStyle/>
          <a:p>
            <a:pPr eaLnBrk="1" hangingPunct="1">
              <a:defRPr/>
            </a:pPr>
            <a:r>
              <a:rPr lang="en-AU" altLang="en-US" dirty="0">
                <a:latin typeface="Times New Roman" panose="02020603050405020304" pitchFamily="18" charset="0"/>
                <a:cs typeface="Times New Roman" panose="02020603050405020304" pitchFamily="18" charset="0"/>
              </a:rPr>
              <a:t>probably most significant advance in the 3000 year history of cryptography </a:t>
            </a:r>
          </a:p>
          <a:p>
            <a:pPr eaLnBrk="1" hangingPunct="1">
              <a:defRPr/>
            </a:pPr>
            <a:r>
              <a:rPr lang="en-US" altLang="en-US" dirty="0">
                <a:latin typeface="Times New Roman" panose="02020603050405020304" pitchFamily="18" charset="0"/>
                <a:cs typeface="Times New Roman" panose="02020603050405020304" pitchFamily="18" charset="0"/>
              </a:rPr>
              <a:t>uses </a:t>
            </a:r>
            <a:r>
              <a:rPr lang="en-US" altLang="en-US" b="1" dirty="0">
                <a:latin typeface="Times New Roman" panose="02020603050405020304" pitchFamily="18" charset="0"/>
                <a:cs typeface="Times New Roman" panose="02020603050405020304" pitchFamily="18" charset="0"/>
              </a:rPr>
              <a:t>two</a:t>
            </a:r>
            <a:r>
              <a:rPr lang="en-US" altLang="en-US" dirty="0">
                <a:latin typeface="Times New Roman" panose="02020603050405020304" pitchFamily="18" charset="0"/>
                <a:cs typeface="Times New Roman" panose="02020603050405020304" pitchFamily="18" charset="0"/>
              </a:rPr>
              <a:t> keys – a public &amp; a private key</a:t>
            </a:r>
            <a:endParaRPr lang="en-AU" altLang="en-US" dirty="0">
              <a:latin typeface="Times New Roman" panose="02020603050405020304" pitchFamily="18" charset="0"/>
              <a:cs typeface="Times New Roman" panose="02020603050405020304" pitchFamily="18" charset="0"/>
            </a:endParaRPr>
          </a:p>
          <a:p>
            <a:pPr eaLnBrk="1" hangingPunct="1">
              <a:defRPr/>
            </a:pPr>
            <a:r>
              <a:rPr lang="en-AU" altLang="en-US" b="1" dirty="0">
                <a:latin typeface="Times New Roman" panose="02020603050405020304" pitchFamily="18" charset="0"/>
                <a:cs typeface="Times New Roman" panose="02020603050405020304" pitchFamily="18" charset="0"/>
              </a:rPr>
              <a:t>asymmetric</a:t>
            </a:r>
            <a:r>
              <a:rPr lang="en-AU" altLang="en-US" dirty="0">
                <a:latin typeface="Times New Roman" panose="02020603050405020304" pitchFamily="18" charset="0"/>
                <a:cs typeface="Times New Roman" panose="02020603050405020304" pitchFamily="18" charset="0"/>
              </a:rPr>
              <a:t> since parties are </a:t>
            </a:r>
            <a:r>
              <a:rPr lang="en-AU" altLang="en-US" b="1" dirty="0">
                <a:latin typeface="Times New Roman" panose="02020603050405020304" pitchFamily="18" charset="0"/>
                <a:cs typeface="Times New Roman" panose="02020603050405020304" pitchFamily="18" charset="0"/>
              </a:rPr>
              <a:t>not</a:t>
            </a:r>
            <a:r>
              <a:rPr lang="en-AU" altLang="en-US" dirty="0">
                <a:latin typeface="Times New Roman" panose="02020603050405020304" pitchFamily="18" charset="0"/>
                <a:cs typeface="Times New Roman" panose="02020603050405020304" pitchFamily="18" charset="0"/>
              </a:rPr>
              <a:t> equal </a:t>
            </a:r>
          </a:p>
          <a:p>
            <a:pPr eaLnBrk="1" hangingPunct="1">
              <a:defRPr/>
            </a:pPr>
            <a:r>
              <a:rPr lang="en-AU" altLang="en-US" dirty="0">
                <a:latin typeface="Times New Roman" panose="02020603050405020304" pitchFamily="18" charset="0"/>
                <a:cs typeface="Times New Roman" panose="02020603050405020304" pitchFamily="18" charset="0"/>
              </a:rPr>
              <a:t>uses clever application of number theoretic concepts to function</a:t>
            </a:r>
          </a:p>
          <a:p>
            <a:pPr eaLnBrk="1" hangingPunct="1">
              <a:defRPr/>
            </a:pPr>
            <a:r>
              <a:rPr lang="en-US" altLang="en-US" dirty="0">
                <a:latin typeface="Times New Roman" panose="02020603050405020304" pitchFamily="18" charset="0"/>
                <a:cs typeface="Times New Roman" panose="02020603050405020304" pitchFamily="18" charset="0"/>
              </a:rPr>
              <a:t>complements </a:t>
            </a:r>
            <a:r>
              <a:rPr lang="en-US" altLang="en-US" b="1" dirty="0">
                <a:latin typeface="Times New Roman" panose="02020603050405020304" pitchFamily="18" charset="0"/>
                <a:cs typeface="Times New Roman" panose="02020603050405020304" pitchFamily="18" charset="0"/>
              </a:rPr>
              <a:t>rather than</a:t>
            </a:r>
            <a:r>
              <a:rPr lang="en-US" altLang="en-US" dirty="0">
                <a:latin typeface="Times New Roman" panose="02020603050405020304" pitchFamily="18" charset="0"/>
                <a:cs typeface="Times New Roman" panose="02020603050405020304" pitchFamily="18" charset="0"/>
              </a:rPr>
              <a:t> replaces private key crypto</a:t>
            </a:r>
            <a:endParaRPr lang="en-AU" alt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5433CC5-9CCC-9A5C-5FAB-5274849E59FF}"/>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479913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07AC-B29E-F8FD-E539-37859ED097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CD300C-55C4-FC28-555A-C2449EFB6F8F}"/>
              </a:ext>
            </a:extLst>
          </p:cNvPr>
          <p:cNvSpPr>
            <a:spLocks noGrp="1"/>
          </p:cNvSpPr>
          <p:nvPr>
            <p:ph idx="1"/>
          </p:nvPr>
        </p:nvSpPr>
        <p:spPr/>
        <p:txBody>
          <a:bodyPr/>
          <a:lstStyle/>
          <a:p>
            <a:pPr algn="just"/>
            <a:r>
              <a:rPr lang="en-US" sz="2700" dirty="0">
                <a:latin typeface="Times New Roman" panose="02020603050405020304" pitchFamily="18" charset="0"/>
                <a:cs typeface="Times New Roman" panose="02020603050405020304" pitchFamily="18" charset="0"/>
              </a:rPr>
              <a:t>The kind of hash function needed for security applications is referred to as a cryptographic hash function</a:t>
            </a:r>
          </a:p>
          <a:p>
            <a:pPr algn="just"/>
            <a:r>
              <a:rPr lang="en-US" sz="2700" dirty="0">
                <a:latin typeface="Times New Roman" panose="02020603050405020304" pitchFamily="18" charset="0"/>
                <a:cs typeface="Times New Roman" panose="02020603050405020304" pitchFamily="18" charset="0"/>
              </a:rPr>
              <a:t>A cryptographic hash function is an algorithm for which it is computationally infeasible (because no attack is significantly more efficient than brute force) to find either </a:t>
            </a:r>
          </a:p>
          <a:p>
            <a:pPr marL="914400" lvl="1" indent="-514350" algn="just">
              <a:buAutoNum type="alphaLcParenBoth"/>
            </a:pPr>
            <a:r>
              <a:rPr lang="en-US" sz="2300" dirty="0">
                <a:latin typeface="Times New Roman" panose="02020603050405020304" pitchFamily="18" charset="0"/>
                <a:cs typeface="Times New Roman" panose="02020603050405020304" pitchFamily="18" charset="0"/>
              </a:rPr>
              <a:t>a data object that maps to a pre-specified hash result (the one-way property) or </a:t>
            </a:r>
          </a:p>
          <a:p>
            <a:pPr marL="914400" lvl="1" indent="-514350" algn="just">
              <a:buAutoNum type="alphaLcParenBoth"/>
            </a:pPr>
            <a:r>
              <a:rPr lang="en-US" sz="2300" dirty="0">
                <a:latin typeface="Times New Roman" panose="02020603050405020304" pitchFamily="18" charset="0"/>
                <a:cs typeface="Times New Roman" panose="02020603050405020304" pitchFamily="18" charset="0"/>
              </a:rPr>
              <a:t>two data objects that map to the same hash result (the collision-free property). </a:t>
            </a:r>
            <a:endParaRPr lang="en-IN" sz="23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DB4A648-AA8A-369D-A3F9-B4D2BBB8F1CF}"/>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279214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9171-54E1-ADA5-B3A8-62394FCC9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3C824D-395C-B4C0-5F63-27D98EA9101E}"/>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Because of these characteristics, hash functions are often used to determine whether or not data has changed. </a:t>
            </a:r>
          </a:p>
          <a:p>
            <a:pPr algn="just"/>
            <a:r>
              <a:rPr lang="en-US" sz="2800" dirty="0">
                <a:latin typeface="Times New Roman" panose="02020603050405020304" pitchFamily="18" charset="0"/>
                <a:cs typeface="Times New Roman" panose="02020603050405020304" pitchFamily="18" charset="0"/>
              </a:rPr>
              <a:t>The general operation of a cryptographic hash function. </a:t>
            </a:r>
          </a:p>
          <a:p>
            <a:pPr algn="just"/>
            <a:r>
              <a:rPr lang="en-US" sz="2800" dirty="0">
                <a:latin typeface="Times New Roman" panose="02020603050405020304" pitchFamily="18" charset="0"/>
                <a:cs typeface="Times New Roman" panose="02020603050405020304" pitchFamily="18" charset="0"/>
              </a:rPr>
              <a:t>Typically, the input is padded out to an integer multiple of some fixed length (e.g., 1024 bits), and the padding includes the value of the length of the original message in bits. </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3054D10-B96A-31B2-2930-6ECAAE70914B}"/>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409673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84CB-6959-4702-04BD-21F3BB37CA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8F33BC-8F95-9404-B22C-FA7EF756AD87}"/>
              </a:ext>
            </a:extLst>
          </p:cNvPr>
          <p:cNvSpPr>
            <a:spLocks noGrp="1"/>
          </p:cNvSpPr>
          <p:nvPr>
            <p:ph idx="1"/>
          </p:nvPr>
        </p:nvSpPr>
        <p:spPr>
          <a:xfrm>
            <a:off x="457200" y="1071433"/>
            <a:ext cx="8229600" cy="4680431"/>
          </a:xfrm>
        </p:spPr>
        <p:txBody>
          <a:bodyPr/>
          <a:lstStyle/>
          <a:p>
            <a:pPr algn="just"/>
            <a:r>
              <a:rPr lang="en-US" sz="2400" dirty="0">
                <a:latin typeface="Times New Roman" panose="02020603050405020304" pitchFamily="18" charset="0"/>
                <a:cs typeface="Times New Roman" panose="02020603050405020304" pitchFamily="18" charset="0"/>
              </a:rPr>
              <a:t>The length field is a security measure to increase the difficulty for an attacker to produce an alternative message with the same hash value.</a:t>
            </a:r>
            <a:endParaRPr lang="en-IN" sz="2400" dirty="0"/>
          </a:p>
        </p:txBody>
      </p:sp>
      <p:sp>
        <p:nvSpPr>
          <p:cNvPr id="4" name="Slide Number Placeholder 3">
            <a:extLst>
              <a:ext uri="{FF2B5EF4-FFF2-40B4-BE49-F238E27FC236}">
                <a16:creationId xmlns:a16="http://schemas.microsoft.com/office/drawing/2014/main" id="{9A9A5D19-9037-A93E-2604-D6EB523B6ACF}"/>
              </a:ext>
            </a:extLst>
          </p:cNvPr>
          <p:cNvSpPr>
            <a:spLocks noGrp="1"/>
          </p:cNvSpPr>
          <p:nvPr>
            <p:ph type="sldNum" sz="quarter" idx="12"/>
          </p:nvPr>
        </p:nvSpPr>
        <p:spPr/>
        <p:txBody>
          <a:bodyPr/>
          <a:lstStyle/>
          <a:p>
            <a:fld id="{B6F15528-21DE-4FAA-801E-634DDDAF4B2B}" type="slidenum">
              <a:rPr lang="en-US" smtClean="0"/>
              <a:pPr/>
              <a:t>42</a:t>
            </a:fld>
            <a:endParaRPr lang="en-US"/>
          </a:p>
        </p:txBody>
      </p:sp>
      <p:pic>
        <p:nvPicPr>
          <p:cNvPr id="6" name="Picture 5">
            <a:extLst>
              <a:ext uri="{FF2B5EF4-FFF2-40B4-BE49-F238E27FC236}">
                <a16:creationId xmlns:a16="http://schemas.microsoft.com/office/drawing/2014/main" id="{F6CCB35D-D326-4C7A-A897-871005FF6A5A}"/>
              </a:ext>
            </a:extLst>
          </p:cNvPr>
          <p:cNvPicPr>
            <a:picLocks noChangeAspect="1"/>
          </p:cNvPicPr>
          <p:nvPr/>
        </p:nvPicPr>
        <p:blipFill>
          <a:blip r:embed="rId2"/>
          <a:stretch>
            <a:fillRect/>
          </a:stretch>
        </p:blipFill>
        <p:spPr>
          <a:xfrm>
            <a:off x="228601" y="2216898"/>
            <a:ext cx="7300912" cy="4680431"/>
          </a:xfrm>
          <a:prstGeom prst="rect">
            <a:avLst/>
          </a:prstGeom>
        </p:spPr>
      </p:pic>
    </p:spTree>
    <p:extLst>
      <p:ext uri="{BB962C8B-B14F-4D97-AF65-F5344CB8AC3E}">
        <p14:creationId xmlns:p14="http://schemas.microsoft.com/office/powerpoint/2010/main" val="1345777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D53F-6D7E-8215-7EBD-3F4BDF3D22CB}"/>
              </a:ext>
            </a:extLst>
          </p:cNvPr>
          <p:cNvSpPr>
            <a:spLocks noGrp="1"/>
          </p:cNvSpPr>
          <p:nvPr>
            <p:ph type="title"/>
          </p:nvPr>
        </p:nvSpPr>
        <p:spPr/>
        <p:txBody>
          <a:bodyPr/>
          <a:lstStyle/>
          <a:p>
            <a:r>
              <a:rPr lang="en-IN" dirty="0"/>
              <a:t>Secure Hash Algorithm (SHA)</a:t>
            </a:r>
          </a:p>
        </p:txBody>
      </p:sp>
      <p:sp>
        <p:nvSpPr>
          <p:cNvPr id="3" name="Content Placeholder 2">
            <a:extLst>
              <a:ext uri="{FF2B5EF4-FFF2-40B4-BE49-F238E27FC236}">
                <a16:creationId xmlns:a16="http://schemas.microsoft.com/office/drawing/2014/main" id="{B6745044-0357-05F3-2520-B819EBCFDCA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SHA was developed by the National Institute of Standards and Technology (NIST) and published as a federal information processing standard (FIPS 180) in 1993.</a:t>
            </a:r>
          </a:p>
          <a:p>
            <a:pPr algn="just"/>
            <a:r>
              <a:rPr lang="en-US" dirty="0">
                <a:latin typeface="Times New Roman" panose="02020603050405020304" pitchFamily="18" charset="0"/>
                <a:cs typeface="Times New Roman" panose="02020603050405020304" pitchFamily="18" charset="0"/>
              </a:rPr>
              <a:t>The actual standards document is entitled “Secure Hash Standard.” SHA is based on the hash function MD4, and its design closely models MD4.</a:t>
            </a:r>
          </a:p>
          <a:p>
            <a:pPr algn="just"/>
            <a:r>
              <a:rPr lang="en-US" dirty="0">
                <a:latin typeface="Times New Roman" panose="02020603050405020304" pitchFamily="18" charset="0"/>
                <a:cs typeface="Times New Roman" panose="02020603050405020304" pitchFamily="18" charset="0"/>
              </a:rPr>
              <a:t>SHA-1 produces a hash value of 160 bits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7CCBA78-E9CC-7D9D-F263-5BCBBACD32D0}"/>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611878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059E-4FF8-D9B7-110F-7B68306394E4}"/>
              </a:ext>
            </a:extLst>
          </p:cNvPr>
          <p:cNvSpPr>
            <a:spLocks noGrp="1"/>
          </p:cNvSpPr>
          <p:nvPr>
            <p:ph type="title"/>
          </p:nvPr>
        </p:nvSpPr>
        <p:spPr/>
        <p:txBody>
          <a:bodyPr/>
          <a:lstStyle/>
          <a:p>
            <a:r>
              <a:rPr lang="en-IN" dirty="0"/>
              <a:t>SHA-512 Logic</a:t>
            </a:r>
          </a:p>
        </p:txBody>
      </p:sp>
      <p:sp>
        <p:nvSpPr>
          <p:cNvPr id="3" name="Content Placeholder 2">
            <a:extLst>
              <a:ext uri="{FF2B5EF4-FFF2-40B4-BE49-F238E27FC236}">
                <a16:creationId xmlns:a16="http://schemas.microsoft.com/office/drawing/2014/main" id="{52B210B1-E020-C138-1157-06FF1E4A7B1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algorithm takes as input a message with a maximum length of less than 2</a:t>
            </a:r>
            <a:r>
              <a:rPr lang="en-US" baseline="30000" dirty="0">
                <a:latin typeface="Times New Roman" panose="02020603050405020304" pitchFamily="18" charset="0"/>
                <a:cs typeface="Times New Roman" panose="02020603050405020304" pitchFamily="18" charset="0"/>
              </a:rPr>
              <a:t>128 </a:t>
            </a:r>
            <a:r>
              <a:rPr lang="en-US" dirty="0">
                <a:latin typeface="Times New Roman" panose="02020603050405020304" pitchFamily="18" charset="0"/>
                <a:cs typeface="Times New Roman" panose="02020603050405020304" pitchFamily="18" charset="0"/>
              </a:rPr>
              <a:t>bits and produces as output a 512-bit message digest. </a:t>
            </a:r>
          </a:p>
          <a:p>
            <a:pPr algn="just"/>
            <a:r>
              <a:rPr lang="en-US" dirty="0">
                <a:latin typeface="Times New Roman" panose="02020603050405020304" pitchFamily="18" charset="0"/>
                <a:cs typeface="Times New Roman" panose="02020603050405020304" pitchFamily="18" charset="0"/>
              </a:rPr>
              <a:t>The input is processed in 1024-bit blocks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75A76B-E31C-E98D-4676-C7F73CE82E36}"/>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000378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DB0C-DD8B-B3D7-BFD5-9F324B3103AE}"/>
              </a:ext>
            </a:extLst>
          </p:cNvPr>
          <p:cNvSpPr>
            <a:spLocks noGrp="1"/>
          </p:cNvSpPr>
          <p:nvPr>
            <p:ph type="title"/>
          </p:nvPr>
        </p:nvSpPr>
        <p:spPr/>
        <p:txBody>
          <a:bodyPr/>
          <a:lstStyle/>
          <a:p>
            <a:r>
              <a:rPr lang="en-IN" dirty="0"/>
              <a:t>Message Digest Generation Using SHA-512</a:t>
            </a:r>
          </a:p>
        </p:txBody>
      </p:sp>
      <p:sp>
        <p:nvSpPr>
          <p:cNvPr id="3" name="Content Placeholder 2">
            <a:extLst>
              <a:ext uri="{FF2B5EF4-FFF2-40B4-BE49-F238E27FC236}">
                <a16:creationId xmlns:a16="http://schemas.microsoft.com/office/drawing/2014/main" id="{BBE737B3-5629-3F62-D2D0-A2F9A267C0DE}"/>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25F4C466-4C3C-DF24-1400-B7081085EA55}"/>
              </a:ext>
            </a:extLst>
          </p:cNvPr>
          <p:cNvSpPr>
            <a:spLocks noGrp="1"/>
          </p:cNvSpPr>
          <p:nvPr>
            <p:ph type="sldNum" sz="quarter" idx="12"/>
          </p:nvPr>
        </p:nvSpPr>
        <p:spPr/>
        <p:txBody>
          <a:bodyPr/>
          <a:lstStyle/>
          <a:p>
            <a:fld id="{B6F15528-21DE-4FAA-801E-634DDDAF4B2B}" type="slidenum">
              <a:rPr lang="en-US" smtClean="0"/>
              <a:pPr/>
              <a:t>45</a:t>
            </a:fld>
            <a:endParaRPr lang="en-US"/>
          </a:p>
        </p:txBody>
      </p:sp>
      <p:pic>
        <p:nvPicPr>
          <p:cNvPr id="6" name="Picture 5">
            <a:extLst>
              <a:ext uri="{FF2B5EF4-FFF2-40B4-BE49-F238E27FC236}">
                <a16:creationId xmlns:a16="http://schemas.microsoft.com/office/drawing/2014/main" id="{23CFDDD5-53AD-314A-AE4F-975CCED7E510}"/>
              </a:ext>
            </a:extLst>
          </p:cNvPr>
          <p:cNvPicPr>
            <a:picLocks noChangeAspect="1"/>
          </p:cNvPicPr>
          <p:nvPr/>
        </p:nvPicPr>
        <p:blipFill>
          <a:blip r:embed="rId3"/>
          <a:stretch>
            <a:fillRect/>
          </a:stretch>
        </p:blipFill>
        <p:spPr>
          <a:xfrm>
            <a:off x="0" y="1186962"/>
            <a:ext cx="9144000" cy="5747238"/>
          </a:xfrm>
          <a:prstGeom prst="rect">
            <a:avLst/>
          </a:prstGeom>
        </p:spPr>
      </p:pic>
    </p:spTree>
    <p:extLst>
      <p:ext uri="{BB962C8B-B14F-4D97-AF65-F5344CB8AC3E}">
        <p14:creationId xmlns:p14="http://schemas.microsoft.com/office/powerpoint/2010/main" val="1285162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86B6-BF53-3B29-EC19-A62059E8FB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processing consists of the following steps.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4BA99-7F84-2441-F5F1-8AF9AD7BF2EB}"/>
              </a:ext>
            </a:extLst>
          </p:cNvPr>
          <p:cNvSpPr>
            <a:spLocks noGrp="1"/>
          </p:cNvSpPr>
          <p:nvPr>
            <p:ph idx="1"/>
          </p:nvPr>
        </p:nvSpPr>
        <p:spPr/>
        <p:txBody>
          <a:bodyPr/>
          <a:lstStyle/>
          <a:p>
            <a:pPr marL="0" indent="0" algn="just">
              <a:buNone/>
            </a:pPr>
            <a:r>
              <a:rPr lang="en-US" sz="2800" b="1" dirty="0">
                <a:latin typeface="Times New Roman" panose="02020603050405020304" pitchFamily="18" charset="0"/>
                <a:cs typeface="Times New Roman" panose="02020603050405020304" pitchFamily="18" charset="0"/>
              </a:rPr>
              <a:t>Step 1 Append padding bits.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message is padded so that its length is congruent to 896 modulo 1024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Padding is always added, even if the message is already of the desired length.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Thus, the number of padding bits is in the range of 1 to 1024.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padding consists of a single 1 bit followed by the necessary number of 0 bits.</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AD5B7E-632A-C14A-9122-CD095304BCD4}"/>
              </a:ext>
            </a:extLst>
          </p:cNvPr>
          <p:cNvSpPr>
            <a:spLocks noGrp="1"/>
          </p:cNvSpPr>
          <p:nvPr>
            <p:ph type="sldNum" sz="quarter" idx="12"/>
          </p:nvPr>
        </p:nvSpPr>
        <p:spPr/>
        <p:txBody>
          <a:bodyPr/>
          <a:lstStyle/>
          <a:p>
            <a:fld id="{B6F15528-21DE-4FAA-801E-634DDDAF4B2B}" type="slidenum">
              <a:rPr lang="en-US" smtClean="0"/>
              <a:pPr/>
              <a:t>46</a:t>
            </a:fld>
            <a:endParaRPr lang="en-US"/>
          </a:p>
        </p:txBody>
      </p:sp>
      <p:pic>
        <p:nvPicPr>
          <p:cNvPr id="6" name="Picture 5">
            <a:extLst>
              <a:ext uri="{FF2B5EF4-FFF2-40B4-BE49-F238E27FC236}">
                <a16:creationId xmlns:a16="http://schemas.microsoft.com/office/drawing/2014/main" id="{B0580DA0-9C1A-377F-7BBF-1D9A38077633}"/>
              </a:ext>
            </a:extLst>
          </p:cNvPr>
          <p:cNvPicPr>
            <a:picLocks noChangeAspect="1"/>
          </p:cNvPicPr>
          <p:nvPr/>
        </p:nvPicPr>
        <p:blipFill>
          <a:blip r:embed="rId2"/>
          <a:stretch>
            <a:fillRect/>
          </a:stretch>
        </p:blipFill>
        <p:spPr>
          <a:xfrm>
            <a:off x="3886200" y="2133600"/>
            <a:ext cx="3267075" cy="419100"/>
          </a:xfrm>
          <a:prstGeom prst="rect">
            <a:avLst/>
          </a:prstGeom>
        </p:spPr>
      </p:pic>
    </p:spTree>
    <p:extLst>
      <p:ext uri="{BB962C8B-B14F-4D97-AF65-F5344CB8AC3E}">
        <p14:creationId xmlns:p14="http://schemas.microsoft.com/office/powerpoint/2010/main" val="3428067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3D98-32F4-742A-1585-79F0CCDD78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3BA5AF-1825-1C89-7331-EFB8610F65CF}"/>
              </a:ext>
            </a:extLst>
          </p:cNvPr>
          <p:cNvSpPr>
            <a:spLocks noGrp="1"/>
          </p:cNvSpPr>
          <p:nvPr>
            <p:ph idx="1"/>
          </p:nvPr>
        </p:nvSpPr>
        <p:spPr/>
        <p:txBody>
          <a:bodyPr/>
          <a:lstStyle/>
          <a:p>
            <a:pPr marL="0" indent="0" algn="just">
              <a:buNone/>
            </a:pPr>
            <a:r>
              <a:rPr lang="en-US" sz="2800" b="1" dirty="0">
                <a:latin typeface="Times New Roman" panose="02020603050405020304" pitchFamily="18" charset="0"/>
                <a:cs typeface="Times New Roman" panose="02020603050405020304" pitchFamily="18" charset="0"/>
              </a:rPr>
              <a:t>Step 2 Append length.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block of 128 bits is appended to the message.</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block is treated as an unsigned 128-bit integer (most significant byte first) and contains the length of the original message (before the padding).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outcome of the first two steps yields a message that is an integer multiple of 1024 bits in length.</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expanded message is represented as the sequence of 1024-bit blocks M</a:t>
            </a:r>
            <a:r>
              <a:rPr lang="en-US" sz="20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M</a:t>
            </a:r>
            <a:r>
              <a:rPr lang="en-US" sz="2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so that the total length of the expanded message is N X 1024bits .</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789EEE6-D112-9C0D-E1ED-DC42E5335578}"/>
              </a:ext>
            </a:extLst>
          </p:cNvPr>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9115422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62FF-FFC7-3273-AA58-1700E85F2D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9BFC51-4107-AB04-F1F7-05A52B1DCB08}"/>
              </a:ext>
            </a:extLst>
          </p:cNvPr>
          <p:cNvSpPr>
            <a:spLocks noGrp="1"/>
          </p:cNvSpPr>
          <p:nvPr>
            <p:ph idx="1"/>
          </p:nvPr>
        </p:nvSpPr>
        <p:spPr>
          <a:xfrm>
            <a:off x="457200" y="1074261"/>
            <a:ext cx="8229600" cy="4680431"/>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Step 3 Initialize hash buffer.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512-bit buffer is used to hold intermediate and final results of the hash function.</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buffer can be represented as eight 64-bit registers (a, b, c, d, e, f, g, h).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These registers are initialized to the following 64-bit integers (hexadecimal values):</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895DB3-38A9-EF8C-41B1-352FEA26AAFD}"/>
              </a:ext>
            </a:extLst>
          </p:cNvPr>
          <p:cNvSpPr>
            <a:spLocks noGrp="1"/>
          </p:cNvSpPr>
          <p:nvPr>
            <p:ph type="sldNum" sz="quarter" idx="12"/>
          </p:nvPr>
        </p:nvSpPr>
        <p:spPr/>
        <p:txBody>
          <a:bodyPr/>
          <a:lstStyle/>
          <a:p>
            <a:fld id="{B6F15528-21DE-4FAA-801E-634DDDAF4B2B}" type="slidenum">
              <a:rPr lang="en-US" smtClean="0"/>
              <a:pPr/>
              <a:t>48</a:t>
            </a:fld>
            <a:endParaRPr lang="en-US"/>
          </a:p>
        </p:txBody>
      </p:sp>
      <p:pic>
        <p:nvPicPr>
          <p:cNvPr id="6" name="Picture 5">
            <a:extLst>
              <a:ext uri="{FF2B5EF4-FFF2-40B4-BE49-F238E27FC236}">
                <a16:creationId xmlns:a16="http://schemas.microsoft.com/office/drawing/2014/main" id="{F0C6E246-A9DE-5FED-7FC8-1C4746CB12A1}"/>
              </a:ext>
            </a:extLst>
          </p:cNvPr>
          <p:cNvPicPr>
            <a:picLocks noChangeAspect="1"/>
          </p:cNvPicPr>
          <p:nvPr/>
        </p:nvPicPr>
        <p:blipFill>
          <a:blip r:embed="rId2"/>
          <a:stretch>
            <a:fillRect/>
          </a:stretch>
        </p:blipFill>
        <p:spPr>
          <a:xfrm>
            <a:off x="685800" y="4422984"/>
            <a:ext cx="7419975" cy="2362200"/>
          </a:xfrm>
          <a:prstGeom prst="rect">
            <a:avLst/>
          </a:prstGeom>
        </p:spPr>
      </p:pic>
    </p:spTree>
    <p:extLst>
      <p:ext uri="{BB962C8B-B14F-4D97-AF65-F5344CB8AC3E}">
        <p14:creationId xmlns:p14="http://schemas.microsoft.com/office/powerpoint/2010/main" val="1177816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D57E-02B3-7E4F-3722-8FD1B7AFBC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9D7D05-1F13-BFE4-3B71-DBEDD409C43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These values are stored in big-endian format, which is the most significant byte of a word in the low-address (leftmost) byte position. </a:t>
            </a:r>
          </a:p>
          <a:p>
            <a:pPr algn="just"/>
            <a:r>
              <a:rPr lang="en-US" dirty="0">
                <a:latin typeface="Times New Roman" panose="02020603050405020304" pitchFamily="18" charset="0"/>
                <a:cs typeface="Times New Roman" panose="02020603050405020304" pitchFamily="18" charset="0"/>
              </a:rPr>
              <a:t>These words were obtained by taking the first sixty-four bits of the fractional parts of the square roots of the first eight prime numbers.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8E3059-E8D7-D8E1-2224-DFD8B51E36CC}"/>
              </a:ext>
            </a:extLst>
          </p:cNvPr>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2559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B552-DB4F-A06E-588D-8356653ED479}"/>
              </a:ext>
            </a:extLst>
          </p:cNvPr>
          <p:cNvSpPr>
            <a:spLocks noGrp="1"/>
          </p:cNvSpPr>
          <p:nvPr>
            <p:ph type="title"/>
          </p:nvPr>
        </p:nvSpPr>
        <p:spPr/>
        <p:txBody>
          <a:bodyPr/>
          <a:lstStyle/>
          <a:p>
            <a:r>
              <a:rPr lang="en-AU" altLang="en-US" dirty="0"/>
              <a:t>Why Public-Key Cryptography?</a:t>
            </a:r>
            <a:endParaRPr lang="en-IN" dirty="0"/>
          </a:p>
        </p:txBody>
      </p:sp>
      <p:sp>
        <p:nvSpPr>
          <p:cNvPr id="3" name="Content Placeholder 2">
            <a:extLst>
              <a:ext uri="{FF2B5EF4-FFF2-40B4-BE49-F238E27FC236}">
                <a16:creationId xmlns:a16="http://schemas.microsoft.com/office/drawing/2014/main" id="{5DDC71C6-8750-0CE4-D878-27175AEFD13E}"/>
              </a:ext>
            </a:extLst>
          </p:cNvPr>
          <p:cNvSpPr>
            <a:spLocks noGrp="1"/>
          </p:cNvSpPr>
          <p:nvPr>
            <p:ph idx="1"/>
          </p:nvPr>
        </p:nvSpPr>
        <p:spPr/>
        <p:txBody>
          <a:bodyPr/>
          <a:lstStyle/>
          <a:p>
            <a:pPr eaLnBrk="1" hangingPunct="1">
              <a:lnSpc>
                <a:spcPct val="90000"/>
              </a:lnSpc>
              <a:defRPr/>
            </a:pPr>
            <a:r>
              <a:rPr lang="en-US" altLang="en-US" dirty="0"/>
              <a:t>developed to address two key issues:</a:t>
            </a:r>
          </a:p>
          <a:p>
            <a:pPr lvl="1" eaLnBrk="1" hangingPunct="1">
              <a:lnSpc>
                <a:spcPct val="90000"/>
              </a:lnSpc>
              <a:defRPr/>
            </a:pPr>
            <a:r>
              <a:rPr lang="en-US" altLang="en-US" b="1" dirty="0"/>
              <a:t>key distribution</a:t>
            </a:r>
            <a:r>
              <a:rPr lang="en-US" altLang="en-US" dirty="0"/>
              <a:t> – how to have secure communications in general without having to trust a KDC with your key</a:t>
            </a:r>
          </a:p>
          <a:p>
            <a:pPr lvl="1" eaLnBrk="1" hangingPunct="1">
              <a:lnSpc>
                <a:spcPct val="90000"/>
              </a:lnSpc>
              <a:defRPr/>
            </a:pPr>
            <a:r>
              <a:rPr lang="en-US" altLang="en-US" b="1" dirty="0"/>
              <a:t>digital signatures</a:t>
            </a:r>
            <a:r>
              <a:rPr lang="en-US" altLang="en-US" dirty="0"/>
              <a:t> – how to verify a message comes intact from the claimed sender</a:t>
            </a:r>
          </a:p>
          <a:p>
            <a:pPr eaLnBrk="1" hangingPunct="1">
              <a:lnSpc>
                <a:spcPct val="90000"/>
              </a:lnSpc>
              <a:defRPr/>
            </a:pPr>
            <a:r>
              <a:rPr lang="en-US" altLang="en-US" dirty="0"/>
              <a:t>public invention due to Whitfield Diffie &amp; Martin Hellman at Stanford Uni in 1976</a:t>
            </a:r>
          </a:p>
          <a:p>
            <a:pPr lvl="1" eaLnBrk="1" hangingPunct="1">
              <a:lnSpc>
                <a:spcPct val="90000"/>
              </a:lnSpc>
              <a:defRPr/>
            </a:pPr>
            <a:r>
              <a:rPr lang="en-US" altLang="en-US" dirty="0"/>
              <a:t>known earlier in classified community</a:t>
            </a:r>
          </a:p>
          <a:p>
            <a:pPr lvl="1" eaLnBrk="1" hangingPunct="1">
              <a:lnSpc>
                <a:spcPct val="90000"/>
              </a:lnSpc>
              <a:defRPr/>
            </a:pPr>
            <a:endParaRPr lang="en-AU" altLang="en-US" dirty="0"/>
          </a:p>
          <a:p>
            <a:endParaRPr lang="en-IN" dirty="0"/>
          </a:p>
        </p:txBody>
      </p:sp>
      <p:sp>
        <p:nvSpPr>
          <p:cNvPr id="4" name="Slide Number Placeholder 3">
            <a:extLst>
              <a:ext uri="{FF2B5EF4-FFF2-40B4-BE49-F238E27FC236}">
                <a16:creationId xmlns:a16="http://schemas.microsoft.com/office/drawing/2014/main" id="{AD33A003-475F-A72C-19D4-8E8E898B6259}"/>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110793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0389-C9FC-0DCD-C0BC-3927D96D52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7E350F-D4A3-C8C1-D8C7-5D8333B614B5}"/>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Step 4 Process message in 1024-bit (128-word) blocks. </a:t>
            </a:r>
            <a:r>
              <a:rPr lang="en-US" dirty="0">
                <a:latin typeface="Times New Roman" panose="02020603050405020304" pitchFamily="18" charset="0"/>
                <a:cs typeface="Times New Roman" panose="02020603050405020304" pitchFamily="18" charset="0"/>
              </a:rPr>
              <a:t>The heart of the algorithm is a module that consists of 80 rounds; this module is labeled F</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F923460-635B-7E43-EB76-F826E3D68E11}"/>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010780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32C2-B44C-6AE4-6B68-AAB01AAC5F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5DDC96-EDE5-24EE-25C8-C680DB37FA61}"/>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B22D78CC-D36F-5CAB-415F-B1C80B2F6318}"/>
              </a:ext>
            </a:extLst>
          </p:cNvPr>
          <p:cNvSpPr>
            <a:spLocks noGrp="1"/>
          </p:cNvSpPr>
          <p:nvPr>
            <p:ph type="sldNum" sz="quarter" idx="12"/>
          </p:nvPr>
        </p:nvSpPr>
        <p:spPr/>
        <p:txBody>
          <a:bodyPr/>
          <a:lstStyle/>
          <a:p>
            <a:fld id="{B6F15528-21DE-4FAA-801E-634DDDAF4B2B}" type="slidenum">
              <a:rPr lang="en-US" smtClean="0"/>
              <a:pPr/>
              <a:t>51</a:t>
            </a:fld>
            <a:endParaRPr lang="en-US"/>
          </a:p>
        </p:txBody>
      </p:sp>
      <p:pic>
        <p:nvPicPr>
          <p:cNvPr id="6" name="Picture 5">
            <a:extLst>
              <a:ext uri="{FF2B5EF4-FFF2-40B4-BE49-F238E27FC236}">
                <a16:creationId xmlns:a16="http://schemas.microsoft.com/office/drawing/2014/main" id="{ED00FA34-A72C-AFC8-7F02-405F4907D0B2}"/>
              </a:ext>
            </a:extLst>
          </p:cNvPr>
          <p:cNvPicPr>
            <a:picLocks noChangeAspect="1"/>
          </p:cNvPicPr>
          <p:nvPr/>
        </p:nvPicPr>
        <p:blipFill>
          <a:blip r:embed="rId2"/>
          <a:stretch>
            <a:fillRect/>
          </a:stretch>
        </p:blipFill>
        <p:spPr>
          <a:xfrm>
            <a:off x="114300" y="0"/>
            <a:ext cx="8915400" cy="6858000"/>
          </a:xfrm>
          <a:prstGeom prst="rect">
            <a:avLst/>
          </a:prstGeom>
        </p:spPr>
      </p:pic>
    </p:spTree>
    <p:extLst>
      <p:ext uri="{BB962C8B-B14F-4D97-AF65-F5344CB8AC3E}">
        <p14:creationId xmlns:p14="http://schemas.microsoft.com/office/powerpoint/2010/main" val="2056797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EFB2-E34D-84FB-B9E2-A3F7201700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C74144-8DC8-9BC2-18D4-A3A6D1B71ADA}"/>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Each round takes as input the 512-bit buffer value, </a:t>
            </a:r>
            <a:r>
              <a:rPr lang="en-US" sz="2400" dirty="0" err="1">
                <a:latin typeface="Times New Roman" panose="02020603050405020304" pitchFamily="18" charset="0"/>
                <a:cs typeface="Times New Roman" panose="02020603050405020304" pitchFamily="18" charset="0"/>
              </a:rPr>
              <a:t>abcdefgh</a:t>
            </a:r>
            <a:r>
              <a:rPr lang="en-US" sz="2400" dirty="0">
                <a:latin typeface="Times New Roman" panose="02020603050405020304" pitchFamily="18" charset="0"/>
                <a:cs typeface="Times New Roman" panose="02020603050405020304" pitchFamily="18" charset="0"/>
              </a:rPr>
              <a:t>, and updates the contents of the buffer.</a:t>
            </a:r>
          </a:p>
          <a:p>
            <a:pPr algn="just"/>
            <a:r>
              <a:rPr lang="en-US" sz="2400" dirty="0">
                <a:latin typeface="Times New Roman" panose="02020603050405020304" pitchFamily="18" charset="0"/>
                <a:cs typeface="Times New Roman" panose="02020603050405020304" pitchFamily="18" charset="0"/>
              </a:rPr>
              <a:t>At input to the first round, the buffer has the value of the intermediate hash value, H</a:t>
            </a:r>
            <a:r>
              <a:rPr lang="en-US" sz="1800" dirty="0">
                <a:latin typeface="Times New Roman" panose="02020603050405020304" pitchFamily="18" charset="0"/>
                <a:cs typeface="Times New Roman" panose="02020603050405020304" pitchFamily="18" charset="0"/>
              </a:rPr>
              <a:t>i-1</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Each round makes use of a 64-bit value </a:t>
            </a:r>
            <a:r>
              <a:rPr lang="en-US" sz="2400" dirty="0" err="1">
                <a:latin typeface="Times New Roman" panose="02020603050405020304" pitchFamily="18" charset="0"/>
                <a:cs typeface="Times New Roman" panose="02020603050405020304" pitchFamily="18" charset="0"/>
              </a:rPr>
              <a:t>W</a:t>
            </a:r>
            <a:r>
              <a:rPr lang="en-US" sz="1800" dirty="0" err="1">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derived from the current 1024-bit block being processed(M</a:t>
            </a:r>
            <a:r>
              <a:rPr lang="en-US" sz="18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These values are derived using a message schedule described subsequently. </a:t>
            </a:r>
          </a:p>
          <a:p>
            <a:pPr algn="just"/>
            <a:r>
              <a:rPr lang="en-US" sz="2400" dirty="0">
                <a:latin typeface="Times New Roman" panose="02020603050405020304" pitchFamily="18" charset="0"/>
                <a:cs typeface="Times New Roman" panose="02020603050405020304" pitchFamily="18" charset="0"/>
              </a:rPr>
              <a:t>Each round also makes use of an additive constant K</a:t>
            </a:r>
            <a:r>
              <a:rPr lang="en-US" sz="18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where 0&lt;= t &lt;= 79 indicates one of the 80 rounds.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3492F7-7E66-8888-6B3D-5EED7F701877}"/>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254690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BEF1-416C-0E73-1844-001CE0150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C6E4C7-F9BE-9D57-FF0F-FDE04FE68936}"/>
              </a:ext>
            </a:extLst>
          </p:cNvPr>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These words represent the first 64 bits of the fractional parts of the cube roots of the first 80 prime numbers.</a:t>
            </a:r>
          </a:p>
          <a:p>
            <a:pPr algn="just"/>
            <a:r>
              <a:rPr lang="en-US" sz="3200" dirty="0">
                <a:latin typeface="Times New Roman" panose="02020603050405020304" pitchFamily="18" charset="0"/>
                <a:cs typeface="Times New Roman" panose="02020603050405020304" pitchFamily="18" charset="0"/>
              </a:rPr>
              <a:t>The constants provide a “randomized” set of 64-bit patterns, which should eliminate any regularities in the input data</a:t>
            </a:r>
            <a:endParaRPr lang="en-IN" dirty="0"/>
          </a:p>
        </p:txBody>
      </p:sp>
      <p:sp>
        <p:nvSpPr>
          <p:cNvPr id="4" name="Slide Number Placeholder 3">
            <a:extLst>
              <a:ext uri="{FF2B5EF4-FFF2-40B4-BE49-F238E27FC236}">
                <a16:creationId xmlns:a16="http://schemas.microsoft.com/office/drawing/2014/main" id="{4EE826D4-4709-6876-793F-BE0219451448}"/>
              </a:ext>
            </a:extLst>
          </p:cNvPr>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55527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5B68-4075-F586-3943-557A622C9B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B36E5C-C31A-2627-7DCC-C080C5F07F5E}"/>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Step 5 Output. </a:t>
            </a:r>
          </a:p>
          <a:p>
            <a:pPr algn="just"/>
            <a:r>
              <a:rPr lang="en-US" dirty="0">
                <a:latin typeface="Times New Roman" panose="02020603050405020304" pitchFamily="18" charset="0"/>
                <a:cs typeface="Times New Roman" panose="02020603050405020304" pitchFamily="18" charset="0"/>
              </a:rPr>
              <a:t>After all 1024-bit blocks have been processed, the output from the Nth stage is the 512-bit message digest.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F139A4D-51B6-EAF1-67E7-964BDF367FA2}"/>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553346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90FE-190E-0286-DE2D-B54BE8A7BC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DB03B2-1F96-27A2-BBC1-88A1C38326DC}"/>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1BA1F695-0026-5948-5BB9-0BE381A1EE84}"/>
              </a:ext>
            </a:extLst>
          </p:cNvPr>
          <p:cNvSpPr>
            <a:spLocks noGrp="1"/>
          </p:cNvSpPr>
          <p:nvPr>
            <p:ph type="sldNum" sz="quarter" idx="12"/>
          </p:nvPr>
        </p:nvSpPr>
        <p:spPr/>
        <p:txBody>
          <a:bodyPr/>
          <a:lstStyle/>
          <a:p>
            <a:fld id="{B6F15528-21DE-4FAA-801E-634DDDAF4B2B}" type="slidenum">
              <a:rPr lang="en-US" smtClean="0"/>
              <a:pPr/>
              <a:t>55</a:t>
            </a:fld>
            <a:endParaRPr lang="en-US"/>
          </a:p>
        </p:txBody>
      </p:sp>
      <p:pic>
        <p:nvPicPr>
          <p:cNvPr id="6" name="Picture 5">
            <a:extLst>
              <a:ext uri="{FF2B5EF4-FFF2-40B4-BE49-F238E27FC236}">
                <a16:creationId xmlns:a16="http://schemas.microsoft.com/office/drawing/2014/main" id="{C8A41F46-6466-B204-D8EC-E115E6CB4204}"/>
              </a:ext>
            </a:extLst>
          </p:cNvPr>
          <p:cNvPicPr>
            <a:picLocks noChangeAspect="1"/>
          </p:cNvPicPr>
          <p:nvPr/>
        </p:nvPicPr>
        <p:blipFill>
          <a:blip r:embed="rId2"/>
          <a:stretch>
            <a:fillRect/>
          </a:stretch>
        </p:blipFill>
        <p:spPr>
          <a:xfrm>
            <a:off x="0" y="388306"/>
            <a:ext cx="9144000" cy="5631494"/>
          </a:xfrm>
          <a:prstGeom prst="rect">
            <a:avLst/>
          </a:prstGeom>
        </p:spPr>
      </p:pic>
    </p:spTree>
    <p:extLst>
      <p:ext uri="{BB962C8B-B14F-4D97-AF65-F5344CB8AC3E}">
        <p14:creationId xmlns:p14="http://schemas.microsoft.com/office/powerpoint/2010/main" val="2837491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24DA-A7BC-5E32-6A14-C904E44AC4F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Message Authentication Code</a:t>
            </a:r>
          </a:p>
        </p:txBody>
      </p:sp>
      <p:sp>
        <p:nvSpPr>
          <p:cNvPr id="3" name="Content Placeholder 2">
            <a:extLst>
              <a:ext uri="{FF2B5EF4-FFF2-40B4-BE49-F238E27FC236}">
                <a16:creationId xmlns:a16="http://schemas.microsoft.com/office/drawing/2014/main" id="{60B63FED-E603-F578-636B-F69C79043B33}"/>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Message authentication is a mechanism or service used to verify the integrity of a message. </a:t>
            </a:r>
          </a:p>
          <a:p>
            <a:pPr algn="just"/>
            <a:r>
              <a:rPr lang="en-US" sz="2400" dirty="0">
                <a:latin typeface="Times New Roman" panose="02020603050405020304" pitchFamily="18" charset="0"/>
                <a:cs typeface="Times New Roman" panose="02020603050405020304" pitchFamily="18" charset="0"/>
              </a:rPr>
              <a:t>Symmetric encryption provides authentication among those who share the secret key. </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message authentication code </a:t>
            </a:r>
            <a:r>
              <a:rPr lang="en-US" sz="2400" dirty="0">
                <a:latin typeface="Times New Roman" panose="02020603050405020304" pitchFamily="18" charset="0"/>
                <a:cs typeface="Times New Roman" panose="02020603050405020304" pitchFamily="18" charset="0"/>
              </a:rPr>
              <a:t>(MAC) is an algorithm that requires the use of a secret key. A MAC takes a variable-length message and a secret key as input and produces an authentication code. A recipient in possession of the secret key can generate an authentication code to verify the integrity of the message.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3D1B17-CFD2-B107-830E-AC7CDF780C5E}"/>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0620045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2C34-151F-832F-F225-A613B3978D8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Message Authentication Requirement</a:t>
            </a:r>
            <a:endParaRPr lang="en-IN" dirty="0"/>
          </a:p>
        </p:txBody>
      </p:sp>
      <p:sp>
        <p:nvSpPr>
          <p:cNvPr id="3" name="Content Placeholder 2">
            <a:extLst>
              <a:ext uri="{FF2B5EF4-FFF2-40B4-BE49-F238E27FC236}">
                <a16:creationId xmlns:a16="http://schemas.microsoft.com/office/drawing/2014/main" id="{DD2C06E7-3DE1-44A9-8047-36A49E4B1F38}"/>
              </a:ext>
            </a:extLst>
          </p:cNvPr>
          <p:cNvSpPr>
            <a:spLocks noGrp="1"/>
          </p:cNvSpPr>
          <p:nvPr>
            <p:ph idx="1"/>
          </p:nvPr>
        </p:nvSpPr>
        <p:spPr/>
        <p:txBody>
          <a:bodyPr/>
          <a:lstStyle/>
          <a:p>
            <a:pPr marL="0" indent="0" algn="just">
              <a:buNone/>
            </a:pPr>
            <a:r>
              <a:rPr lang="en-US" sz="2400" b="1" dirty="0">
                <a:latin typeface="Times New Roman" panose="02020603050405020304" pitchFamily="18" charset="0"/>
                <a:cs typeface="Times New Roman" panose="02020603050405020304" pitchFamily="18" charset="0"/>
              </a:rPr>
              <a:t>In the context of communications across a network, the following attacks can be identified. </a:t>
            </a:r>
          </a:p>
          <a:p>
            <a:pPr marL="457200" indent="-457200" algn="just">
              <a:buAutoNum type="arabicPeriod"/>
            </a:pPr>
            <a:r>
              <a:rPr lang="en-US" sz="2400" b="1" dirty="0">
                <a:latin typeface="Times New Roman" panose="02020603050405020304" pitchFamily="18" charset="0"/>
                <a:cs typeface="Times New Roman" panose="02020603050405020304" pitchFamily="18" charset="0"/>
              </a:rPr>
              <a:t>Disclosure</a:t>
            </a:r>
            <a:r>
              <a:rPr lang="en-US" sz="2400" dirty="0">
                <a:latin typeface="Times New Roman" panose="02020603050405020304" pitchFamily="18" charset="0"/>
                <a:cs typeface="Times New Roman" panose="02020603050405020304" pitchFamily="18" charset="0"/>
              </a:rPr>
              <a:t>: Release of message contents to any person or process not possessing the appropriate cryptographic key. </a:t>
            </a:r>
          </a:p>
          <a:p>
            <a:pPr marL="0" indent="0" algn="just">
              <a:buNone/>
            </a:pPr>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Traffic analysis</a:t>
            </a:r>
            <a:r>
              <a:rPr lang="en-US" sz="2400" dirty="0">
                <a:latin typeface="Times New Roman" panose="02020603050405020304" pitchFamily="18" charset="0"/>
                <a:cs typeface="Times New Roman" panose="02020603050405020304" pitchFamily="18" charset="0"/>
              </a:rPr>
              <a:t>: Discovery of the pattern of traffic between parties. In a connection-oriented application, the frequency and duration of connections could be determined. In either a connection-oriented or connectionless environment, the number and length of messages between parties could be determined.</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F00724-719A-0C83-6B46-65E9411BDF50}"/>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725243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0B77-AFA1-2027-9B3C-2A932BD1B9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137549-009C-C8C2-0D9D-A6198AA90858}"/>
              </a:ext>
            </a:extLst>
          </p:cNvPr>
          <p:cNvSpPr>
            <a:spLocks noGrp="1"/>
          </p:cNvSpPr>
          <p:nvPr>
            <p:ph idx="1"/>
          </p:nvPr>
        </p:nvSpPr>
        <p:spPr/>
        <p:txBody>
          <a:bodyPr/>
          <a:lstStyle/>
          <a:p>
            <a:pPr marL="0" indent="0" algn="just">
              <a:buNone/>
            </a:pPr>
            <a:r>
              <a:rPr lang="en-US" sz="2800" dirty="0">
                <a:latin typeface="Times New Roman" panose="02020603050405020304" pitchFamily="18" charset="0"/>
                <a:cs typeface="Times New Roman" panose="02020603050405020304" pitchFamily="18" charset="0"/>
              </a:rPr>
              <a:t>3. </a:t>
            </a:r>
            <a:r>
              <a:rPr lang="en-US" sz="2800" b="1" dirty="0">
                <a:latin typeface="Times New Roman" panose="02020603050405020304" pitchFamily="18" charset="0"/>
                <a:cs typeface="Times New Roman" panose="02020603050405020304" pitchFamily="18" charset="0"/>
              </a:rPr>
              <a:t>Masquerade</a:t>
            </a:r>
            <a:r>
              <a:rPr lang="en-US" sz="2800" dirty="0">
                <a:latin typeface="Times New Roman" panose="02020603050405020304" pitchFamily="18" charset="0"/>
                <a:cs typeface="Times New Roman" panose="02020603050405020304" pitchFamily="18" charset="0"/>
              </a:rPr>
              <a:t>: Insertion of messages into the network from a fraudulent source. </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includes the creation of messages by an opponent that are purported to come from an authorized entity. </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Also included are fraudulent acknowledgments of message receipt or nonreceipt by someone other than the message recipient.</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008778-DCE9-0FC7-3879-30F82EAE2E04}"/>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854912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A150-B0A3-A78C-1C7D-EA243B99E5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4A7AD4-947A-A8D2-33D3-9868966A47D8}"/>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4. Content modification</a:t>
            </a:r>
            <a:r>
              <a:rPr lang="en-US" dirty="0">
                <a:latin typeface="Times New Roman" panose="02020603050405020304" pitchFamily="18" charset="0"/>
                <a:cs typeface="Times New Roman" panose="02020603050405020304" pitchFamily="18" charset="0"/>
              </a:rPr>
              <a:t>: Changes to the contents of a message, including insertion, deletion, transposition, and modification. </a:t>
            </a:r>
          </a:p>
          <a:p>
            <a:pPr marL="0" indent="0" algn="just">
              <a:buNone/>
            </a:pPr>
            <a:r>
              <a:rPr lang="en-US" b="1" dirty="0">
                <a:latin typeface="Times New Roman" panose="02020603050405020304" pitchFamily="18" charset="0"/>
                <a:cs typeface="Times New Roman" panose="02020603050405020304" pitchFamily="18" charset="0"/>
              </a:rPr>
              <a:t>5. Sequence modification: </a:t>
            </a:r>
            <a:r>
              <a:rPr lang="en-US" dirty="0">
                <a:latin typeface="Times New Roman" panose="02020603050405020304" pitchFamily="18" charset="0"/>
                <a:cs typeface="Times New Roman" panose="02020603050405020304" pitchFamily="18" charset="0"/>
              </a:rPr>
              <a:t>Any modification to a sequence of messages between parties, including insertion, deletion, and reordering.</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2EA5AF3-E474-AC15-9F9E-588774E2F3C8}"/>
              </a:ext>
            </a:extLst>
          </p:cNvPr>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01843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1E1B-6D0A-8625-0782-4233AAD7A75F}"/>
              </a:ext>
            </a:extLst>
          </p:cNvPr>
          <p:cNvSpPr>
            <a:spLocks noGrp="1"/>
          </p:cNvSpPr>
          <p:nvPr>
            <p:ph type="title"/>
          </p:nvPr>
        </p:nvSpPr>
        <p:spPr/>
        <p:txBody>
          <a:bodyPr/>
          <a:lstStyle/>
          <a:p>
            <a:r>
              <a:rPr lang="en-AU" altLang="en-US" dirty="0"/>
              <a:t>Public-Key Cryptography</a:t>
            </a:r>
            <a:endParaRPr lang="en-IN" dirty="0"/>
          </a:p>
        </p:txBody>
      </p:sp>
      <p:sp>
        <p:nvSpPr>
          <p:cNvPr id="3" name="Content Placeholder 2">
            <a:extLst>
              <a:ext uri="{FF2B5EF4-FFF2-40B4-BE49-F238E27FC236}">
                <a16:creationId xmlns:a16="http://schemas.microsoft.com/office/drawing/2014/main" id="{7200E7B6-9B15-7701-7754-F44115CA55FE}"/>
              </a:ext>
            </a:extLst>
          </p:cNvPr>
          <p:cNvSpPr>
            <a:spLocks noGrp="1"/>
          </p:cNvSpPr>
          <p:nvPr>
            <p:ph idx="1"/>
          </p:nvPr>
        </p:nvSpPr>
        <p:spPr/>
        <p:txBody>
          <a:bodyPr/>
          <a:lstStyle/>
          <a:p>
            <a:pPr eaLnBrk="1" hangingPunct="1">
              <a:lnSpc>
                <a:spcPct val="90000"/>
              </a:lnSpc>
              <a:defRPr/>
            </a:pPr>
            <a:r>
              <a:rPr lang="en-AU" altLang="en-US" sz="2800" b="1" dirty="0"/>
              <a:t>public-key/two-key/asymmetric</a:t>
            </a:r>
            <a:r>
              <a:rPr lang="en-AU" altLang="en-US" sz="2800" dirty="0"/>
              <a:t> cryptography involves the use of </a:t>
            </a:r>
            <a:r>
              <a:rPr lang="en-AU" altLang="en-US" sz="2800" b="1" dirty="0"/>
              <a:t>two</a:t>
            </a:r>
            <a:r>
              <a:rPr lang="en-AU" altLang="en-US" sz="2800" dirty="0"/>
              <a:t> keys: </a:t>
            </a:r>
          </a:p>
          <a:p>
            <a:pPr lvl="1" eaLnBrk="1" hangingPunct="1">
              <a:lnSpc>
                <a:spcPct val="90000"/>
              </a:lnSpc>
              <a:defRPr/>
            </a:pPr>
            <a:r>
              <a:rPr lang="en-AU" altLang="en-US" sz="2400" dirty="0"/>
              <a:t>a </a:t>
            </a:r>
            <a:r>
              <a:rPr lang="en-AU" altLang="en-US" sz="2400" b="1" dirty="0"/>
              <a:t>public-key</a:t>
            </a:r>
            <a:r>
              <a:rPr lang="en-AU" altLang="en-US" sz="2400" dirty="0"/>
              <a:t>, which may be known by anybody, and can be used to </a:t>
            </a:r>
            <a:r>
              <a:rPr lang="en-AU" altLang="en-US" sz="2400" b="1" dirty="0"/>
              <a:t>encrypt messages</a:t>
            </a:r>
            <a:r>
              <a:rPr lang="en-AU" altLang="en-US" sz="2400" dirty="0"/>
              <a:t>, and </a:t>
            </a:r>
            <a:r>
              <a:rPr lang="en-AU" altLang="en-US" sz="2400" b="1" dirty="0"/>
              <a:t>verify signatures</a:t>
            </a:r>
            <a:r>
              <a:rPr lang="en-AU" altLang="en-US" sz="2400" dirty="0"/>
              <a:t> </a:t>
            </a:r>
          </a:p>
          <a:p>
            <a:pPr lvl="1" eaLnBrk="1" hangingPunct="1">
              <a:lnSpc>
                <a:spcPct val="90000"/>
              </a:lnSpc>
              <a:defRPr/>
            </a:pPr>
            <a:r>
              <a:rPr lang="en-AU" altLang="en-US" sz="2400" dirty="0"/>
              <a:t>a </a:t>
            </a:r>
            <a:r>
              <a:rPr lang="en-AU" altLang="en-US" sz="2400" b="1" dirty="0"/>
              <a:t>private-key</a:t>
            </a:r>
            <a:r>
              <a:rPr lang="en-AU" altLang="en-US" sz="2400" dirty="0"/>
              <a:t>, known only to the recipient, used to </a:t>
            </a:r>
            <a:r>
              <a:rPr lang="en-AU" altLang="en-US" sz="2400" b="1" dirty="0"/>
              <a:t>decrypt messages</a:t>
            </a:r>
            <a:r>
              <a:rPr lang="en-AU" altLang="en-US" sz="2400" dirty="0"/>
              <a:t>, and </a:t>
            </a:r>
            <a:r>
              <a:rPr lang="en-AU" altLang="en-US" sz="2400" b="1" dirty="0"/>
              <a:t>sign</a:t>
            </a:r>
            <a:r>
              <a:rPr lang="en-AU" altLang="en-US" sz="2400" dirty="0"/>
              <a:t> (create)</a:t>
            </a:r>
            <a:r>
              <a:rPr lang="en-AU" altLang="en-US" sz="2400" b="1" dirty="0"/>
              <a:t> signatures</a:t>
            </a:r>
            <a:endParaRPr lang="en-AU" altLang="en-US" sz="2400" dirty="0"/>
          </a:p>
          <a:p>
            <a:pPr eaLnBrk="1" hangingPunct="1">
              <a:lnSpc>
                <a:spcPct val="90000"/>
              </a:lnSpc>
              <a:defRPr/>
            </a:pPr>
            <a:r>
              <a:rPr lang="en-AU" altLang="en-US" sz="2800" dirty="0"/>
              <a:t>is </a:t>
            </a:r>
            <a:r>
              <a:rPr lang="en-AU" altLang="en-US" sz="2800" b="1" dirty="0"/>
              <a:t>asymmetric</a:t>
            </a:r>
            <a:r>
              <a:rPr lang="en-AU" altLang="en-US" sz="2800" dirty="0"/>
              <a:t> because</a:t>
            </a:r>
          </a:p>
          <a:p>
            <a:pPr lvl="1" eaLnBrk="1" hangingPunct="1">
              <a:lnSpc>
                <a:spcPct val="90000"/>
              </a:lnSpc>
              <a:defRPr/>
            </a:pPr>
            <a:r>
              <a:rPr lang="en-AU" altLang="en-US" sz="2400" dirty="0"/>
              <a:t>those who encrypt messages or verify signatures </a:t>
            </a:r>
            <a:r>
              <a:rPr lang="en-AU" altLang="en-US" sz="2400" b="1" dirty="0"/>
              <a:t>cannot</a:t>
            </a:r>
            <a:r>
              <a:rPr lang="en-AU" altLang="en-US" sz="2400" dirty="0"/>
              <a:t> decrypt messages or create signatures</a:t>
            </a:r>
          </a:p>
          <a:p>
            <a:pPr eaLnBrk="1" hangingPunct="1">
              <a:lnSpc>
                <a:spcPct val="90000"/>
              </a:lnSpc>
              <a:defRPr/>
            </a:pPr>
            <a:endParaRPr lang="en-AU" altLang="en-US" sz="2800" dirty="0"/>
          </a:p>
          <a:p>
            <a:endParaRPr lang="en-IN" dirty="0"/>
          </a:p>
        </p:txBody>
      </p:sp>
      <p:sp>
        <p:nvSpPr>
          <p:cNvPr id="4" name="Slide Number Placeholder 3">
            <a:extLst>
              <a:ext uri="{FF2B5EF4-FFF2-40B4-BE49-F238E27FC236}">
                <a16:creationId xmlns:a16="http://schemas.microsoft.com/office/drawing/2014/main" id="{C5CAABCD-C8F7-D938-8343-6748F5CBFB70}"/>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2921117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75B3-8F7E-F741-9580-C0CF557CDC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FC8886-9D16-6190-88C4-E838AAA3C16A}"/>
              </a:ext>
            </a:extLst>
          </p:cNvPr>
          <p:cNvSpPr>
            <a:spLocks noGrp="1"/>
          </p:cNvSpPr>
          <p:nvPr>
            <p:ph idx="1"/>
          </p:nvPr>
        </p:nvSpPr>
        <p:spPr/>
        <p:txBody>
          <a:bodyPr/>
          <a:lstStyle/>
          <a:p>
            <a:pPr marL="0" indent="0" algn="just">
              <a:buNone/>
            </a:pPr>
            <a:r>
              <a:rPr lang="en-US" sz="2800" b="1" dirty="0">
                <a:latin typeface="Times New Roman" panose="02020603050405020304" pitchFamily="18" charset="0"/>
                <a:cs typeface="Times New Roman" panose="02020603050405020304" pitchFamily="18" charset="0"/>
              </a:rPr>
              <a:t>6. Timing modification</a:t>
            </a:r>
            <a:r>
              <a:rPr lang="en-US" sz="2800" dirty="0">
                <a:latin typeface="Times New Roman" panose="02020603050405020304" pitchFamily="18" charset="0"/>
                <a:cs typeface="Times New Roman" panose="02020603050405020304" pitchFamily="18" charset="0"/>
              </a:rPr>
              <a:t>: Delay or replay of messages. </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 a connection-oriented application, an entire session or sequence of messages could be a replay of some previous valid session, or individual messages in the sequence could be delayed or replayed. </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 a connectionless application, an individual message (e.g., datagram) could be delayed or replayed.</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34F02F7-E35C-F1F3-4249-1041B9B16954}"/>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7644792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7541-1D32-863D-ED3E-6BA4DB7348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53EF3C-8D6C-EEEB-014D-A01D672D1A37}"/>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7. Source repudiation: </a:t>
            </a:r>
            <a:r>
              <a:rPr lang="en-US" dirty="0">
                <a:latin typeface="Times New Roman" panose="02020603050405020304" pitchFamily="18" charset="0"/>
                <a:cs typeface="Times New Roman" panose="02020603050405020304" pitchFamily="18" charset="0"/>
              </a:rPr>
              <a:t>Denial of transmission of message by source. </a:t>
            </a:r>
          </a:p>
          <a:p>
            <a:pPr marL="0" indent="0" algn="just">
              <a:buNone/>
            </a:pPr>
            <a:r>
              <a:rPr lang="en-US" b="1" dirty="0">
                <a:latin typeface="Times New Roman" panose="02020603050405020304" pitchFamily="18" charset="0"/>
                <a:cs typeface="Times New Roman" panose="02020603050405020304" pitchFamily="18" charset="0"/>
              </a:rPr>
              <a:t>8. Destination repudiation: </a:t>
            </a:r>
            <a:r>
              <a:rPr lang="en-US" dirty="0">
                <a:latin typeface="Times New Roman" panose="02020603050405020304" pitchFamily="18" charset="0"/>
                <a:cs typeface="Times New Roman" panose="02020603050405020304" pitchFamily="18" charset="0"/>
              </a:rPr>
              <a:t>Denial of receipt of message by destination.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4F28A3-2598-1D81-4C8F-25C2AC808B82}"/>
              </a:ext>
            </a:extLst>
          </p:cNvPr>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687287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90CC-6521-BDE9-7CC9-473FE07DFB4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Message Authentication Functions</a:t>
            </a:r>
            <a:endParaRPr lang="en-IN" dirty="0"/>
          </a:p>
        </p:txBody>
      </p:sp>
      <p:sp>
        <p:nvSpPr>
          <p:cNvPr id="3" name="Content Placeholder 2">
            <a:extLst>
              <a:ext uri="{FF2B5EF4-FFF2-40B4-BE49-F238E27FC236}">
                <a16:creationId xmlns:a16="http://schemas.microsoft.com/office/drawing/2014/main" id="{FFD98736-0A08-2420-4538-5BDE8046918C}"/>
              </a:ext>
            </a:extLst>
          </p:cNvPr>
          <p:cNvSpPr>
            <a:spLocks noGrp="1"/>
          </p:cNvSpPr>
          <p:nvPr>
            <p:ph idx="1"/>
          </p:nvPr>
        </p:nvSpPr>
        <p:spPr/>
        <p:txBody>
          <a:bodyPr/>
          <a:lstStyle/>
          <a:p>
            <a:pPr marL="0" indent="0" algn="just">
              <a:buNone/>
            </a:pPr>
            <a:r>
              <a:rPr lang="en-US" sz="2800" b="1" dirty="0">
                <a:latin typeface="Times New Roman" panose="02020603050405020304" pitchFamily="18" charset="0"/>
                <a:cs typeface="Times New Roman" panose="02020603050405020304" pitchFamily="18" charset="0"/>
              </a:rPr>
              <a:t>• Hash function</a:t>
            </a:r>
            <a:r>
              <a:rPr lang="en-US" sz="2800" dirty="0">
                <a:latin typeface="Times New Roman" panose="02020603050405020304" pitchFamily="18" charset="0"/>
                <a:cs typeface="Times New Roman" panose="02020603050405020304" pitchFamily="18" charset="0"/>
              </a:rPr>
              <a:t>: A function that maps a message of any length into a fixed length hash value, which serves as the authenticator </a:t>
            </a:r>
          </a:p>
          <a:p>
            <a:pPr marL="0" indent="0" algn="just">
              <a:buNone/>
            </a:pPr>
            <a:r>
              <a:rPr lang="en-US" sz="2800" b="1" dirty="0">
                <a:latin typeface="Times New Roman" panose="02020603050405020304" pitchFamily="18" charset="0"/>
                <a:cs typeface="Times New Roman" panose="02020603050405020304" pitchFamily="18" charset="0"/>
              </a:rPr>
              <a:t>• Message encryption</a:t>
            </a:r>
            <a:r>
              <a:rPr lang="en-US" sz="2800" dirty="0">
                <a:latin typeface="Times New Roman" panose="02020603050405020304" pitchFamily="18" charset="0"/>
                <a:cs typeface="Times New Roman" panose="02020603050405020304" pitchFamily="18" charset="0"/>
              </a:rPr>
              <a:t>: The ciphertext of the entire message serves as its authenticator </a:t>
            </a:r>
          </a:p>
          <a:p>
            <a:pPr marL="0" indent="0" algn="just">
              <a:buNone/>
            </a:pPr>
            <a:r>
              <a:rPr lang="en-US" sz="2800" b="1" dirty="0">
                <a:latin typeface="Times New Roman" panose="02020603050405020304" pitchFamily="18" charset="0"/>
                <a:cs typeface="Times New Roman" panose="02020603050405020304" pitchFamily="18" charset="0"/>
              </a:rPr>
              <a:t>• Message authentication code (MAC): </a:t>
            </a:r>
            <a:r>
              <a:rPr lang="en-US" sz="2800" dirty="0">
                <a:latin typeface="Times New Roman" panose="02020603050405020304" pitchFamily="18" charset="0"/>
                <a:cs typeface="Times New Roman" panose="02020603050405020304" pitchFamily="18" charset="0"/>
              </a:rPr>
              <a:t>A function of the message and a secret key that produces a fixed-length value that serves as the authenticator</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B1CBED-9D42-0135-D9CC-C1EEC76A145C}"/>
              </a:ext>
            </a:extLst>
          </p:cNvPr>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7131306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4439-D299-E004-0920-4E6CAF8DB773}"/>
              </a:ext>
            </a:extLst>
          </p:cNvPr>
          <p:cNvSpPr>
            <a:spLocks noGrp="1"/>
          </p:cNvSpPr>
          <p:nvPr>
            <p:ph type="title"/>
          </p:nvPr>
        </p:nvSpPr>
        <p:spPr/>
        <p:txBody>
          <a:bodyPr/>
          <a:lstStyle/>
          <a:p>
            <a:r>
              <a:rPr lang="en-IN" dirty="0"/>
              <a:t>Message Authentication Code</a:t>
            </a:r>
          </a:p>
        </p:txBody>
      </p:sp>
      <p:sp>
        <p:nvSpPr>
          <p:cNvPr id="3" name="Content Placeholder 2">
            <a:extLst>
              <a:ext uri="{FF2B5EF4-FFF2-40B4-BE49-F238E27FC236}">
                <a16:creationId xmlns:a16="http://schemas.microsoft.com/office/drawing/2014/main" id="{AFF6BD65-A4EE-F0D9-AE9E-6D6D0516975F}"/>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An authentication technique involves the use of a secret key to generate a small fixed-size block of data, known as a </a:t>
            </a:r>
            <a:r>
              <a:rPr lang="en-US" sz="2800" b="1" dirty="0">
                <a:latin typeface="Times New Roman" panose="02020603050405020304" pitchFamily="18" charset="0"/>
                <a:cs typeface="Times New Roman" panose="02020603050405020304" pitchFamily="18" charset="0"/>
              </a:rPr>
              <a:t>cryptographic checksum </a:t>
            </a:r>
            <a:r>
              <a:rPr lang="en-US" sz="2800" dirty="0">
                <a:latin typeface="Times New Roman" panose="02020603050405020304" pitchFamily="18" charset="0"/>
                <a:cs typeface="Times New Roman" panose="02020603050405020304" pitchFamily="18" charset="0"/>
              </a:rPr>
              <a:t>or MAC, that is appended to the message. </a:t>
            </a:r>
          </a:p>
          <a:p>
            <a:pPr algn="just"/>
            <a:r>
              <a:rPr lang="en-US" sz="2800" dirty="0">
                <a:latin typeface="Times New Roman" panose="02020603050405020304" pitchFamily="18" charset="0"/>
                <a:cs typeface="Times New Roman" panose="02020603050405020304" pitchFamily="18" charset="0"/>
              </a:rPr>
              <a:t>This technique assumes that two communicating parties, say A and B, share a common secret key. </a:t>
            </a:r>
          </a:p>
          <a:p>
            <a:pPr algn="just"/>
            <a:r>
              <a:rPr lang="en-US" sz="2800" dirty="0">
                <a:latin typeface="Times New Roman" panose="02020603050405020304" pitchFamily="18" charset="0"/>
                <a:cs typeface="Times New Roman" panose="02020603050405020304" pitchFamily="18" charset="0"/>
              </a:rPr>
              <a:t>When A has a message to send to B, it calculates the MAC as a function of the message and the key:</a:t>
            </a:r>
          </a:p>
          <a:p>
            <a:pPr marL="0" indent="0" algn="just">
              <a:buNone/>
            </a:pPr>
            <a:endParaRPr lang="en-IN" sz="1600" dirty="0"/>
          </a:p>
          <a:p>
            <a:pPr marL="0" indent="0" algn="just">
              <a:buNone/>
            </a:pPr>
            <a:r>
              <a:rPr lang="en-IN" sz="1600" dirty="0"/>
              <a:t>		</a:t>
            </a:r>
            <a:r>
              <a:rPr lang="en-IN" sz="2800" b="1" dirty="0">
                <a:latin typeface="Times New Roman" panose="02020603050405020304" pitchFamily="18" charset="0"/>
                <a:cs typeface="Times New Roman" panose="02020603050405020304" pitchFamily="18" charset="0"/>
              </a:rPr>
              <a:t>MAC = MAC(K, M)</a:t>
            </a:r>
          </a:p>
        </p:txBody>
      </p:sp>
      <p:sp>
        <p:nvSpPr>
          <p:cNvPr id="4" name="Slide Number Placeholder 3">
            <a:extLst>
              <a:ext uri="{FF2B5EF4-FFF2-40B4-BE49-F238E27FC236}">
                <a16:creationId xmlns:a16="http://schemas.microsoft.com/office/drawing/2014/main" id="{E0C0DE7E-6B6D-971C-8CC9-5B3643D77804}"/>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8439923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DF44-F9B5-680D-2101-0B863B6239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3CF81F-B40E-D66F-ED28-408DDB35E1D6}"/>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Where</a:t>
            </a:r>
          </a:p>
          <a:p>
            <a:pPr marL="0" indent="0">
              <a:buNone/>
            </a:pPr>
            <a:r>
              <a:rPr lang="en-IN" sz="2000" dirty="0">
                <a:latin typeface="Times New Roman" panose="02020603050405020304" pitchFamily="18" charset="0"/>
                <a:cs typeface="Times New Roman" panose="02020603050405020304" pitchFamily="18" charset="0"/>
              </a:rPr>
              <a:t>	M = Input message</a:t>
            </a:r>
          </a:p>
          <a:p>
            <a:pPr marL="0" indent="0">
              <a:buNone/>
            </a:pPr>
            <a:r>
              <a:rPr lang="en-IN" sz="2000" dirty="0">
                <a:latin typeface="Times New Roman" panose="02020603050405020304" pitchFamily="18" charset="0"/>
                <a:cs typeface="Times New Roman" panose="02020603050405020304" pitchFamily="18" charset="0"/>
              </a:rPr>
              <a:t>	C = MAC function</a:t>
            </a:r>
          </a:p>
          <a:p>
            <a:pPr marL="0" indent="0">
              <a:buNone/>
            </a:pPr>
            <a:r>
              <a:rPr lang="en-IN" sz="2000" dirty="0">
                <a:latin typeface="Times New Roman" panose="02020603050405020304" pitchFamily="18" charset="0"/>
                <a:cs typeface="Times New Roman" panose="02020603050405020304" pitchFamily="18" charset="0"/>
              </a:rPr>
              <a:t>	K = Shared secret key</a:t>
            </a:r>
          </a:p>
          <a:p>
            <a:pPr marL="0" indent="0">
              <a:buNone/>
            </a:pPr>
            <a:r>
              <a:rPr lang="en-IN" sz="2000" dirty="0">
                <a:latin typeface="Times New Roman" panose="02020603050405020304" pitchFamily="18" charset="0"/>
                <a:cs typeface="Times New Roman" panose="02020603050405020304" pitchFamily="18" charset="0"/>
              </a:rPr>
              <a:t>	MAC = Message Authentication Code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message plus MAC are transmitted to the intended recipient.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recipient performs the same calculate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generate a new MAC.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received MAC is compared to the calculated MAC.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assume that only the receiver and the sender know the identity of the secret key, and if the received MAC matches the calculated MAC</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9FE7CB-368B-F6F3-28D6-AFB7AE76F137}"/>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604585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7925-081D-DD07-5ACA-57ADEDE66B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E494FF-A7F1-AA54-33F3-F6297421E215}"/>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C8B9271-CCD0-0337-F05A-011C31E0A355}"/>
              </a:ext>
            </a:extLst>
          </p:cNvPr>
          <p:cNvSpPr>
            <a:spLocks noGrp="1"/>
          </p:cNvSpPr>
          <p:nvPr>
            <p:ph type="sldNum" sz="quarter" idx="12"/>
          </p:nvPr>
        </p:nvSpPr>
        <p:spPr/>
        <p:txBody>
          <a:bodyPr/>
          <a:lstStyle/>
          <a:p>
            <a:fld id="{B6F15528-21DE-4FAA-801E-634DDDAF4B2B}" type="slidenum">
              <a:rPr lang="en-US" smtClean="0"/>
              <a:pPr/>
              <a:t>65</a:t>
            </a:fld>
            <a:endParaRPr lang="en-US"/>
          </a:p>
        </p:txBody>
      </p:sp>
      <p:pic>
        <p:nvPicPr>
          <p:cNvPr id="6" name="Picture 5">
            <a:extLst>
              <a:ext uri="{FF2B5EF4-FFF2-40B4-BE49-F238E27FC236}">
                <a16:creationId xmlns:a16="http://schemas.microsoft.com/office/drawing/2014/main" id="{DD9ECDAC-4713-F220-B315-1F4B6EA23596}"/>
              </a:ext>
            </a:extLst>
          </p:cNvPr>
          <p:cNvPicPr>
            <a:picLocks noChangeAspect="1"/>
          </p:cNvPicPr>
          <p:nvPr/>
        </p:nvPicPr>
        <p:blipFill>
          <a:blip r:embed="rId2"/>
          <a:stretch>
            <a:fillRect/>
          </a:stretch>
        </p:blipFill>
        <p:spPr>
          <a:xfrm>
            <a:off x="0" y="1"/>
            <a:ext cx="8991600" cy="5791192"/>
          </a:xfrm>
          <a:prstGeom prst="rect">
            <a:avLst/>
          </a:prstGeom>
        </p:spPr>
      </p:pic>
    </p:spTree>
    <p:extLst>
      <p:ext uri="{BB962C8B-B14F-4D97-AF65-F5344CB8AC3E}">
        <p14:creationId xmlns:p14="http://schemas.microsoft.com/office/powerpoint/2010/main" val="387439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CDB1-C12D-326F-1194-DF69842723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E9FD2-8B9F-C972-7FE5-65294B3822DE}"/>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227B2394-A6C2-787C-D3A0-CFE6C7D54402}"/>
              </a:ext>
            </a:extLst>
          </p:cNvPr>
          <p:cNvSpPr>
            <a:spLocks noGrp="1"/>
          </p:cNvSpPr>
          <p:nvPr>
            <p:ph type="sldNum" sz="quarter" idx="12"/>
          </p:nvPr>
        </p:nvSpPr>
        <p:spPr/>
        <p:txBody>
          <a:bodyPr/>
          <a:lstStyle/>
          <a:p>
            <a:fld id="{B6F15528-21DE-4FAA-801E-634DDDAF4B2B}" type="slidenum">
              <a:rPr lang="en-US" smtClean="0"/>
              <a:pPr/>
              <a:t>66</a:t>
            </a:fld>
            <a:endParaRPr lang="en-US"/>
          </a:p>
        </p:txBody>
      </p:sp>
      <p:pic>
        <p:nvPicPr>
          <p:cNvPr id="6" name="Picture 5">
            <a:extLst>
              <a:ext uri="{FF2B5EF4-FFF2-40B4-BE49-F238E27FC236}">
                <a16:creationId xmlns:a16="http://schemas.microsoft.com/office/drawing/2014/main" id="{EB59897D-02B5-A4A3-8060-2B7EDA4EC5F7}"/>
              </a:ext>
            </a:extLst>
          </p:cNvPr>
          <p:cNvPicPr>
            <a:picLocks noChangeAspect="1"/>
          </p:cNvPicPr>
          <p:nvPr/>
        </p:nvPicPr>
        <p:blipFill>
          <a:blip r:embed="rId2"/>
          <a:stretch>
            <a:fillRect/>
          </a:stretch>
        </p:blipFill>
        <p:spPr>
          <a:xfrm>
            <a:off x="0" y="1110763"/>
            <a:ext cx="9144000" cy="3591184"/>
          </a:xfrm>
          <a:prstGeom prst="rect">
            <a:avLst/>
          </a:prstGeom>
        </p:spPr>
      </p:pic>
    </p:spTree>
    <p:extLst>
      <p:ext uri="{BB962C8B-B14F-4D97-AF65-F5344CB8AC3E}">
        <p14:creationId xmlns:p14="http://schemas.microsoft.com/office/powerpoint/2010/main" val="26239762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EB40-C59C-9646-F3A9-F796CE9749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E8BCC0-2457-AA89-6E1C-8DF3FF6DD780}"/>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receiver is assured that the message has not been altered. </a:t>
            </a:r>
          </a:p>
          <a:p>
            <a:pPr algn="just"/>
            <a:r>
              <a:rPr lang="en-US" sz="2800" dirty="0">
                <a:latin typeface="Times New Roman" panose="02020603050405020304" pitchFamily="18" charset="0"/>
                <a:cs typeface="Times New Roman" panose="02020603050405020304" pitchFamily="18" charset="0"/>
              </a:rPr>
              <a:t>If an attacker alters the message but does not alter the MAC, then the receiver’s calculation of the MAC will differ from the received MAC. </a:t>
            </a:r>
          </a:p>
          <a:p>
            <a:pPr algn="just"/>
            <a:r>
              <a:rPr lang="en-US" sz="2800" dirty="0">
                <a:latin typeface="Times New Roman" panose="02020603050405020304" pitchFamily="18" charset="0"/>
                <a:cs typeface="Times New Roman" panose="02020603050405020304" pitchFamily="18" charset="0"/>
              </a:rPr>
              <a:t>Because the attacker is assumed not to know the secret key, the attacker cannot alter the MAC to correspond to the alterations in the message.</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4740EB-2858-7B36-4E3B-888F48335029}"/>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2745719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4D31-00FA-81E7-D823-C7E47FCD02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5331C9-00D3-8B80-5D3E-E2CE2B95B019}"/>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receiver is assured that the message is from the alleged sender. Because no one else knows the secret key, no one else could prepare a message with a proper MAC. </a:t>
            </a:r>
          </a:p>
          <a:p>
            <a:pPr algn="just"/>
            <a:r>
              <a:rPr lang="en-US" sz="2800" dirty="0">
                <a:latin typeface="Times New Roman" panose="02020603050405020304" pitchFamily="18" charset="0"/>
                <a:cs typeface="Times New Roman" panose="02020603050405020304" pitchFamily="18" charset="0"/>
              </a:rPr>
              <a:t>If the message includes a sequence number (such as is used with HDLC, X.25, and TCP), then the receiver can be assured of the proper sequence because an attacker cannot successfully alter the sequence number.</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51AE875-39B0-5153-C3AB-0F9C25E2F505}"/>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14572434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0ECD-CAD4-0D6C-F15E-B87A73CB8C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Requirement for MAC</a:t>
            </a:r>
          </a:p>
        </p:txBody>
      </p:sp>
      <p:sp>
        <p:nvSpPr>
          <p:cNvPr id="3" name="Content Placeholder 2">
            <a:extLst>
              <a:ext uri="{FF2B5EF4-FFF2-40B4-BE49-F238E27FC236}">
                <a16:creationId xmlns:a16="http://schemas.microsoft.com/office/drawing/2014/main" id="{5B74D89C-17C7-6288-3EBF-428FFE09C49B}"/>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MAC function should satisfy the following requirements</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18FFDAB-17DD-2947-3A77-902A632F9C97}"/>
              </a:ext>
            </a:extLst>
          </p:cNvPr>
          <p:cNvSpPr>
            <a:spLocks noGrp="1"/>
          </p:cNvSpPr>
          <p:nvPr>
            <p:ph type="sldNum" sz="quarter" idx="12"/>
          </p:nvPr>
        </p:nvSpPr>
        <p:spPr/>
        <p:txBody>
          <a:bodyPr/>
          <a:lstStyle/>
          <a:p>
            <a:fld id="{B6F15528-21DE-4FAA-801E-634DDDAF4B2B}" type="slidenum">
              <a:rPr lang="en-US" smtClean="0"/>
              <a:pPr/>
              <a:t>69</a:t>
            </a:fld>
            <a:endParaRPr lang="en-US"/>
          </a:p>
        </p:txBody>
      </p:sp>
      <p:pic>
        <p:nvPicPr>
          <p:cNvPr id="6" name="Picture 5">
            <a:extLst>
              <a:ext uri="{FF2B5EF4-FFF2-40B4-BE49-F238E27FC236}">
                <a16:creationId xmlns:a16="http://schemas.microsoft.com/office/drawing/2014/main" id="{F1F52899-CE8E-355F-3356-8BF9223DA536}"/>
              </a:ext>
            </a:extLst>
          </p:cNvPr>
          <p:cNvPicPr>
            <a:picLocks noChangeAspect="1"/>
          </p:cNvPicPr>
          <p:nvPr/>
        </p:nvPicPr>
        <p:blipFill>
          <a:blip r:embed="rId2"/>
          <a:stretch>
            <a:fillRect/>
          </a:stretch>
        </p:blipFill>
        <p:spPr>
          <a:xfrm>
            <a:off x="0" y="2133600"/>
            <a:ext cx="9144000" cy="3429000"/>
          </a:xfrm>
          <a:prstGeom prst="rect">
            <a:avLst/>
          </a:prstGeom>
        </p:spPr>
      </p:pic>
    </p:spTree>
    <p:extLst>
      <p:ext uri="{BB962C8B-B14F-4D97-AF65-F5344CB8AC3E}">
        <p14:creationId xmlns:p14="http://schemas.microsoft.com/office/powerpoint/2010/main" val="355442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5FE2-541D-3E42-2490-8B2D84A2AB10}"/>
              </a:ext>
            </a:extLst>
          </p:cNvPr>
          <p:cNvSpPr>
            <a:spLocks noGrp="1"/>
          </p:cNvSpPr>
          <p:nvPr>
            <p:ph type="title"/>
          </p:nvPr>
        </p:nvSpPr>
        <p:spPr/>
        <p:txBody>
          <a:bodyPr/>
          <a:lstStyle/>
          <a:p>
            <a:r>
              <a:rPr lang="en-AU" altLang="en-US" dirty="0"/>
              <a:t>Public-Key Cryptography</a:t>
            </a:r>
            <a:endParaRPr lang="en-IN" dirty="0"/>
          </a:p>
        </p:txBody>
      </p:sp>
      <p:sp>
        <p:nvSpPr>
          <p:cNvPr id="3" name="Content Placeholder 2">
            <a:extLst>
              <a:ext uri="{FF2B5EF4-FFF2-40B4-BE49-F238E27FC236}">
                <a16:creationId xmlns:a16="http://schemas.microsoft.com/office/drawing/2014/main" id="{E7B00DAF-AB54-CFA9-FF83-D0AA6B44962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5169106C-8F40-B61E-BE27-460617C494B6}"/>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a:extLst>
              <a:ext uri="{FF2B5EF4-FFF2-40B4-BE49-F238E27FC236}">
                <a16:creationId xmlns:a16="http://schemas.microsoft.com/office/drawing/2014/main" id="{2EFB61EA-817B-E65E-EC72-B1C3A48E9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80" b="53693"/>
          <a:stretch>
            <a:fillRect/>
          </a:stretch>
        </p:blipFill>
        <p:spPr bwMode="auto">
          <a:xfrm>
            <a:off x="533400" y="1140259"/>
            <a:ext cx="7769225" cy="42957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6048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ED5F-8145-8CC4-BC68-09F04DA4B0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Security of MACS</a:t>
            </a:r>
          </a:p>
        </p:txBody>
      </p:sp>
      <p:sp>
        <p:nvSpPr>
          <p:cNvPr id="3" name="Content Placeholder 2">
            <a:extLst>
              <a:ext uri="{FF2B5EF4-FFF2-40B4-BE49-F238E27FC236}">
                <a16:creationId xmlns:a16="http://schemas.microsoft.com/office/drawing/2014/main" id="{54AF17E9-1B9D-1E31-4B2F-CFD64FA6A854}"/>
              </a:ext>
            </a:extLst>
          </p:cNvPr>
          <p:cNvSpPr>
            <a:spLocks noGrp="1"/>
          </p:cNvSpPr>
          <p:nvPr>
            <p:ph idx="1"/>
          </p:nvPr>
        </p:nvSpPr>
        <p:spPr/>
        <p:txBody>
          <a:bodyPr/>
          <a:lstStyle/>
          <a:p>
            <a:pPr marL="0" indent="0" algn="just">
              <a:buNone/>
            </a:pPr>
            <a:r>
              <a:rPr lang="en-US" sz="2800" b="1" dirty="0">
                <a:latin typeface="Times New Roman" panose="02020603050405020304" pitchFamily="18" charset="0"/>
                <a:cs typeface="Times New Roman" panose="02020603050405020304" pitchFamily="18" charset="0"/>
              </a:rPr>
              <a:t>Brute-Force Attacks </a:t>
            </a:r>
          </a:p>
          <a:p>
            <a:pPr algn="just"/>
            <a:r>
              <a:rPr lang="en-US" sz="2800" dirty="0">
                <a:latin typeface="Times New Roman" panose="02020603050405020304" pitchFamily="18" charset="0"/>
                <a:cs typeface="Times New Roman" panose="02020603050405020304" pitchFamily="18" charset="0"/>
              </a:rPr>
              <a:t>A brute-force attack on a MAC is a more difficult undertaking than a brute-force attack on a hash function because it requires known message-tag pairs </a:t>
            </a:r>
          </a:p>
          <a:p>
            <a:pPr marL="0" indent="0" algn="just">
              <a:buNone/>
            </a:pPr>
            <a:r>
              <a:rPr lang="en-IN" sz="2800" b="1" dirty="0">
                <a:latin typeface="Times New Roman" panose="02020603050405020304" pitchFamily="18" charset="0"/>
                <a:cs typeface="Times New Roman" panose="02020603050405020304" pitchFamily="18" charset="0"/>
              </a:rPr>
              <a:t>Cryptanalysis</a:t>
            </a:r>
          </a:p>
          <a:p>
            <a:pPr algn="just"/>
            <a:r>
              <a:rPr lang="en-US" sz="2800" dirty="0">
                <a:latin typeface="Times New Roman" panose="02020603050405020304" pitchFamily="18" charset="0"/>
                <a:cs typeface="Times New Roman" panose="02020603050405020304" pitchFamily="18" charset="0"/>
              </a:rPr>
              <a:t>Cryptanalytic attacks on MAC algorithms seek to exploit some property of the algorithm to perform some attack other than an exhaustive search.</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1154F-2100-EC31-EC1E-8CEF314F3FE8}"/>
              </a:ext>
            </a:extLst>
          </p:cNvPr>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6404620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8548-5A15-6151-F996-927122A168AC}"/>
              </a:ext>
            </a:extLst>
          </p:cNvPr>
          <p:cNvSpPr>
            <a:spLocks noGrp="1"/>
          </p:cNvSpPr>
          <p:nvPr>
            <p:ph type="title"/>
          </p:nvPr>
        </p:nvSpPr>
        <p:spPr/>
        <p:txBody>
          <a:bodyPr/>
          <a:lstStyle/>
          <a:p>
            <a:r>
              <a:rPr lang="en-IN" dirty="0"/>
              <a:t>MACs Based on Hash Function: HMAC</a:t>
            </a:r>
          </a:p>
        </p:txBody>
      </p:sp>
      <p:sp>
        <p:nvSpPr>
          <p:cNvPr id="3" name="Content Placeholder 2">
            <a:extLst>
              <a:ext uri="{FF2B5EF4-FFF2-40B4-BE49-F238E27FC236}">
                <a16:creationId xmlns:a16="http://schemas.microsoft.com/office/drawing/2014/main" id="{1133C95A-3F5E-CCD2-9761-24A87988FA72}"/>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In recent years, there has been increased interest in developing a MAC derived from a cryptographic hash function. </a:t>
            </a:r>
          </a:p>
          <a:p>
            <a:pPr marL="0" indent="0" algn="just">
              <a:buNone/>
            </a:pPr>
            <a:r>
              <a:rPr lang="en-US" sz="2800" b="1" dirty="0">
                <a:latin typeface="Times New Roman" panose="02020603050405020304" pitchFamily="18" charset="0"/>
                <a:cs typeface="Times New Roman" panose="02020603050405020304" pitchFamily="18" charset="0"/>
              </a:rPr>
              <a:t>The motivations for this interest are </a:t>
            </a:r>
          </a:p>
          <a:p>
            <a:pPr marL="514350" indent="-514350" algn="just">
              <a:buAutoNum type="arabicPeriod"/>
            </a:pPr>
            <a:r>
              <a:rPr lang="en-US" sz="2800" dirty="0">
                <a:latin typeface="Times New Roman" panose="02020603050405020304" pitchFamily="18" charset="0"/>
                <a:cs typeface="Times New Roman" panose="02020603050405020304" pitchFamily="18" charset="0"/>
              </a:rPr>
              <a:t>Cryptographic hash functions such as MD5 and SHA generally execute faster in software than symmetric block ciphers such as DES. </a:t>
            </a:r>
          </a:p>
          <a:p>
            <a:pPr marL="0" indent="0" algn="just">
              <a:buNone/>
            </a:pPr>
            <a:r>
              <a:rPr lang="en-US" sz="2800" dirty="0">
                <a:latin typeface="Times New Roman" panose="02020603050405020304" pitchFamily="18" charset="0"/>
                <a:cs typeface="Times New Roman" panose="02020603050405020304" pitchFamily="18" charset="0"/>
              </a:rPr>
              <a:t>2. Library code for cryptographic hash functions is widely available.</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B96EF0-CCB2-BFA7-8360-15076A6C20BA}"/>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8991931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8148-7143-1C44-0A37-8B24408E2EC4}"/>
              </a:ext>
            </a:extLst>
          </p:cNvPr>
          <p:cNvSpPr>
            <a:spLocks noGrp="1"/>
          </p:cNvSpPr>
          <p:nvPr>
            <p:ph type="title"/>
          </p:nvPr>
        </p:nvSpPr>
        <p:spPr/>
        <p:txBody>
          <a:bodyPr/>
          <a:lstStyle/>
          <a:p>
            <a:r>
              <a:rPr lang="en-IN" dirty="0"/>
              <a:t>HMAC Design Objectives</a:t>
            </a:r>
          </a:p>
        </p:txBody>
      </p:sp>
      <p:sp>
        <p:nvSpPr>
          <p:cNvPr id="3" name="Content Placeholder 2">
            <a:extLst>
              <a:ext uri="{FF2B5EF4-FFF2-40B4-BE49-F238E27FC236}">
                <a16:creationId xmlns:a16="http://schemas.microsoft.com/office/drawing/2014/main" id="{EE4EA6C9-42A8-518B-FEB2-3ED6BCC25C21}"/>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To use, without modifications, available hash functions. In particular, to use hash functions that perform well in software and for which code is freely and widely available. </a:t>
            </a:r>
          </a:p>
          <a:p>
            <a:pPr algn="just"/>
            <a:r>
              <a:rPr lang="en-US" sz="2400" dirty="0">
                <a:latin typeface="Times New Roman" panose="02020603050405020304" pitchFamily="18" charset="0"/>
                <a:cs typeface="Times New Roman" panose="02020603050405020304" pitchFamily="18" charset="0"/>
              </a:rPr>
              <a:t>To allow for easy replaceability of the embedded hash function in case faster or more secure hash functions are found or required.</a:t>
            </a:r>
          </a:p>
          <a:p>
            <a:pPr algn="just"/>
            <a:r>
              <a:rPr lang="en-US" sz="2400" dirty="0">
                <a:latin typeface="Times New Roman" panose="02020603050405020304" pitchFamily="18" charset="0"/>
                <a:cs typeface="Times New Roman" panose="02020603050405020304" pitchFamily="18" charset="0"/>
              </a:rPr>
              <a:t>To preserve the original performance of the hash function without incurring a significant degradation. </a:t>
            </a:r>
          </a:p>
          <a:p>
            <a:pPr algn="just"/>
            <a:r>
              <a:rPr lang="en-US" sz="2400" dirty="0">
                <a:latin typeface="Times New Roman" panose="02020603050405020304" pitchFamily="18" charset="0"/>
                <a:cs typeface="Times New Roman" panose="02020603050405020304" pitchFamily="18" charset="0"/>
              </a:rPr>
              <a:t>To use and handle keys in a simple way.</a:t>
            </a:r>
          </a:p>
          <a:p>
            <a:pPr algn="just"/>
            <a:r>
              <a:rPr lang="en-US" sz="2400" dirty="0">
                <a:latin typeface="Times New Roman" panose="02020603050405020304" pitchFamily="18" charset="0"/>
                <a:cs typeface="Times New Roman" panose="02020603050405020304" pitchFamily="18" charset="0"/>
              </a:rPr>
              <a:t>To have a well understood cryptographic analysis of the strength of the authentication mechanism based on reasonable assumptions about the embedded hash function.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0440B1-C722-0122-7C0F-450DE9CC7F08}"/>
              </a:ext>
            </a:extLst>
          </p:cNvPr>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4945688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7EC8-DED7-93B9-9575-56180798CEB4}"/>
              </a:ext>
            </a:extLst>
          </p:cNvPr>
          <p:cNvSpPr>
            <a:spLocks noGrp="1"/>
          </p:cNvSpPr>
          <p:nvPr>
            <p:ph type="title"/>
          </p:nvPr>
        </p:nvSpPr>
        <p:spPr/>
        <p:txBody>
          <a:bodyPr/>
          <a:lstStyle/>
          <a:p>
            <a:r>
              <a:rPr lang="en-IN" dirty="0"/>
              <a:t>HMAC Algorithm</a:t>
            </a:r>
          </a:p>
        </p:txBody>
      </p:sp>
      <p:sp>
        <p:nvSpPr>
          <p:cNvPr id="3" name="Content Placeholder 2">
            <a:extLst>
              <a:ext uri="{FF2B5EF4-FFF2-40B4-BE49-F238E27FC236}">
                <a16:creationId xmlns:a16="http://schemas.microsoft.com/office/drawing/2014/main" id="{80559AD8-216B-E8EC-64AC-53BDE6F8E8DE}"/>
              </a:ext>
            </a:extLst>
          </p:cNvPr>
          <p:cNvSpPr>
            <a:spLocks noGrp="1"/>
          </p:cNvSpPr>
          <p:nvPr>
            <p:ph idx="1"/>
          </p:nvPr>
        </p:nvSpPr>
        <p:spPr/>
        <p:txBody>
          <a:bodyPr/>
          <a:lstStyle/>
          <a:p>
            <a:pPr algn="just"/>
            <a:r>
              <a:rPr lang="en-US" sz="2800" b="1" dirty="0">
                <a:latin typeface="Times New Roman" panose="02020603050405020304" pitchFamily="18" charset="0"/>
                <a:cs typeface="Times New Roman" panose="02020603050405020304" pitchFamily="18" charset="0"/>
              </a:rPr>
              <a:t>The overall operation of HMAC. Define the following terms</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2497403-56A0-F9A2-FBFA-9CE9064D77EF}"/>
              </a:ext>
            </a:extLst>
          </p:cNvPr>
          <p:cNvSpPr>
            <a:spLocks noGrp="1"/>
          </p:cNvSpPr>
          <p:nvPr>
            <p:ph type="sldNum" sz="quarter" idx="12"/>
          </p:nvPr>
        </p:nvSpPr>
        <p:spPr/>
        <p:txBody>
          <a:bodyPr/>
          <a:lstStyle/>
          <a:p>
            <a:fld id="{B6F15528-21DE-4FAA-801E-634DDDAF4B2B}" type="slidenum">
              <a:rPr lang="en-US" smtClean="0"/>
              <a:pPr/>
              <a:t>73</a:t>
            </a:fld>
            <a:endParaRPr lang="en-US"/>
          </a:p>
        </p:txBody>
      </p:sp>
      <p:pic>
        <p:nvPicPr>
          <p:cNvPr id="6" name="Picture 5">
            <a:extLst>
              <a:ext uri="{FF2B5EF4-FFF2-40B4-BE49-F238E27FC236}">
                <a16:creationId xmlns:a16="http://schemas.microsoft.com/office/drawing/2014/main" id="{0BE967F7-69C1-FF71-7448-673E376D9F9B}"/>
              </a:ext>
            </a:extLst>
          </p:cNvPr>
          <p:cNvPicPr>
            <a:picLocks noChangeAspect="1"/>
          </p:cNvPicPr>
          <p:nvPr/>
        </p:nvPicPr>
        <p:blipFill>
          <a:blip r:embed="rId2"/>
          <a:stretch>
            <a:fillRect/>
          </a:stretch>
        </p:blipFill>
        <p:spPr>
          <a:xfrm>
            <a:off x="228600" y="2057399"/>
            <a:ext cx="8458200" cy="3733793"/>
          </a:xfrm>
          <a:prstGeom prst="rect">
            <a:avLst/>
          </a:prstGeom>
        </p:spPr>
      </p:pic>
    </p:spTree>
    <p:extLst>
      <p:ext uri="{BB962C8B-B14F-4D97-AF65-F5344CB8AC3E}">
        <p14:creationId xmlns:p14="http://schemas.microsoft.com/office/powerpoint/2010/main" val="33438569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64C6-4FEA-86C0-AF2C-8E7505C91225}"/>
              </a:ext>
            </a:extLst>
          </p:cNvPr>
          <p:cNvSpPr>
            <a:spLocks noGrp="1"/>
          </p:cNvSpPr>
          <p:nvPr>
            <p:ph type="title"/>
          </p:nvPr>
        </p:nvSpPr>
        <p:spPr/>
        <p:txBody>
          <a:bodyPr/>
          <a:lstStyle/>
          <a:p>
            <a:r>
              <a:rPr lang="en-IN" dirty="0"/>
              <a:t>HMAC Structure</a:t>
            </a:r>
          </a:p>
        </p:txBody>
      </p:sp>
      <p:sp>
        <p:nvSpPr>
          <p:cNvPr id="3" name="Content Placeholder 2">
            <a:extLst>
              <a:ext uri="{FF2B5EF4-FFF2-40B4-BE49-F238E27FC236}">
                <a16:creationId xmlns:a16="http://schemas.microsoft.com/office/drawing/2014/main" id="{C5713EF9-31A9-ADE3-9410-1BA2DCE7C3EC}"/>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C4809D21-9CDA-8841-BB7D-7A05F2AD4E4A}"/>
              </a:ext>
            </a:extLst>
          </p:cNvPr>
          <p:cNvSpPr>
            <a:spLocks noGrp="1"/>
          </p:cNvSpPr>
          <p:nvPr>
            <p:ph type="sldNum" sz="quarter" idx="12"/>
          </p:nvPr>
        </p:nvSpPr>
        <p:spPr/>
        <p:txBody>
          <a:bodyPr/>
          <a:lstStyle/>
          <a:p>
            <a:fld id="{B6F15528-21DE-4FAA-801E-634DDDAF4B2B}" type="slidenum">
              <a:rPr lang="en-US" smtClean="0"/>
              <a:pPr/>
              <a:t>74</a:t>
            </a:fld>
            <a:endParaRPr lang="en-US"/>
          </a:p>
        </p:txBody>
      </p:sp>
      <p:pic>
        <p:nvPicPr>
          <p:cNvPr id="6" name="Picture 5">
            <a:extLst>
              <a:ext uri="{FF2B5EF4-FFF2-40B4-BE49-F238E27FC236}">
                <a16:creationId xmlns:a16="http://schemas.microsoft.com/office/drawing/2014/main" id="{4626BC4F-FBD5-3971-88F9-1F31C7436DCA}"/>
              </a:ext>
            </a:extLst>
          </p:cNvPr>
          <p:cNvPicPr>
            <a:picLocks noChangeAspect="1"/>
          </p:cNvPicPr>
          <p:nvPr/>
        </p:nvPicPr>
        <p:blipFill>
          <a:blip r:embed="rId2"/>
          <a:stretch>
            <a:fillRect/>
          </a:stretch>
        </p:blipFill>
        <p:spPr>
          <a:xfrm>
            <a:off x="0" y="1022840"/>
            <a:ext cx="9067800" cy="5725676"/>
          </a:xfrm>
          <a:prstGeom prst="rect">
            <a:avLst/>
          </a:prstGeom>
        </p:spPr>
      </p:pic>
    </p:spTree>
    <p:extLst>
      <p:ext uri="{BB962C8B-B14F-4D97-AF65-F5344CB8AC3E}">
        <p14:creationId xmlns:p14="http://schemas.microsoft.com/office/powerpoint/2010/main" val="8231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CF00-8646-806C-A772-87E9AE2441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EA1FEC-000C-3A59-F92D-41D6B364EEA5}"/>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A6AF9185-4DD6-51D0-E085-6897CDAFA24A}"/>
              </a:ext>
            </a:extLst>
          </p:cNvPr>
          <p:cNvSpPr>
            <a:spLocks noGrp="1"/>
          </p:cNvSpPr>
          <p:nvPr>
            <p:ph type="sldNum" sz="quarter" idx="12"/>
          </p:nvPr>
        </p:nvSpPr>
        <p:spPr/>
        <p:txBody>
          <a:bodyPr/>
          <a:lstStyle/>
          <a:p>
            <a:fld id="{B6F15528-21DE-4FAA-801E-634DDDAF4B2B}" type="slidenum">
              <a:rPr lang="en-US" smtClean="0"/>
              <a:pPr/>
              <a:t>75</a:t>
            </a:fld>
            <a:endParaRPr lang="en-US"/>
          </a:p>
        </p:txBody>
      </p:sp>
      <p:pic>
        <p:nvPicPr>
          <p:cNvPr id="6" name="Picture 5">
            <a:extLst>
              <a:ext uri="{FF2B5EF4-FFF2-40B4-BE49-F238E27FC236}">
                <a16:creationId xmlns:a16="http://schemas.microsoft.com/office/drawing/2014/main" id="{14BE5226-D5A9-75E2-098F-EDD2F262A777}"/>
              </a:ext>
            </a:extLst>
          </p:cNvPr>
          <p:cNvPicPr>
            <a:picLocks noChangeAspect="1"/>
          </p:cNvPicPr>
          <p:nvPr/>
        </p:nvPicPr>
        <p:blipFill>
          <a:blip r:embed="rId2"/>
          <a:stretch>
            <a:fillRect/>
          </a:stretch>
        </p:blipFill>
        <p:spPr>
          <a:xfrm>
            <a:off x="57150" y="136522"/>
            <a:ext cx="9029700" cy="6721477"/>
          </a:xfrm>
          <a:prstGeom prst="rect">
            <a:avLst/>
          </a:prstGeom>
        </p:spPr>
      </p:pic>
    </p:spTree>
    <p:extLst>
      <p:ext uri="{BB962C8B-B14F-4D97-AF65-F5344CB8AC3E}">
        <p14:creationId xmlns:p14="http://schemas.microsoft.com/office/powerpoint/2010/main" val="26593638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B225-2A44-3013-AC17-737C84BC827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DIGITAL SIGNATURES</a:t>
            </a:r>
          </a:p>
        </p:txBody>
      </p:sp>
      <p:sp>
        <p:nvSpPr>
          <p:cNvPr id="3" name="Content Placeholder 2">
            <a:extLst>
              <a:ext uri="{FF2B5EF4-FFF2-40B4-BE49-F238E27FC236}">
                <a16:creationId xmlns:a16="http://schemas.microsoft.com/office/drawing/2014/main" id="{E398A042-14C2-D7AC-9CEC-C68E43A44C91}"/>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Properties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Message authentication protects two parties who exchange messages from any third party. </a:t>
            </a:r>
          </a:p>
          <a:p>
            <a:pPr algn="just"/>
            <a:r>
              <a:rPr lang="en-US" dirty="0">
                <a:latin typeface="Times New Roman" panose="02020603050405020304" pitchFamily="18" charset="0"/>
                <a:cs typeface="Times New Roman" panose="02020603050405020304" pitchFamily="18" charset="0"/>
              </a:rPr>
              <a:t>However, it does not protect the two parties against each other. </a:t>
            </a:r>
          </a:p>
          <a:p>
            <a:pPr algn="just"/>
            <a:r>
              <a:rPr lang="en-US" dirty="0">
                <a:latin typeface="Times New Roman" panose="02020603050405020304" pitchFamily="18" charset="0"/>
                <a:cs typeface="Times New Roman" panose="02020603050405020304" pitchFamily="18" charset="0"/>
              </a:rPr>
              <a:t>Several forms of dispute between the two are possible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AA00DE-C09C-619F-9ACE-B0BF39CBBBBC}"/>
              </a:ext>
            </a:extLst>
          </p:cNvPr>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3047492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C6FC-ED17-6D55-5802-05808A4CF51B}"/>
              </a:ext>
            </a:extLst>
          </p:cNvPr>
          <p:cNvSpPr>
            <a:spLocks noGrp="1"/>
          </p:cNvSpPr>
          <p:nvPr>
            <p:ph type="title"/>
          </p:nvPr>
        </p:nvSpPr>
        <p:spPr/>
        <p:txBody>
          <a:bodyPr/>
          <a:lstStyle/>
          <a:p>
            <a:r>
              <a:rPr lang="en-US" dirty="0"/>
              <a:t>Generic Model of Digital Signature Process</a:t>
            </a:r>
            <a:endParaRPr lang="en-IN" dirty="0"/>
          </a:p>
        </p:txBody>
      </p:sp>
      <p:sp>
        <p:nvSpPr>
          <p:cNvPr id="3" name="Content Placeholder 2">
            <a:extLst>
              <a:ext uri="{FF2B5EF4-FFF2-40B4-BE49-F238E27FC236}">
                <a16:creationId xmlns:a16="http://schemas.microsoft.com/office/drawing/2014/main" id="{D09827DA-E8D5-22A7-60C2-419925BAB62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590268F1-9426-3E57-F0C5-0822F8E8C1F4}"/>
              </a:ext>
            </a:extLst>
          </p:cNvPr>
          <p:cNvSpPr>
            <a:spLocks noGrp="1"/>
          </p:cNvSpPr>
          <p:nvPr>
            <p:ph type="sldNum" sz="quarter" idx="12"/>
          </p:nvPr>
        </p:nvSpPr>
        <p:spPr/>
        <p:txBody>
          <a:bodyPr/>
          <a:lstStyle/>
          <a:p>
            <a:fld id="{B6F15528-21DE-4FAA-801E-634DDDAF4B2B}" type="slidenum">
              <a:rPr lang="en-US" smtClean="0"/>
              <a:pPr/>
              <a:t>77</a:t>
            </a:fld>
            <a:endParaRPr lang="en-US"/>
          </a:p>
        </p:txBody>
      </p:sp>
      <p:pic>
        <p:nvPicPr>
          <p:cNvPr id="6" name="Picture 5">
            <a:extLst>
              <a:ext uri="{FF2B5EF4-FFF2-40B4-BE49-F238E27FC236}">
                <a16:creationId xmlns:a16="http://schemas.microsoft.com/office/drawing/2014/main" id="{E865A331-E2F3-1F2C-C1BC-F43EA9D19C5D}"/>
              </a:ext>
            </a:extLst>
          </p:cNvPr>
          <p:cNvPicPr>
            <a:picLocks noChangeAspect="1"/>
          </p:cNvPicPr>
          <p:nvPr/>
        </p:nvPicPr>
        <p:blipFill>
          <a:blip r:embed="rId2"/>
          <a:stretch>
            <a:fillRect/>
          </a:stretch>
        </p:blipFill>
        <p:spPr>
          <a:xfrm>
            <a:off x="304800" y="1229546"/>
            <a:ext cx="8229600" cy="5467350"/>
          </a:xfrm>
          <a:prstGeom prst="rect">
            <a:avLst/>
          </a:prstGeom>
        </p:spPr>
      </p:pic>
    </p:spTree>
    <p:extLst>
      <p:ext uri="{BB962C8B-B14F-4D97-AF65-F5344CB8AC3E}">
        <p14:creationId xmlns:p14="http://schemas.microsoft.com/office/powerpoint/2010/main" val="37599323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38D2-D436-2E7F-CFBF-56FF37FE06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2B59EE-0D83-0A13-50DE-FA4EF1454C6D}"/>
              </a:ext>
            </a:extLst>
          </p:cNvPr>
          <p:cNvSpPr>
            <a:spLocks noGrp="1"/>
          </p:cNvSpPr>
          <p:nvPr>
            <p:ph idx="1"/>
          </p:nvPr>
        </p:nvSpPr>
        <p:spPr/>
        <p:txBody>
          <a:bodyPr/>
          <a:lstStyle/>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 digital signature is an authentication mechanism that enables the creator of a message to attach a code that acts as a signature. </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Typically the signature is formed by taking the hash of the message and encrypting the message with the creator’s private key. </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signature guarantees the source and integrity of the message. </a:t>
            </a: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 digital signature standard (DSS) is an NIST standard that uses the secure hash algorithm (SHA).</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64F21A-1CA9-F882-4905-95D4FBD13327}"/>
              </a:ext>
            </a:extLst>
          </p:cNvPr>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19989926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3D5E-53B7-6B91-6FBA-C9B1F649DFDD}"/>
              </a:ext>
            </a:extLst>
          </p:cNvPr>
          <p:cNvSpPr>
            <a:spLocks noGrp="1"/>
          </p:cNvSpPr>
          <p:nvPr>
            <p:ph type="title"/>
          </p:nvPr>
        </p:nvSpPr>
        <p:spPr/>
        <p:txBody>
          <a:bodyPr/>
          <a:lstStyle/>
          <a:p>
            <a:pPr algn="just"/>
            <a:r>
              <a:rPr lang="en-US" sz="2500" dirty="0">
                <a:latin typeface="Times New Roman" panose="02020603050405020304" pitchFamily="18" charset="0"/>
                <a:cs typeface="Times New Roman" panose="02020603050405020304" pitchFamily="18" charset="0"/>
              </a:rPr>
              <a:t>Simplified Depiction of Essential Elements of Digital Signature Process</a:t>
            </a:r>
            <a:endParaRPr lang="en-IN" sz="2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3FE9F8-2917-15EB-9DAE-A720923F167C}"/>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897A86B3-E3D6-54E6-466C-8B73D9404BF5}"/>
              </a:ext>
            </a:extLst>
          </p:cNvPr>
          <p:cNvSpPr>
            <a:spLocks noGrp="1"/>
          </p:cNvSpPr>
          <p:nvPr>
            <p:ph type="sldNum" sz="quarter" idx="12"/>
          </p:nvPr>
        </p:nvSpPr>
        <p:spPr/>
        <p:txBody>
          <a:bodyPr/>
          <a:lstStyle/>
          <a:p>
            <a:fld id="{B6F15528-21DE-4FAA-801E-634DDDAF4B2B}" type="slidenum">
              <a:rPr lang="en-US" smtClean="0"/>
              <a:pPr/>
              <a:t>79</a:t>
            </a:fld>
            <a:endParaRPr lang="en-US"/>
          </a:p>
        </p:txBody>
      </p:sp>
      <p:pic>
        <p:nvPicPr>
          <p:cNvPr id="6" name="Picture 5">
            <a:extLst>
              <a:ext uri="{FF2B5EF4-FFF2-40B4-BE49-F238E27FC236}">
                <a16:creationId xmlns:a16="http://schemas.microsoft.com/office/drawing/2014/main" id="{12CAC021-6C91-7466-701D-B14700A4CB47}"/>
              </a:ext>
            </a:extLst>
          </p:cNvPr>
          <p:cNvPicPr>
            <a:picLocks noChangeAspect="1"/>
          </p:cNvPicPr>
          <p:nvPr/>
        </p:nvPicPr>
        <p:blipFill>
          <a:blip r:embed="rId2"/>
          <a:stretch>
            <a:fillRect/>
          </a:stretch>
        </p:blipFill>
        <p:spPr>
          <a:xfrm>
            <a:off x="457200" y="1219200"/>
            <a:ext cx="7915275" cy="5619750"/>
          </a:xfrm>
          <a:prstGeom prst="rect">
            <a:avLst/>
          </a:prstGeom>
        </p:spPr>
      </p:pic>
    </p:spTree>
    <p:extLst>
      <p:ext uri="{BB962C8B-B14F-4D97-AF65-F5344CB8AC3E}">
        <p14:creationId xmlns:p14="http://schemas.microsoft.com/office/powerpoint/2010/main" val="216250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F08E-FF87-AE70-245E-DDD422F21EB2}"/>
              </a:ext>
            </a:extLst>
          </p:cNvPr>
          <p:cNvSpPr>
            <a:spLocks noGrp="1"/>
          </p:cNvSpPr>
          <p:nvPr>
            <p:ph type="title"/>
          </p:nvPr>
        </p:nvSpPr>
        <p:spPr/>
        <p:txBody>
          <a:bodyPr/>
          <a:lstStyle/>
          <a:p>
            <a:r>
              <a:rPr lang="en-AU" altLang="en-US" dirty="0"/>
              <a:t>Public-Key Characteristics</a:t>
            </a:r>
            <a:endParaRPr lang="en-IN" dirty="0"/>
          </a:p>
        </p:txBody>
      </p:sp>
      <p:sp>
        <p:nvSpPr>
          <p:cNvPr id="3" name="Content Placeholder 2">
            <a:extLst>
              <a:ext uri="{FF2B5EF4-FFF2-40B4-BE49-F238E27FC236}">
                <a16:creationId xmlns:a16="http://schemas.microsoft.com/office/drawing/2014/main" id="{7B3FA7BE-DC77-EF20-3FD0-9C2659B46621}"/>
              </a:ext>
            </a:extLst>
          </p:cNvPr>
          <p:cNvSpPr>
            <a:spLocks noGrp="1"/>
          </p:cNvSpPr>
          <p:nvPr>
            <p:ph idx="1"/>
          </p:nvPr>
        </p:nvSpPr>
        <p:spPr/>
        <p:txBody>
          <a:bodyPr/>
          <a:lstStyle/>
          <a:p>
            <a:pPr eaLnBrk="1" hangingPunct="1">
              <a:defRPr/>
            </a:pPr>
            <a:r>
              <a:rPr lang="en-AU" altLang="en-US" sz="2800" dirty="0"/>
              <a:t>Public-Key algorithms rely on two keys where:</a:t>
            </a:r>
          </a:p>
          <a:p>
            <a:pPr lvl="1" eaLnBrk="1" hangingPunct="1">
              <a:defRPr/>
            </a:pPr>
            <a:r>
              <a:rPr lang="en-AU" altLang="en-US" sz="2400" dirty="0"/>
              <a:t>it is computationally infeasible to find decryption key knowing only algorithm &amp; encryption key</a:t>
            </a:r>
          </a:p>
          <a:p>
            <a:pPr lvl="1" eaLnBrk="1" hangingPunct="1">
              <a:defRPr/>
            </a:pPr>
            <a:r>
              <a:rPr lang="en-AU" altLang="en-US" sz="2400" dirty="0"/>
              <a:t>it is computationally easy to </a:t>
            </a:r>
            <a:r>
              <a:rPr lang="en-AU" altLang="en-US" sz="2400" dirty="0" err="1"/>
              <a:t>en</a:t>
            </a:r>
            <a:r>
              <a:rPr lang="en-AU" altLang="en-US" sz="2400" dirty="0"/>
              <a:t>/decrypt messages when the relevant (</a:t>
            </a:r>
            <a:r>
              <a:rPr lang="en-AU" altLang="en-US" sz="2400" dirty="0" err="1"/>
              <a:t>en</a:t>
            </a:r>
            <a:r>
              <a:rPr lang="en-AU" altLang="en-US" sz="2400" dirty="0"/>
              <a:t>/decrypt) key is known</a:t>
            </a:r>
          </a:p>
          <a:p>
            <a:pPr lvl="1" eaLnBrk="1" hangingPunct="1">
              <a:defRPr/>
            </a:pPr>
            <a:r>
              <a:rPr lang="en-AU" altLang="en-US" sz="2400" dirty="0"/>
              <a:t>either of the two related keys can be used for encryption, with the other used for decryption (for some algorithms)</a:t>
            </a:r>
          </a:p>
          <a:p>
            <a:pPr lvl="1" eaLnBrk="1" hangingPunct="1">
              <a:defRPr/>
            </a:pPr>
            <a:endParaRPr lang="en-AU" altLang="en-US" sz="2400" dirty="0"/>
          </a:p>
          <a:p>
            <a:pPr lvl="1" eaLnBrk="1" hangingPunct="1">
              <a:defRPr/>
            </a:pPr>
            <a:endParaRPr lang="en-AU" altLang="en-US" sz="2400" dirty="0"/>
          </a:p>
          <a:p>
            <a:endParaRPr lang="en-IN" dirty="0"/>
          </a:p>
        </p:txBody>
      </p:sp>
      <p:sp>
        <p:nvSpPr>
          <p:cNvPr id="4" name="Slide Number Placeholder 3">
            <a:extLst>
              <a:ext uri="{FF2B5EF4-FFF2-40B4-BE49-F238E27FC236}">
                <a16:creationId xmlns:a16="http://schemas.microsoft.com/office/drawing/2014/main" id="{B96E2DD6-234D-B62C-CE13-ECDE2B2F464C}"/>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899725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EACD-29D3-86DB-4A25-BA9473AF62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E06F68-3482-E49E-F294-545693F3DCB7}"/>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digital signature must have the following properties: </a:t>
            </a:r>
          </a:p>
          <a:p>
            <a:pPr algn="just"/>
            <a:r>
              <a:rPr lang="en-US" dirty="0">
                <a:latin typeface="Times New Roman" panose="02020603050405020304" pitchFamily="18" charset="0"/>
                <a:cs typeface="Times New Roman" panose="02020603050405020304" pitchFamily="18" charset="0"/>
              </a:rPr>
              <a:t>It must verify the author and the date and time of the signature. </a:t>
            </a:r>
          </a:p>
          <a:p>
            <a:pPr algn="just"/>
            <a:r>
              <a:rPr lang="en-US" dirty="0">
                <a:latin typeface="Times New Roman" panose="02020603050405020304" pitchFamily="18" charset="0"/>
                <a:cs typeface="Times New Roman" panose="02020603050405020304" pitchFamily="18" charset="0"/>
              </a:rPr>
              <a:t>It must authenticate the contents at the time of the signature. </a:t>
            </a:r>
          </a:p>
          <a:p>
            <a:pPr algn="just"/>
            <a:r>
              <a:rPr lang="en-US" dirty="0">
                <a:latin typeface="Times New Roman" panose="02020603050405020304" pitchFamily="18" charset="0"/>
                <a:cs typeface="Times New Roman" panose="02020603050405020304" pitchFamily="18" charset="0"/>
              </a:rPr>
              <a:t>It must be verifiable by third parties, to resolve disputes.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4FDF22-414C-3ACA-1A20-8AAEC35F7404}"/>
              </a:ext>
            </a:extLst>
          </p:cNvPr>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16985810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CB06-D0FF-0652-B14B-18B8E580636C}"/>
              </a:ext>
            </a:extLst>
          </p:cNvPr>
          <p:cNvSpPr>
            <a:spLocks noGrp="1"/>
          </p:cNvSpPr>
          <p:nvPr>
            <p:ph type="title"/>
          </p:nvPr>
        </p:nvSpPr>
        <p:spPr>
          <a:xfrm>
            <a:off x="457200" y="277381"/>
            <a:ext cx="8229600" cy="715962"/>
          </a:xfrm>
        </p:spPr>
        <p:txBody>
          <a:bodyPr/>
          <a:lstStyle/>
          <a:p>
            <a:r>
              <a:rPr lang="en-IN" dirty="0"/>
              <a:t>Attacks and Forgeries</a:t>
            </a:r>
          </a:p>
        </p:txBody>
      </p:sp>
      <p:sp>
        <p:nvSpPr>
          <p:cNvPr id="3" name="Content Placeholder 2">
            <a:extLst>
              <a:ext uri="{FF2B5EF4-FFF2-40B4-BE49-F238E27FC236}">
                <a16:creationId xmlns:a16="http://schemas.microsoft.com/office/drawing/2014/main" id="{4FB2BD18-50FD-6C09-74CE-48DA559B1777}"/>
              </a:ext>
            </a:extLst>
          </p:cNvPr>
          <p:cNvSpPr>
            <a:spLocks noGrp="1"/>
          </p:cNvSpPr>
          <p:nvPr>
            <p:ph idx="1"/>
          </p:nvPr>
        </p:nvSpPr>
        <p:spPr/>
        <p:txBody>
          <a:bodyPr/>
          <a:lstStyle/>
          <a:p>
            <a:pPr algn="just"/>
            <a:r>
              <a:rPr lang="en-US" sz="2000" b="1" dirty="0">
                <a:latin typeface="Times New Roman" panose="02020603050405020304" pitchFamily="18" charset="0"/>
                <a:cs typeface="Times New Roman" panose="02020603050405020304" pitchFamily="18" charset="0"/>
              </a:rPr>
              <a:t>Key-only attack: </a:t>
            </a:r>
            <a:r>
              <a:rPr lang="en-US" sz="2000" dirty="0">
                <a:latin typeface="Times New Roman" panose="02020603050405020304" pitchFamily="18" charset="0"/>
                <a:cs typeface="Times New Roman" panose="02020603050405020304" pitchFamily="18" charset="0"/>
              </a:rPr>
              <a:t>C only knows A’s public key. </a:t>
            </a:r>
          </a:p>
          <a:p>
            <a:pPr algn="just"/>
            <a:r>
              <a:rPr lang="en-US" sz="2000" b="1" dirty="0">
                <a:latin typeface="Times New Roman" panose="02020603050405020304" pitchFamily="18" charset="0"/>
                <a:cs typeface="Times New Roman" panose="02020603050405020304" pitchFamily="18" charset="0"/>
              </a:rPr>
              <a:t>Known message attack: </a:t>
            </a:r>
            <a:r>
              <a:rPr lang="en-US" sz="2000" dirty="0">
                <a:latin typeface="Times New Roman" panose="02020603050405020304" pitchFamily="18" charset="0"/>
                <a:cs typeface="Times New Roman" panose="02020603050405020304" pitchFamily="18" charset="0"/>
              </a:rPr>
              <a:t>C is given access to a set of messages and their signatures.</a:t>
            </a:r>
          </a:p>
          <a:p>
            <a:pPr algn="just"/>
            <a:r>
              <a:rPr lang="en-US" sz="2000" b="1" dirty="0">
                <a:latin typeface="Times New Roman" panose="02020603050405020304" pitchFamily="18" charset="0"/>
                <a:cs typeface="Times New Roman" panose="02020603050405020304" pitchFamily="18" charset="0"/>
              </a:rPr>
              <a:t>Generic chosen message attack: </a:t>
            </a:r>
            <a:r>
              <a:rPr lang="en-US" sz="2000" dirty="0">
                <a:latin typeface="Times New Roman" panose="02020603050405020304" pitchFamily="18" charset="0"/>
                <a:cs typeface="Times New Roman" panose="02020603050405020304" pitchFamily="18" charset="0"/>
              </a:rPr>
              <a:t>C chooses a list of messages before attempting to breaks A’s signature scheme, independent of A’s public key. C then obtains from A valid signatures for the chosen messages. The attack is generic, because it does not depend on A’s public key; the same attack is used against everyone.</a:t>
            </a:r>
          </a:p>
          <a:p>
            <a:pPr algn="just"/>
            <a:r>
              <a:rPr lang="en-US" sz="2000" b="1" dirty="0">
                <a:latin typeface="Times New Roman" panose="02020603050405020304" pitchFamily="18" charset="0"/>
                <a:cs typeface="Times New Roman" panose="02020603050405020304" pitchFamily="18" charset="0"/>
              </a:rPr>
              <a:t>Directed chosen message attack: </a:t>
            </a:r>
            <a:r>
              <a:rPr lang="en-US" sz="2000" dirty="0">
                <a:latin typeface="Times New Roman" panose="02020603050405020304" pitchFamily="18" charset="0"/>
                <a:cs typeface="Times New Roman" panose="02020603050405020304" pitchFamily="18" charset="0"/>
              </a:rPr>
              <a:t>Similar to the generic attack, except that the list of messages to be signed is chosen after C knows A’s public key but before any signatures are seen.</a:t>
            </a:r>
          </a:p>
          <a:p>
            <a:pPr algn="just"/>
            <a:r>
              <a:rPr lang="en-US" sz="2000" b="1" dirty="0">
                <a:latin typeface="Times New Roman" panose="02020603050405020304" pitchFamily="18" charset="0"/>
                <a:cs typeface="Times New Roman" panose="02020603050405020304" pitchFamily="18" charset="0"/>
              </a:rPr>
              <a:t>Adaptive chosen message attack: </a:t>
            </a:r>
            <a:r>
              <a:rPr lang="en-US" sz="2000" dirty="0">
                <a:latin typeface="Times New Roman" panose="02020603050405020304" pitchFamily="18" charset="0"/>
                <a:cs typeface="Times New Roman" panose="02020603050405020304" pitchFamily="18" charset="0"/>
              </a:rPr>
              <a:t>C is allowed to use A as an “oracle.” This means the A may request signatures of messages that depend on previously obtained message–signature pairs.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C5109DA-69FA-28C2-B8C0-6470A532E516}"/>
              </a:ext>
            </a:extLst>
          </p:cNvPr>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6792520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D3AC-7E3F-DF62-AD2E-CFF4FA0045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307F88-93FD-5B26-9255-7784BDE9A08B}"/>
              </a:ext>
            </a:extLst>
          </p:cNvPr>
          <p:cNvSpPr>
            <a:spLocks noGrp="1"/>
          </p:cNvSpPr>
          <p:nvPr>
            <p:ph idx="1"/>
          </p:nvPr>
        </p:nvSpPr>
        <p:spPr/>
        <p:txBody>
          <a:bodyPr/>
          <a:lstStyle/>
          <a:p>
            <a:pPr marL="0" indent="0" algn="just">
              <a:buNone/>
            </a:pPr>
            <a:r>
              <a:rPr lang="en-US" sz="2400" b="1" dirty="0">
                <a:latin typeface="Times New Roman" panose="02020603050405020304" pitchFamily="18" charset="0"/>
                <a:cs typeface="Times New Roman" panose="02020603050405020304" pitchFamily="18" charset="0"/>
              </a:rPr>
              <a:t>Total break: </a:t>
            </a:r>
            <a:r>
              <a:rPr lang="en-US" sz="2400" dirty="0">
                <a:latin typeface="Times New Roman" panose="02020603050405020304" pitchFamily="18" charset="0"/>
                <a:cs typeface="Times New Roman" panose="02020603050405020304" pitchFamily="18" charset="0"/>
              </a:rPr>
              <a:t>C determines A’s private key.</a:t>
            </a:r>
          </a:p>
          <a:p>
            <a:pPr marL="0" indent="0" algn="just">
              <a:buNone/>
            </a:pPr>
            <a:r>
              <a:rPr lang="en-US" sz="2400" b="1" dirty="0">
                <a:latin typeface="Times New Roman" panose="02020603050405020304" pitchFamily="18" charset="0"/>
                <a:cs typeface="Times New Roman" panose="02020603050405020304" pitchFamily="18" charset="0"/>
              </a:rPr>
              <a:t>Universal forgery: </a:t>
            </a:r>
            <a:r>
              <a:rPr lang="en-US" sz="2400" dirty="0">
                <a:latin typeface="Times New Roman" panose="02020603050405020304" pitchFamily="18" charset="0"/>
                <a:cs typeface="Times New Roman" panose="02020603050405020304" pitchFamily="18" charset="0"/>
              </a:rPr>
              <a:t>C finds an efficient signing algorithm that provides an equivalent way of constructing signatures on arbitrary messages.</a:t>
            </a:r>
          </a:p>
          <a:p>
            <a:pPr marL="0" indent="0" algn="just">
              <a:buNone/>
            </a:pPr>
            <a:r>
              <a:rPr lang="en-US" sz="2400" b="1" dirty="0">
                <a:latin typeface="Times New Roman" panose="02020603050405020304" pitchFamily="18" charset="0"/>
                <a:cs typeface="Times New Roman" panose="02020603050405020304" pitchFamily="18" charset="0"/>
              </a:rPr>
              <a:t>Selective forgery: </a:t>
            </a:r>
            <a:r>
              <a:rPr lang="en-US" sz="2400" dirty="0">
                <a:latin typeface="Times New Roman" panose="02020603050405020304" pitchFamily="18" charset="0"/>
                <a:cs typeface="Times New Roman" panose="02020603050405020304" pitchFamily="18" charset="0"/>
              </a:rPr>
              <a:t>C forges a signature for a particular message chosen by C. </a:t>
            </a:r>
          </a:p>
          <a:p>
            <a:pPr marL="0" indent="0" algn="just">
              <a:buNone/>
            </a:pPr>
            <a:r>
              <a:rPr lang="en-US" sz="2400" b="1" dirty="0">
                <a:latin typeface="Times New Roman" panose="02020603050405020304" pitchFamily="18" charset="0"/>
                <a:cs typeface="Times New Roman" panose="02020603050405020304" pitchFamily="18" charset="0"/>
              </a:rPr>
              <a:t>Existential forgery: </a:t>
            </a:r>
            <a:r>
              <a:rPr lang="en-US" sz="2400" dirty="0">
                <a:latin typeface="Times New Roman" panose="02020603050405020304" pitchFamily="18" charset="0"/>
                <a:cs typeface="Times New Roman" panose="02020603050405020304" pitchFamily="18" charset="0"/>
              </a:rPr>
              <a:t>C forges a signature for at least one message. C has no control over the message. Consequently, this forgery may only be a minor nuisance to A.</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4075B0-D73B-21FB-622A-8945680B17A0}"/>
              </a:ext>
            </a:extLst>
          </p:cNvPr>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3928404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7E31-0AC9-59FC-B13A-775795AB4ABA}"/>
              </a:ext>
            </a:extLst>
          </p:cNvPr>
          <p:cNvSpPr>
            <a:spLocks noGrp="1"/>
          </p:cNvSpPr>
          <p:nvPr>
            <p:ph type="title"/>
          </p:nvPr>
        </p:nvSpPr>
        <p:spPr/>
        <p:txBody>
          <a:bodyPr/>
          <a:lstStyle/>
          <a:p>
            <a:r>
              <a:rPr lang="en-IN" dirty="0"/>
              <a:t>Digital Signature Requirements</a:t>
            </a:r>
          </a:p>
        </p:txBody>
      </p:sp>
      <p:sp>
        <p:nvSpPr>
          <p:cNvPr id="3" name="Content Placeholder 2">
            <a:extLst>
              <a:ext uri="{FF2B5EF4-FFF2-40B4-BE49-F238E27FC236}">
                <a16:creationId xmlns:a16="http://schemas.microsoft.com/office/drawing/2014/main" id="{5BE5A770-D875-A3EC-3DD9-30C5135B2B28}"/>
              </a:ext>
            </a:extLst>
          </p:cNvPr>
          <p:cNvSpPr>
            <a:spLocks noGrp="1"/>
          </p:cNvSpPr>
          <p:nvPr>
            <p:ph idx="1"/>
          </p:nvPr>
        </p:nvSpPr>
        <p:spPr/>
        <p:txBody>
          <a:bodyPr/>
          <a:lstStyle/>
          <a:p>
            <a:pPr algn="just"/>
            <a:r>
              <a:rPr lang="en-US" sz="2200" dirty="0">
                <a:latin typeface="Times New Roman" panose="02020603050405020304" pitchFamily="18" charset="0"/>
                <a:cs typeface="Times New Roman" panose="02020603050405020304" pitchFamily="18" charset="0"/>
              </a:rPr>
              <a:t>The signature must be a bit pattern that depends on the message being signed.</a:t>
            </a:r>
          </a:p>
          <a:p>
            <a:pPr algn="just"/>
            <a:r>
              <a:rPr lang="en-US" sz="2200" dirty="0">
                <a:latin typeface="Times New Roman" panose="02020603050405020304" pitchFamily="18" charset="0"/>
                <a:cs typeface="Times New Roman" panose="02020603050405020304" pitchFamily="18" charset="0"/>
              </a:rPr>
              <a:t>The signature must use some information unique to the sender to prevent both forgery and denial.</a:t>
            </a:r>
          </a:p>
          <a:p>
            <a:pPr algn="just"/>
            <a:r>
              <a:rPr lang="en-US" sz="2200" dirty="0">
                <a:latin typeface="Times New Roman" panose="02020603050405020304" pitchFamily="18" charset="0"/>
                <a:cs typeface="Times New Roman" panose="02020603050405020304" pitchFamily="18" charset="0"/>
              </a:rPr>
              <a:t>It must be relatively easy to produce the digital signature.</a:t>
            </a:r>
          </a:p>
          <a:p>
            <a:pPr algn="just"/>
            <a:r>
              <a:rPr lang="en-US" sz="2200" dirty="0">
                <a:latin typeface="Times New Roman" panose="02020603050405020304" pitchFamily="18" charset="0"/>
                <a:cs typeface="Times New Roman" panose="02020603050405020304" pitchFamily="18" charset="0"/>
              </a:rPr>
              <a:t>It must be relatively easy to recognize and verify the digital signature.</a:t>
            </a:r>
          </a:p>
          <a:p>
            <a:pPr algn="just"/>
            <a:r>
              <a:rPr lang="en-US" sz="2200" dirty="0">
                <a:latin typeface="Times New Roman" panose="02020603050405020304" pitchFamily="18" charset="0"/>
                <a:cs typeface="Times New Roman" panose="02020603050405020304" pitchFamily="18" charset="0"/>
              </a:rPr>
              <a:t>It must be computationally infeasible to forge a digital signature, either by constructing a new message for an existing digital signature or by constructing a fraudulent digital signature for a given message.</a:t>
            </a:r>
          </a:p>
          <a:p>
            <a:pPr algn="just"/>
            <a:r>
              <a:rPr lang="en-US" sz="2200" dirty="0">
                <a:latin typeface="Times New Roman" panose="02020603050405020304" pitchFamily="18" charset="0"/>
                <a:cs typeface="Times New Roman" panose="02020603050405020304" pitchFamily="18" charset="0"/>
              </a:rPr>
              <a:t>It must be practical to retain a copy of the digital signature in storage</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E00EA1-B255-F8BD-5702-8DCBD6C06D05}"/>
              </a:ext>
            </a:extLst>
          </p:cNvPr>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4194945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046A-3537-2A7E-D6E4-01328772741F}"/>
              </a:ext>
            </a:extLst>
          </p:cNvPr>
          <p:cNvSpPr>
            <a:spLocks noGrp="1"/>
          </p:cNvSpPr>
          <p:nvPr>
            <p:ph type="title"/>
          </p:nvPr>
        </p:nvSpPr>
        <p:spPr/>
        <p:txBody>
          <a:bodyPr/>
          <a:lstStyle/>
          <a:p>
            <a:r>
              <a:rPr lang="en-IN" dirty="0"/>
              <a:t>Direct Digital Signature</a:t>
            </a:r>
          </a:p>
        </p:txBody>
      </p:sp>
      <p:sp>
        <p:nvSpPr>
          <p:cNvPr id="3" name="Content Placeholder 2">
            <a:extLst>
              <a:ext uri="{FF2B5EF4-FFF2-40B4-BE49-F238E27FC236}">
                <a16:creationId xmlns:a16="http://schemas.microsoft.com/office/drawing/2014/main" id="{D0AF872C-2CFE-AE35-8F96-97096A43CFC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term direct digital signature refers to a digital signature scheme that involves only the communicating parties (source, destination</a:t>
            </a:r>
            <a:r>
              <a:rPr lang="en-US">
                <a:latin typeface="Times New Roman" panose="02020603050405020304" pitchFamily="18" charset="0"/>
                <a:cs typeface="Times New Roman" panose="02020603050405020304" pitchFamily="18" charset="0"/>
              </a:rPr>
              <a:t>). </a:t>
            </a:r>
          </a:p>
          <a:p>
            <a:pPr algn="just"/>
            <a:r>
              <a:rPr lang="en-US">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assumed that the destination knows the public key of the source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10FCAC-FD68-358A-F938-36DBAE7E58BF}"/>
              </a:ext>
            </a:extLst>
          </p:cNvPr>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9766866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a14="http://schemas.microsoft.com/office/drawing/2010/main" val="0"/>
              </a:ext>
            </a:extLst>
          </a:blip>
          <a:srcRect t="6666" b="17778"/>
          <a:stretch/>
        </p:blipFill>
        <p:spPr bwMode="auto">
          <a:xfrm>
            <a:off x="-1" y="427703"/>
            <a:ext cx="9134477" cy="51816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1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C682-4F3C-7709-B526-F171F6FF32E1}"/>
              </a:ext>
            </a:extLst>
          </p:cNvPr>
          <p:cNvSpPr>
            <a:spLocks noGrp="1"/>
          </p:cNvSpPr>
          <p:nvPr>
            <p:ph type="title"/>
          </p:nvPr>
        </p:nvSpPr>
        <p:spPr/>
        <p:txBody>
          <a:bodyPr/>
          <a:lstStyle/>
          <a:p>
            <a:r>
              <a:rPr lang="en-AU" altLang="en-US" dirty="0"/>
              <a:t>Public-Key Cryptosystems</a:t>
            </a:r>
            <a:endParaRPr lang="en-IN" dirty="0"/>
          </a:p>
        </p:txBody>
      </p:sp>
      <p:sp>
        <p:nvSpPr>
          <p:cNvPr id="4" name="Slide Number Placeholder 3">
            <a:extLst>
              <a:ext uri="{FF2B5EF4-FFF2-40B4-BE49-F238E27FC236}">
                <a16:creationId xmlns:a16="http://schemas.microsoft.com/office/drawing/2014/main" id="{7E6C11A0-CBC1-ACE1-BD83-D8CE237CA840}"/>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5" name="Content Placeholder 4">
            <a:extLst>
              <a:ext uri="{FF2B5EF4-FFF2-40B4-BE49-F238E27FC236}">
                <a16:creationId xmlns:a16="http://schemas.microsoft.com/office/drawing/2014/main" id="{2FCA5F09-D96E-13C5-97B9-DAAF8BF66C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3898" b="18529"/>
          <a:stretch>
            <a:fillRect/>
          </a:stretch>
        </p:blipFill>
        <p:spPr bwMode="auto">
          <a:xfrm>
            <a:off x="457200" y="1302662"/>
            <a:ext cx="8229600" cy="4297126"/>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677981"/>
      </p:ext>
    </p:extLst>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521F96F3AB4447BF70CD291954DCCD" ma:contentTypeVersion="4" ma:contentTypeDescription="Create a new document." ma:contentTypeScope="" ma:versionID="57b393154cb48289f8d26b82b4885a54">
  <xsd:schema xmlns:xsd="http://www.w3.org/2001/XMLSchema" xmlns:xs="http://www.w3.org/2001/XMLSchema" xmlns:p="http://schemas.microsoft.com/office/2006/metadata/properties" xmlns:ns2="00af665b-9cc2-4010-a7f6-c2696d1560f6" targetNamespace="http://schemas.microsoft.com/office/2006/metadata/properties" ma:root="true" ma:fieldsID="46ffc877a76ae8334cca70d212d89bc9" ns2:_="">
    <xsd:import namespace="00af665b-9cc2-4010-a7f6-c2696d1560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f665b-9cc2-4010-a7f6-c2696d156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F377BA-E110-4551-BA4B-72AF0F8173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f665b-9cc2-4010-a7f6-c2696d1560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FDA373-D5CF-4F0F-A826-9892AA050C92}">
  <ds:schemaRefs>
    <ds:schemaRef ds:uri="http://schemas.microsoft.com/sharepoint/v3/contenttype/forms"/>
  </ds:schemaRefs>
</ds:datastoreItem>
</file>

<file path=customXml/itemProps3.xml><?xml version="1.0" encoding="utf-8"?>
<ds:datastoreItem xmlns:ds="http://schemas.openxmlformats.org/officeDocument/2006/customXml" ds:itemID="{15DFE7C8-44AE-4CA0-BC1C-D7A115A2224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6890</TotalTime>
  <Words>4624</Words>
  <Application>Microsoft Office PowerPoint</Application>
  <PresentationFormat>On-screen Show (4:3)</PresentationFormat>
  <Paragraphs>451</Paragraphs>
  <Slides>85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Arial</vt:lpstr>
      <vt:lpstr>Bookman Old Style</vt:lpstr>
      <vt:lpstr>Calibri</vt:lpstr>
      <vt:lpstr>Cambria</vt:lpstr>
      <vt:lpstr>Courier</vt:lpstr>
      <vt:lpstr>Courier New</vt:lpstr>
      <vt:lpstr>Helvetica</vt:lpstr>
      <vt:lpstr>Times New Roman</vt:lpstr>
      <vt:lpstr>Times-Roman</vt:lpstr>
      <vt:lpstr>Wingdings</vt:lpstr>
      <vt:lpstr>Thiru_Regular</vt:lpstr>
      <vt:lpstr>PowerPoint Presentation</vt:lpstr>
      <vt:lpstr>PowerPoint Presentation</vt:lpstr>
      <vt:lpstr>Private-Key Cryptography</vt:lpstr>
      <vt:lpstr>Public-Key Cryptography</vt:lpstr>
      <vt:lpstr>Why Public-Key Cryptography?</vt:lpstr>
      <vt:lpstr>Public-Key Cryptography</vt:lpstr>
      <vt:lpstr>Public-Key Cryptography</vt:lpstr>
      <vt:lpstr>Public-Key Characteristics</vt:lpstr>
      <vt:lpstr>Public-Key Cryptosystems</vt:lpstr>
      <vt:lpstr>Public-Key Applications</vt:lpstr>
      <vt:lpstr>Security of Public Key Schemes</vt:lpstr>
      <vt:lpstr>RSA</vt:lpstr>
      <vt:lpstr>RSA Key Setup</vt:lpstr>
      <vt:lpstr>RSA Use</vt:lpstr>
      <vt:lpstr>Why RSA Works</vt:lpstr>
      <vt:lpstr>RSA Example - Key Setup</vt:lpstr>
      <vt:lpstr>RSA Example - En/Decryption</vt:lpstr>
      <vt:lpstr>Exponentiation</vt:lpstr>
      <vt:lpstr>Exponentiation</vt:lpstr>
      <vt:lpstr>Efficient Encryption</vt:lpstr>
      <vt:lpstr>Efficient Decryption</vt:lpstr>
      <vt:lpstr>RSA Key Generation</vt:lpstr>
      <vt:lpstr>RSA Security</vt:lpstr>
      <vt:lpstr>Factoring Problem</vt:lpstr>
      <vt:lpstr>Timing Attacks</vt:lpstr>
      <vt:lpstr>Chosen Ciphertext Attacks</vt:lpstr>
      <vt:lpstr>Diffie-Hellman Key Exchange</vt:lpstr>
      <vt:lpstr>Diffie-Hellman key exchange algorithm</vt:lpstr>
      <vt:lpstr>PowerPoint Presentation</vt:lpstr>
      <vt:lpstr>Example</vt:lpstr>
      <vt:lpstr>PowerPoint Presentation</vt:lpstr>
      <vt:lpstr>PowerPoint Presentation</vt:lpstr>
      <vt:lpstr>Key Exchange Protocols</vt:lpstr>
      <vt:lpstr>Key Exchange Protocols</vt:lpstr>
      <vt:lpstr>Man-in-the-Middle Attack</vt:lpstr>
      <vt:lpstr>The attack proceeds as follows.</vt:lpstr>
      <vt:lpstr>PowerPoint Presentation</vt:lpstr>
      <vt:lpstr>PowerPoint Presentation</vt:lpstr>
      <vt:lpstr>Cryptographic Hash Function</vt:lpstr>
      <vt:lpstr>PowerPoint Presentation</vt:lpstr>
      <vt:lpstr>PowerPoint Presentation</vt:lpstr>
      <vt:lpstr>PowerPoint Presentation</vt:lpstr>
      <vt:lpstr>Secure Hash Algorithm (SHA)</vt:lpstr>
      <vt:lpstr>SHA-512 Logic</vt:lpstr>
      <vt:lpstr>Message Digest Generation Using SHA-512</vt:lpstr>
      <vt:lpstr>The processing consists of the following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Message Authentication Code</vt:lpstr>
      <vt:lpstr>Message Authentication Requirement</vt:lpstr>
      <vt:lpstr>PowerPoint Presentation</vt:lpstr>
      <vt:lpstr>PowerPoint Presentation</vt:lpstr>
      <vt:lpstr>PowerPoint Presentation</vt:lpstr>
      <vt:lpstr>PowerPoint Presentation</vt:lpstr>
      <vt:lpstr>Message Authentication Functions</vt:lpstr>
      <vt:lpstr>Message Authentication Code</vt:lpstr>
      <vt:lpstr>PowerPoint Presentation</vt:lpstr>
      <vt:lpstr>PowerPoint Presentation</vt:lpstr>
      <vt:lpstr>PowerPoint Presentation</vt:lpstr>
      <vt:lpstr>PowerPoint Presentation</vt:lpstr>
      <vt:lpstr>PowerPoint Presentation</vt:lpstr>
      <vt:lpstr>Requirement for MAC</vt:lpstr>
      <vt:lpstr>Security of MACS</vt:lpstr>
      <vt:lpstr>MACs Based on Hash Function: HMAC</vt:lpstr>
      <vt:lpstr>HMAC Design Objectives</vt:lpstr>
      <vt:lpstr>HMAC Algorithm</vt:lpstr>
      <vt:lpstr>HMAC Structure</vt:lpstr>
      <vt:lpstr>PowerPoint Presentation</vt:lpstr>
      <vt:lpstr>DIGITAL SIGNATURES</vt:lpstr>
      <vt:lpstr>Generic Model of Digital Signature Process</vt:lpstr>
      <vt:lpstr>PowerPoint Presentation</vt:lpstr>
      <vt:lpstr>Simplified Depiction of Essential Elements of Digital Signature Process</vt:lpstr>
      <vt:lpstr>PowerPoint Presentation</vt:lpstr>
      <vt:lpstr>Attacks and Forgeries</vt:lpstr>
      <vt:lpstr>PowerPoint Presentation</vt:lpstr>
      <vt:lpstr>Digital Signature Requirements</vt:lpstr>
      <vt:lpstr>Direct Digital Signature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Gnanakumar Ganesan</cp:lastModifiedBy>
  <cp:revision>311</cp:revision>
  <dcterms:created xsi:type="dcterms:W3CDTF">2006-08-16T00:00:00Z</dcterms:created>
  <dcterms:modified xsi:type="dcterms:W3CDTF">2023-05-03T07:28:37Z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0x01010093521F96F3AB4447BF70CD291954DCCD</vt:lpwstr>
  </property>
</Properties>
</file>