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4"/>
  </p:sldMasterIdLst>
  <p:notesMasterIdLst>
    <p:notesMasterId r:id="rId49"/>
  </p:notesMasterIdLst>
  <p:handoutMasterIdLst>
    <p:handoutMasterId r:id="rId50"/>
  </p:handoutMasterIdLst>
  <p:sldIdLst>
    <p:sldId id="256" r:id="rId5"/>
    <p:sldId id="551" r:id="rId6"/>
    <p:sldId id="566" r:id="rId7"/>
    <p:sldId id="567" r:id="rId8"/>
    <p:sldId id="568" r:id="rId9"/>
    <p:sldId id="569" r:id="rId10"/>
    <p:sldId id="570" r:id="rId11"/>
    <p:sldId id="572" r:id="rId12"/>
    <p:sldId id="656" r:id="rId13"/>
    <p:sldId id="657" r:id="rId14"/>
    <p:sldId id="658" r:id="rId15"/>
    <p:sldId id="659" r:id="rId16"/>
    <p:sldId id="660" r:id="rId17"/>
    <p:sldId id="661" r:id="rId18"/>
    <p:sldId id="663" r:id="rId19"/>
    <p:sldId id="664" r:id="rId20"/>
    <p:sldId id="665" r:id="rId21"/>
    <p:sldId id="666" r:id="rId22"/>
    <p:sldId id="667" r:id="rId23"/>
    <p:sldId id="668" r:id="rId24"/>
    <p:sldId id="669" r:id="rId25"/>
    <p:sldId id="670" r:id="rId26"/>
    <p:sldId id="671" r:id="rId27"/>
    <p:sldId id="672" r:id="rId28"/>
    <p:sldId id="673" r:id="rId29"/>
    <p:sldId id="674" r:id="rId30"/>
    <p:sldId id="675" r:id="rId31"/>
    <p:sldId id="676" r:id="rId32"/>
    <p:sldId id="677" r:id="rId33"/>
    <p:sldId id="678" r:id="rId34"/>
    <p:sldId id="679" r:id="rId35"/>
    <p:sldId id="682" r:id="rId36"/>
    <p:sldId id="683" r:id="rId37"/>
    <p:sldId id="684" r:id="rId38"/>
    <p:sldId id="687" r:id="rId39"/>
    <p:sldId id="688" r:id="rId40"/>
    <p:sldId id="689" r:id="rId41"/>
    <p:sldId id="690" r:id="rId42"/>
    <p:sldId id="691" r:id="rId43"/>
    <p:sldId id="692" r:id="rId44"/>
    <p:sldId id="693" r:id="rId45"/>
    <p:sldId id="694" r:id="rId46"/>
    <p:sldId id="695" r:id="rId47"/>
    <p:sldId id="300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43" autoAdjust="0"/>
    <p:restoredTop sz="94660"/>
  </p:normalViewPr>
  <p:slideViewPr>
    <p:cSldViewPr>
      <p:cViewPr varScale="1">
        <p:scale>
          <a:sx n="70" d="100"/>
          <a:sy n="70" d="100"/>
        </p:scale>
        <p:origin x="14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nanakumar Ganesan" userId="01c6304ab81ed45c" providerId="LiveId" clId="{F4835ED3-B51D-42CE-9328-A4F5FB0B7D33}"/>
    <pc:docChg chg="undo custSel addSld delSld modSld sldOrd">
      <pc:chgData name="Gnanakumar Ganesan" userId="01c6304ab81ed45c" providerId="LiveId" clId="{F4835ED3-B51D-42CE-9328-A4F5FB0B7D33}" dt="2023-04-25T08:49:24.808" v="1092" actId="1035"/>
      <pc:docMkLst>
        <pc:docMk/>
      </pc:docMkLst>
      <pc:sldChg chg="modSp mod">
        <pc:chgData name="Gnanakumar Ganesan" userId="01c6304ab81ed45c" providerId="LiveId" clId="{F4835ED3-B51D-42CE-9328-A4F5FB0B7D33}" dt="2023-04-20T03:10:29.566" v="90" actId="207"/>
        <pc:sldMkLst>
          <pc:docMk/>
          <pc:sldMk cId="158091678" sldId="551"/>
        </pc:sldMkLst>
        <pc:spChg chg="mod">
          <ac:chgData name="Gnanakumar Ganesan" userId="01c6304ab81ed45c" providerId="LiveId" clId="{F4835ED3-B51D-42CE-9328-A4F5FB0B7D33}" dt="2023-04-20T03:10:29.566" v="90" actId="207"/>
          <ac:spMkLst>
            <pc:docMk/>
            <pc:sldMk cId="158091678" sldId="551"/>
            <ac:spMk id="3" creationId="{0382F02C-923C-1F74-31D9-961501824FA6}"/>
          </ac:spMkLst>
        </pc:spChg>
      </pc:sldChg>
      <pc:sldChg chg="del">
        <pc:chgData name="Gnanakumar Ganesan" userId="01c6304ab81ed45c" providerId="LiveId" clId="{F4835ED3-B51D-42CE-9328-A4F5FB0B7D33}" dt="2023-04-20T03:08:59.031" v="1" actId="47"/>
        <pc:sldMkLst>
          <pc:docMk/>
          <pc:sldMk cId="1256995207" sldId="552"/>
        </pc:sldMkLst>
      </pc:sldChg>
      <pc:sldChg chg="modSp new del mod">
        <pc:chgData name="Gnanakumar Ganesan" userId="01c6304ab81ed45c" providerId="LiveId" clId="{F4835ED3-B51D-42CE-9328-A4F5FB0B7D33}" dt="2023-04-24T05:27:38.810" v="575" actId="47"/>
        <pc:sldMkLst>
          <pc:docMk/>
          <pc:sldMk cId="2142963174" sldId="552"/>
        </pc:sldMkLst>
        <pc:spChg chg="mod">
          <ac:chgData name="Gnanakumar Ganesan" userId="01c6304ab81ed45c" providerId="LiveId" clId="{F4835ED3-B51D-42CE-9328-A4F5FB0B7D33}" dt="2023-04-20T04:39:24.605" v="220"/>
          <ac:spMkLst>
            <pc:docMk/>
            <pc:sldMk cId="2142963174" sldId="552"/>
            <ac:spMk id="2" creationId="{04B426C8-0E6E-8D68-47F9-905078D0D379}"/>
          </ac:spMkLst>
        </pc:spChg>
        <pc:spChg chg="mod">
          <ac:chgData name="Gnanakumar Ganesan" userId="01c6304ab81ed45c" providerId="LiveId" clId="{F4835ED3-B51D-42CE-9328-A4F5FB0B7D33}" dt="2023-04-20T04:37:23.938" v="193" actId="20577"/>
          <ac:spMkLst>
            <pc:docMk/>
            <pc:sldMk cId="2142963174" sldId="552"/>
            <ac:spMk id="3" creationId="{9539D4A9-32FC-C28E-B1D1-D4857106B307}"/>
          </ac:spMkLst>
        </pc:spChg>
      </pc:sldChg>
      <pc:sldChg chg="modSp new del mod">
        <pc:chgData name="Gnanakumar Ganesan" userId="01c6304ab81ed45c" providerId="LiveId" clId="{F4835ED3-B51D-42CE-9328-A4F5FB0B7D33}" dt="2023-04-24T05:27:39.091" v="576" actId="47"/>
        <pc:sldMkLst>
          <pc:docMk/>
          <pc:sldMk cId="1209635465" sldId="553"/>
        </pc:sldMkLst>
        <pc:spChg chg="mod">
          <ac:chgData name="Gnanakumar Ganesan" userId="01c6304ab81ed45c" providerId="LiveId" clId="{F4835ED3-B51D-42CE-9328-A4F5FB0B7D33}" dt="2023-04-20T04:40:21.070" v="224" actId="207"/>
          <ac:spMkLst>
            <pc:docMk/>
            <pc:sldMk cId="1209635465" sldId="553"/>
            <ac:spMk id="2" creationId="{E69FAB46-636E-8E3C-0958-0D2A66564634}"/>
          </ac:spMkLst>
        </pc:spChg>
        <pc:spChg chg="mod">
          <ac:chgData name="Gnanakumar Ganesan" userId="01c6304ab81ed45c" providerId="LiveId" clId="{F4835ED3-B51D-42CE-9328-A4F5FB0B7D33}" dt="2023-04-20T04:43:01.754" v="254" actId="255"/>
          <ac:spMkLst>
            <pc:docMk/>
            <pc:sldMk cId="1209635465" sldId="553"/>
            <ac:spMk id="3" creationId="{B9372651-E8FA-DE95-A49B-A720591E8D4F}"/>
          </ac:spMkLst>
        </pc:spChg>
      </pc:sldChg>
      <pc:sldChg chg="del">
        <pc:chgData name="Gnanakumar Ganesan" userId="01c6304ab81ed45c" providerId="LiveId" clId="{F4835ED3-B51D-42CE-9328-A4F5FB0B7D33}" dt="2023-04-20T03:08:59.276" v="2" actId="47"/>
        <pc:sldMkLst>
          <pc:docMk/>
          <pc:sldMk cId="3069409265" sldId="553"/>
        </pc:sldMkLst>
      </pc:sldChg>
      <pc:sldChg chg="addSp modSp new del mod">
        <pc:chgData name="Gnanakumar Ganesan" userId="01c6304ab81ed45c" providerId="LiveId" clId="{F4835ED3-B51D-42CE-9328-A4F5FB0B7D33}" dt="2023-04-24T05:27:39.334" v="577" actId="47"/>
        <pc:sldMkLst>
          <pc:docMk/>
          <pc:sldMk cId="1122082798" sldId="554"/>
        </pc:sldMkLst>
        <pc:spChg chg="mod">
          <ac:chgData name="Gnanakumar Ganesan" userId="01c6304ab81ed45c" providerId="LiveId" clId="{F4835ED3-B51D-42CE-9328-A4F5FB0B7D33}" dt="2023-04-20T04:44:47.236" v="261" actId="207"/>
          <ac:spMkLst>
            <pc:docMk/>
            <pc:sldMk cId="1122082798" sldId="554"/>
            <ac:spMk id="2" creationId="{2A76E0DB-E2B6-DBEF-8B46-8753BEE503DC}"/>
          </ac:spMkLst>
        </pc:spChg>
        <pc:picChg chg="add mod">
          <ac:chgData name="Gnanakumar Ganesan" userId="01c6304ab81ed45c" providerId="LiveId" clId="{F4835ED3-B51D-42CE-9328-A4F5FB0B7D33}" dt="2023-04-20T04:44:48.313" v="262" actId="1076"/>
          <ac:picMkLst>
            <pc:docMk/>
            <pc:sldMk cId="1122082798" sldId="554"/>
            <ac:picMk id="6" creationId="{28040416-6BA6-CD72-E589-8C6DC2DC5A39}"/>
          </ac:picMkLst>
        </pc:picChg>
      </pc:sldChg>
      <pc:sldChg chg="del">
        <pc:chgData name="Gnanakumar Ganesan" userId="01c6304ab81ed45c" providerId="LiveId" clId="{F4835ED3-B51D-42CE-9328-A4F5FB0B7D33}" dt="2023-04-20T03:08:59.526" v="3" actId="47"/>
        <pc:sldMkLst>
          <pc:docMk/>
          <pc:sldMk cId="2193709283" sldId="554"/>
        </pc:sldMkLst>
      </pc:sldChg>
      <pc:sldChg chg="modSp new del mod">
        <pc:chgData name="Gnanakumar Ganesan" userId="01c6304ab81ed45c" providerId="LiveId" clId="{F4835ED3-B51D-42CE-9328-A4F5FB0B7D33}" dt="2023-04-24T05:27:39.772" v="579" actId="47"/>
        <pc:sldMkLst>
          <pc:docMk/>
          <pc:sldMk cId="2300667465" sldId="555"/>
        </pc:sldMkLst>
        <pc:spChg chg="mod">
          <ac:chgData name="Gnanakumar Ganesan" userId="01c6304ab81ed45c" providerId="LiveId" clId="{F4835ED3-B51D-42CE-9328-A4F5FB0B7D33}" dt="2023-04-20T04:47:02.040" v="291" actId="20577"/>
          <ac:spMkLst>
            <pc:docMk/>
            <pc:sldMk cId="2300667465" sldId="555"/>
            <ac:spMk id="3" creationId="{DE1741FA-69DA-F721-B03B-64788F7B195A}"/>
          </ac:spMkLst>
        </pc:spChg>
      </pc:sldChg>
      <pc:sldChg chg="del">
        <pc:chgData name="Gnanakumar Ganesan" userId="01c6304ab81ed45c" providerId="LiveId" clId="{F4835ED3-B51D-42CE-9328-A4F5FB0B7D33}" dt="2023-04-20T03:08:59.925" v="5" actId="47"/>
        <pc:sldMkLst>
          <pc:docMk/>
          <pc:sldMk cId="2471182613" sldId="555"/>
        </pc:sldMkLst>
      </pc:sldChg>
      <pc:sldChg chg="modSp new del mod">
        <pc:chgData name="Gnanakumar Ganesan" userId="01c6304ab81ed45c" providerId="LiveId" clId="{F4835ED3-B51D-42CE-9328-A4F5FB0B7D33}" dt="2023-04-24T05:27:40" v="580" actId="47"/>
        <pc:sldMkLst>
          <pc:docMk/>
          <pc:sldMk cId="1927347956" sldId="556"/>
        </pc:sldMkLst>
        <pc:spChg chg="mod">
          <ac:chgData name="Gnanakumar Ganesan" userId="01c6304ab81ed45c" providerId="LiveId" clId="{F4835ED3-B51D-42CE-9328-A4F5FB0B7D33}" dt="2023-04-20T04:45:56.494" v="275" actId="113"/>
          <ac:spMkLst>
            <pc:docMk/>
            <pc:sldMk cId="1927347956" sldId="556"/>
            <ac:spMk id="3" creationId="{B8E37D00-D2DF-1F53-799F-E5A7EC3C72C4}"/>
          </ac:spMkLst>
        </pc:spChg>
      </pc:sldChg>
      <pc:sldChg chg="del">
        <pc:chgData name="Gnanakumar Ganesan" userId="01c6304ab81ed45c" providerId="LiveId" clId="{F4835ED3-B51D-42CE-9328-A4F5FB0B7D33}" dt="2023-04-20T03:09:00.358" v="6" actId="47"/>
        <pc:sldMkLst>
          <pc:docMk/>
          <pc:sldMk cId="1954535972" sldId="556"/>
        </pc:sldMkLst>
      </pc:sldChg>
      <pc:sldChg chg="modSp new del mod">
        <pc:chgData name="Gnanakumar Ganesan" userId="01c6304ab81ed45c" providerId="LiveId" clId="{F4835ED3-B51D-42CE-9328-A4F5FB0B7D33}" dt="2023-04-24T05:27:40.240" v="581" actId="47"/>
        <pc:sldMkLst>
          <pc:docMk/>
          <pc:sldMk cId="1489410728" sldId="557"/>
        </pc:sldMkLst>
        <pc:spChg chg="mod">
          <ac:chgData name="Gnanakumar Ganesan" userId="01c6304ab81ed45c" providerId="LiveId" clId="{F4835ED3-B51D-42CE-9328-A4F5FB0B7D33}" dt="2023-04-20T04:48:26.368" v="296" actId="2711"/>
          <ac:spMkLst>
            <pc:docMk/>
            <pc:sldMk cId="1489410728" sldId="557"/>
            <ac:spMk id="2" creationId="{5F035501-10E0-54B7-8459-7BDE04259EF5}"/>
          </ac:spMkLst>
        </pc:spChg>
        <pc:spChg chg="mod">
          <ac:chgData name="Gnanakumar Ganesan" userId="01c6304ab81ed45c" providerId="LiveId" clId="{F4835ED3-B51D-42CE-9328-A4F5FB0B7D33}" dt="2023-04-20T04:50:11.402" v="346" actId="20577"/>
          <ac:spMkLst>
            <pc:docMk/>
            <pc:sldMk cId="1489410728" sldId="557"/>
            <ac:spMk id="3" creationId="{608E684F-F344-8F0C-3B02-24B67D9CE68E}"/>
          </ac:spMkLst>
        </pc:spChg>
      </pc:sldChg>
      <pc:sldChg chg="del">
        <pc:chgData name="Gnanakumar Ganesan" userId="01c6304ab81ed45c" providerId="LiveId" clId="{F4835ED3-B51D-42CE-9328-A4F5FB0B7D33}" dt="2023-04-20T03:08:59.752" v="4" actId="47"/>
        <pc:sldMkLst>
          <pc:docMk/>
          <pc:sldMk cId="3449686588" sldId="557"/>
        </pc:sldMkLst>
      </pc:sldChg>
      <pc:sldChg chg="modSp new del mod">
        <pc:chgData name="Gnanakumar Ganesan" userId="01c6304ab81ed45c" providerId="LiveId" clId="{F4835ED3-B51D-42CE-9328-A4F5FB0B7D33}" dt="2023-04-24T05:27:40.497" v="582" actId="47"/>
        <pc:sldMkLst>
          <pc:docMk/>
          <pc:sldMk cId="1501215030" sldId="558"/>
        </pc:sldMkLst>
        <pc:spChg chg="mod">
          <ac:chgData name="Gnanakumar Ganesan" userId="01c6304ab81ed45c" providerId="LiveId" clId="{F4835ED3-B51D-42CE-9328-A4F5FB0B7D33}" dt="2023-04-20T04:51:26.323" v="353" actId="255"/>
          <ac:spMkLst>
            <pc:docMk/>
            <pc:sldMk cId="1501215030" sldId="558"/>
            <ac:spMk id="3" creationId="{FB8EA351-D0B8-B6BE-9B11-A625C01DBF84}"/>
          </ac:spMkLst>
        </pc:spChg>
      </pc:sldChg>
      <pc:sldChg chg="del">
        <pc:chgData name="Gnanakumar Ganesan" userId="01c6304ab81ed45c" providerId="LiveId" clId="{F4835ED3-B51D-42CE-9328-A4F5FB0B7D33}" dt="2023-04-20T03:09:00.575" v="7" actId="47"/>
        <pc:sldMkLst>
          <pc:docMk/>
          <pc:sldMk cId="3347916520" sldId="558"/>
        </pc:sldMkLst>
      </pc:sldChg>
      <pc:sldChg chg="modSp new del mod">
        <pc:chgData name="Gnanakumar Ganesan" userId="01c6304ab81ed45c" providerId="LiveId" clId="{F4835ED3-B51D-42CE-9328-A4F5FB0B7D33}" dt="2023-04-24T05:27:40.729" v="583" actId="47"/>
        <pc:sldMkLst>
          <pc:docMk/>
          <pc:sldMk cId="398459228" sldId="559"/>
        </pc:sldMkLst>
        <pc:spChg chg="mod">
          <ac:chgData name="Gnanakumar Ganesan" userId="01c6304ab81ed45c" providerId="LiveId" clId="{F4835ED3-B51D-42CE-9328-A4F5FB0B7D33}" dt="2023-04-20T04:52:22.043" v="361" actId="20577"/>
          <ac:spMkLst>
            <pc:docMk/>
            <pc:sldMk cId="398459228" sldId="559"/>
            <ac:spMk id="3" creationId="{F098A7B8-0FE7-B8FF-E000-026DB2927CDE}"/>
          </ac:spMkLst>
        </pc:spChg>
      </pc:sldChg>
      <pc:sldChg chg="del">
        <pc:chgData name="Gnanakumar Ganesan" userId="01c6304ab81ed45c" providerId="LiveId" clId="{F4835ED3-B51D-42CE-9328-A4F5FB0B7D33}" dt="2023-04-20T03:09:00.809" v="8" actId="47"/>
        <pc:sldMkLst>
          <pc:docMk/>
          <pc:sldMk cId="3178859866" sldId="559"/>
        </pc:sldMkLst>
      </pc:sldChg>
      <pc:sldChg chg="del">
        <pc:chgData name="Gnanakumar Ganesan" userId="01c6304ab81ed45c" providerId="LiveId" clId="{F4835ED3-B51D-42CE-9328-A4F5FB0B7D33}" dt="2023-04-20T03:09:01.051" v="9" actId="47"/>
        <pc:sldMkLst>
          <pc:docMk/>
          <pc:sldMk cId="238154119" sldId="560"/>
        </pc:sldMkLst>
      </pc:sldChg>
      <pc:sldChg chg="addSp delSp modSp new del mod">
        <pc:chgData name="Gnanakumar Ganesan" userId="01c6304ab81ed45c" providerId="LiveId" clId="{F4835ED3-B51D-42CE-9328-A4F5FB0B7D33}" dt="2023-04-24T05:27:41.289" v="584" actId="47"/>
        <pc:sldMkLst>
          <pc:docMk/>
          <pc:sldMk cId="1483458358" sldId="560"/>
        </pc:sldMkLst>
        <pc:spChg chg="mod">
          <ac:chgData name="Gnanakumar Ganesan" userId="01c6304ab81ed45c" providerId="LiveId" clId="{F4835ED3-B51D-42CE-9328-A4F5FB0B7D33}" dt="2023-04-20T05:03:45.194" v="364" actId="2711"/>
          <ac:spMkLst>
            <pc:docMk/>
            <pc:sldMk cId="1483458358" sldId="560"/>
            <ac:spMk id="2" creationId="{7EF65BA8-87F8-6A5E-D6CE-2BCDCBB80B7A}"/>
          </ac:spMkLst>
        </pc:spChg>
        <pc:spChg chg="del">
          <ac:chgData name="Gnanakumar Ganesan" userId="01c6304ab81ed45c" providerId="LiveId" clId="{F4835ED3-B51D-42CE-9328-A4F5FB0B7D33}" dt="2023-04-20T05:04:11.408" v="365" actId="22"/>
          <ac:spMkLst>
            <pc:docMk/>
            <pc:sldMk cId="1483458358" sldId="560"/>
            <ac:spMk id="3" creationId="{44907097-4A00-1719-EECC-2668EC8FA4B4}"/>
          </ac:spMkLst>
        </pc:spChg>
        <pc:picChg chg="add mod ord">
          <ac:chgData name="Gnanakumar Ganesan" userId="01c6304ab81ed45c" providerId="LiveId" clId="{F4835ED3-B51D-42CE-9328-A4F5FB0B7D33}" dt="2023-04-20T05:04:35.490" v="366" actId="1036"/>
          <ac:picMkLst>
            <pc:docMk/>
            <pc:sldMk cId="1483458358" sldId="560"/>
            <ac:picMk id="6" creationId="{44AF84C7-BEB7-48A9-DB63-8A4EA087CDB3}"/>
          </ac:picMkLst>
        </pc:picChg>
      </pc:sldChg>
      <pc:sldChg chg="modSp new del mod">
        <pc:chgData name="Gnanakumar Ganesan" userId="01c6304ab81ed45c" providerId="LiveId" clId="{F4835ED3-B51D-42CE-9328-A4F5FB0B7D33}" dt="2023-04-24T05:27:41.716" v="585" actId="47"/>
        <pc:sldMkLst>
          <pc:docMk/>
          <pc:sldMk cId="1997811546" sldId="561"/>
        </pc:sldMkLst>
        <pc:spChg chg="mod">
          <ac:chgData name="Gnanakumar Ganesan" userId="01c6304ab81ed45c" providerId="LiveId" clId="{F4835ED3-B51D-42CE-9328-A4F5FB0B7D33}" dt="2023-04-20T05:06:45.471" v="410" actId="20577"/>
          <ac:spMkLst>
            <pc:docMk/>
            <pc:sldMk cId="1997811546" sldId="561"/>
            <ac:spMk id="3" creationId="{588B72E6-532A-9477-B516-662DE6241F1C}"/>
          </ac:spMkLst>
        </pc:spChg>
      </pc:sldChg>
      <pc:sldChg chg="del">
        <pc:chgData name="Gnanakumar Ganesan" userId="01c6304ab81ed45c" providerId="LiveId" clId="{F4835ED3-B51D-42CE-9328-A4F5FB0B7D33}" dt="2023-04-20T03:09:01.262" v="10" actId="47"/>
        <pc:sldMkLst>
          <pc:docMk/>
          <pc:sldMk cId="2470156015" sldId="561"/>
        </pc:sldMkLst>
      </pc:sldChg>
      <pc:sldChg chg="modSp new del mod">
        <pc:chgData name="Gnanakumar Ganesan" userId="01c6304ab81ed45c" providerId="LiveId" clId="{F4835ED3-B51D-42CE-9328-A4F5FB0B7D33}" dt="2023-04-24T05:27:42.735" v="586" actId="47"/>
        <pc:sldMkLst>
          <pc:docMk/>
          <pc:sldMk cId="1897953993" sldId="562"/>
        </pc:sldMkLst>
        <pc:spChg chg="mod">
          <ac:chgData name="Gnanakumar Ganesan" userId="01c6304ab81ed45c" providerId="LiveId" clId="{F4835ED3-B51D-42CE-9328-A4F5FB0B7D33}" dt="2023-04-20T05:07:48.109" v="421" actId="21"/>
          <ac:spMkLst>
            <pc:docMk/>
            <pc:sldMk cId="1897953993" sldId="562"/>
            <ac:spMk id="3" creationId="{F70B82CB-6214-E7B4-C4C7-06FA2ADE8433}"/>
          </ac:spMkLst>
        </pc:spChg>
      </pc:sldChg>
      <pc:sldChg chg="del">
        <pc:chgData name="Gnanakumar Ganesan" userId="01c6304ab81ed45c" providerId="LiveId" clId="{F4835ED3-B51D-42CE-9328-A4F5FB0B7D33}" dt="2023-04-20T03:09:01.465" v="11" actId="47"/>
        <pc:sldMkLst>
          <pc:docMk/>
          <pc:sldMk cId="3577198741" sldId="562"/>
        </pc:sldMkLst>
      </pc:sldChg>
      <pc:sldChg chg="modSp new del mod">
        <pc:chgData name="Gnanakumar Ganesan" userId="01c6304ab81ed45c" providerId="LiveId" clId="{F4835ED3-B51D-42CE-9328-A4F5FB0B7D33}" dt="2023-04-24T05:27:42.989" v="587" actId="47"/>
        <pc:sldMkLst>
          <pc:docMk/>
          <pc:sldMk cId="175123023" sldId="563"/>
        </pc:sldMkLst>
        <pc:spChg chg="mod">
          <ac:chgData name="Gnanakumar Ganesan" userId="01c6304ab81ed45c" providerId="LiveId" clId="{F4835ED3-B51D-42CE-9328-A4F5FB0B7D33}" dt="2023-04-20T05:08:38.740" v="436" actId="20577"/>
          <ac:spMkLst>
            <pc:docMk/>
            <pc:sldMk cId="175123023" sldId="563"/>
            <ac:spMk id="3" creationId="{CDA3AD4F-E57A-CB2B-A4A5-F3E752C9EE13}"/>
          </ac:spMkLst>
        </pc:spChg>
      </pc:sldChg>
      <pc:sldChg chg="del">
        <pc:chgData name="Gnanakumar Ganesan" userId="01c6304ab81ed45c" providerId="LiveId" clId="{F4835ED3-B51D-42CE-9328-A4F5FB0B7D33}" dt="2023-04-20T03:09:01.692" v="12" actId="47"/>
        <pc:sldMkLst>
          <pc:docMk/>
          <pc:sldMk cId="596003211" sldId="563"/>
        </pc:sldMkLst>
      </pc:sldChg>
      <pc:sldChg chg="del">
        <pc:chgData name="Gnanakumar Ganesan" userId="01c6304ab81ed45c" providerId="LiveId" clId="{F4835ED3-B51D-42CE-9328-A4F5FB0B7D33}" dt="2023-04-20T03:09:01.901" v="13" actId="47"/>
        <pc:sldMkLst>
          <pc:docMk/>
          <pc:sldMk cId="553174348" sldId="564"/>
        </pc:sldMkLst>
      </pc:sldChg>
      <pc:sldChg chg="addSp delSp modSp new del mod">
        <pc:chgData name="Gnanakumar Ganesan" userId="01c6304ab81ed45c" providerId="LiveId" clId="{F4835ED3-B51D-42CE-9328-A4F5FB0B7D33}" dt="2023-04-24T05:27:44.177" v="588" actId="47"/>
        <pc:sldMkLst>
          <pc:docMk/>
          <pc:sldMk cId="2414813451" sldId="564"/>
        </pc:sldMkLst>
        <pc:spChg chg="mod">
          <ac:chgData name="Gnanakumar Ganesan" userId="01c6304ab81ed45c" providerId="LiveId" clId="{F4835ED3-B51D-42CE-9328-A4F5FB0B7D33}" dt="2023-04-20T05:09:19.234" v="439" actId="2711"/>
          <ac:spMkLst>
            <pc:docMk/>
            <pc:sldMk cId="2414813451" sldId="564"/>
            <ac:spMk id="2" creationId="{63A5C93D-7365-5FA8-06DA-C26FA872A176}"/>
          </ac:spMkLst>
        </pc:spChg>
        <pc:spChg chg="del mod">
          <ac:chgData name="Gnanakumar Ganesan" userId="01c6304ab81ed45c" providerId="LiveId" clId="{F4835ED3-B51D-42CE-9328-A4F5FB0B7D33}" dt="2023-04-20T05:09:50.510" v="441" actId="22"/>
          <ac:spMkLst>
            <pc:docMk/>
            <pc:sldMk cId="2414813451" sldId="564"/>
            <ac:spMk id="3" creationId="{029155D2-D014-41F0-A43D-04A1AA70A0E1}"/>
          </ac:spMkLst>
        </pc:spChg>
        <pc:picChg chg="add mod ord">
          <ac:chgData name="Gnanakumar Ganesan" userId="01c6304ab81ed45c" providerId="LiveId" clId="{F4835ED3-B51D-42CE-9328-A4F5FB0B7D33}" dt="2023-04-20T05:09:50.510" v="441" actId="22"/>
          <ac:picMkLst>
            <pc:docMk/>
            <pc:sldMk cId="2414813451" sldId="564"/>
            <ac:picMk id="6" creationId="{1E0B72B7-3645-DBDF-8B99-E6C48C7469C5}"/>
          </ac:picMkLst>
        </pc:picChg>
      </pc:sldChg>
      <pc:sldChg chg="del">
        <pc:chgData name="Gnanakumar Ganesan" userId="01c6304ab81ed45c" providerId="LiveId" clId="{F4835ED3-B51D-42CE-9328-A4F5FB0B7D33}" dt="2023-04-20T03:09:02.165" v="14" actId="47"/>
        <pc:sldMkLst>
          <pc:docMk/>
          <pc:sldMk cId="104369955" sldId="565"/>
        </pc:sldMkLst>
      </pc:sldChg>
      <pc:sldChg chg="modSp new del mod">
        <pc:chgData name="Gnanakumar Ganesan" userId="01c6304ab81ed45c" providerId="LiveId" clId="{F4835ED3-B51D-42CE-9328-A4F5FB0B7D33}" dt="2023-04-24T05:27:45.531" v="589" actId="47"/>
        <pc:sldMkLst>
          <pc:docMk/>
          <pc:sldMk cId="2015337157" sldId="565"/>
        </pc:sldMkLst>
        <pc:spChg chg="mod">
          <ac:chgData name="Gnanakumar Ganesan" userId="01c6304ab81ed45c" providerId="LiveId" clId="{F4835ED3-B51D-42CE-9328-A4F5FB0B7D33}" dt="2023-04-20T05:10:44.312" v="448" actId="20577"/>
          <ac:spMkLst>
            <pc:docMk/>
            <pc:sldMk cId="2015337157" sldId="565"/>
            <ac:spMk id="3" creationId="{A371CA84-FEE9-E0A1-E32D-BE93C2E85FDE}"/>
          </ac:spMkLst>
        </pc:spChg>
      </pc:sldChg>
      <pc:sldChg chg="modSp new mod">
        <pc:chgData name="Gnanakumar Ganesan" userId="01c6304ab81ed45c" providerId="LiveId" clId="{F4835ED3-B51D-42CE-9328-A4F5FB0B7D33}" dt="2023-04-24T05:13:51.648" v="451" actId="123"/>
        <pc:sldMkLst>
          <pc:docMk/>
          <pc:sldMk cId="3194948729" sldId="566"/>
        </pc:sldMkLst>
        <pc:spChg chg="mod">
          <ac:chgData name="Gnanakumar Ganesan" userId="01c6304ab81ed45c" providerId="LiveId" clId="{F4835ED3-B51D-42CE-9328-A4F5FB0B7D33}" dt="2023-04-24T05:13:40.006" v="449"/>
          <ac:spMkLst>
            <pc:docMk/>
            <pc:sldMk cId="3194948729" sldId="566"/>
            <ac:spMk id="2" creationId="{37C854E1-49D8-06AA-1203-4654FB0F67A7}"/>
          </ac:spMkLst>
        </pc:spChg>
        <pc:spChg chg="mod">
          <ac:chgData name="Gnanakumar Ganesan" userId="01c6304ab81ed45c" providerId="LiveId" clId="{F4835ED3-B51D-42CE-9328-A4F5FB0B7D33}" dt="2023-04-24T05:13:51.648" v="451" actId="123"/>
          <ac:spMkLst>
            <pc:docMk/>
            <pc:sldMk cId="3194948729" sldId="566"/>
            <ac:spMk id="3" creationId="{1B51D8C1-A516-F890-AC8D-65E98529F483}"/>
          </ac:spMkLst>
        </pc:spChg>
      </pc:sldChg>
      <pc:sldChg chg="del">
        <pc:chgData name="Gnanakumar Ganesan" userId="01c6304ab81ed45c" providerId="LiveId" clId="{F4835ED3-B51D-42CE-9328-A4F5FB0B7D33}" dt="2023-04-20T03:09:02.355" v="15" actId="47"/>
        <pc:sldMkLst>
          <pc:docMk/>
          <pc:sldMk cId="3831716775" sldId="566"/>
        </pc:sldMkLst>
      </pc:sldChg>
      <pc:sldChg chg="modSp new mod">
        <pc:chgData name="Gnanakumar Ganesan" userId="01c6304ab81ed45c" providerId="LiveId" clId="{F4835ED3-B51D-42CE-9328-A4F5FB0B7D33}" dt="2023-04-25T03:26:12.110" v="726" actId="2711"/>
        <pc:sldMkLst>
          <pc:docMk/>
          <pc:sldMk cId="1479913941" sldId="567"/>
        </pc:sldMkLst>
        <pc:spChg chg="mod">
          <ac:chgData name="Gnanakumar Ganesan" userId="01c6304ab81ed45c" providerId="LiveId" clId="{F4835ED3-B51D-42CE-9328-A4F5FB0B7D33}" dt="2023-04-24T05:14:06.761" v="452"/>
          <ac:spMkLst>
            <pc:docMk/>
            <pc:sldMk cId="1479913941" sldId="567"/>
            <ac:spMk id="2" creationId="{698ED5D3-D4B2-C3E5-857F-A0FA66D3514E}"/>
          </ac:spMkLst>
        </pc:spChg>
        <pc:spChg chg="mod">
          <ac:chgData name="Gnanakumar Ganesan" userId="01c6304ab81ed45c" providerId="LiveId" clId="{F4835ED3-B51D-42CE-9328-A4F5FB0B7D33}" dt="2023-04-25T03:26:12.110" v="726" actId="2711"/>
          <ac:spMkLst>
            <pc:docMk/>
            <pc:sldMk cId="1479913941" sldId="567"/>
            <ac:spMk id="3" creationId="{A3CC4F8A-3BCE-DC56-B816-B1684B34EB79}"/>
          </ac:spMkLst>
        </pc:spChg>
      </pc:sldChg>
      <pc:sldChg chg="del">
        <pc:chgData name="Gnanakumar Ganesan" userId="01c6304ab81ed45c" providerId="LiveId" clId="{F4835ED3-B51D-42CE-9328-A4F5FB0B7D33}" dt="2023-04-20T03:09:02.620" v="16" actId="47"/>
        <pc:sldMkLst>
          <pc:docMk/>
          <pc:sldMk cId="3106268580" sldId="567"/>
        </pc:sldMkLst>
      </pc:sldChg>
      <pc:sldChg chg="modSp new mod">
        <pc:chgData name="Gnanakumar Ganesan" userId="01c6304ab81ed45c" providerId="LiveId" clId="{F4835ED3-B51D-42CE-9328-A4F5FB0B7D33}" dt="2023-04-24T05:14:35.480" v="455"/>
        <pc:sldMkLst>
          <pc:docMk/>
          <pc:sldMk cId="2110793488" sldId="568"/>
        </pc:sldMkLst>
        <pc:spChg chg="mod">
          <ac:chgData name="Gnanakumar Ganesan" userId="01c6304ab81ed45c" providerId="LiveId" clId="{F4835ED3-B51D-42CE-9328-A4F5FB0B7D33}" dt="2023-04-24T05:14:29.954" v="454"/>
          <ac:spMkLst>
            <pc:docMk/>
            <pc:sldMk cId="2110793488" sldId="568"/>
            <ac:spMk id="2" creationId="{998EB552-DB4F-A06E-588D-8356653ED479}"/>
          </ac:spMkLst>
        </pc:spChg>
        <pc:spChg chg="mod">
          <ac:chgData name="Gnanakumar Ganesan" userId="01c6304ab81ed45c" providerId="LiveId" clId="{F4835ED3-B51D-42CE-9328-A4F5FB0B7D33}" dt="2023-04-24T05:14:35.480" v="455"/>
          <ac:spMkLst>
            <pc:docMk/>
            <pc:sldMk cId="2110793488" sldId="568"/>
            <ac:spMk id="3" creationId="{5DDC71C6-8750-0CE4-D878-27175AEFD13E}"/>
          </ac:spMkLst>
        </pc:spChg>
      </pc:sldChg>
      <pc:sldChg chg="del">
        <pc:chgData name="Gnanakumar Ganesan" userId="01c6304ab81ed45c" providerId="LiveId" clId="{F4835ED3-B51D-42CE-9328-A4F5FB0B7D33}" dt="2023-04-20T03:09:02.851" v="17" actId="47"/>
        <pc:sldMkLst>
          <pc:docMk/>
          <pc:sldMk cId="3691212780" sldId="568"/>
        </pc:sldMkLst>
      </pc:sldChg>
      <pc:sldChg chg="del">
        <pc:chgData name="Gnanakumar Ganesan" userId="01c6304ab81ed45c" providerId="LiveId" clId="{F4835ED3-B51D-42CE-9328-A4F5FB0B7D33}" dt="2023-04-20T03:09:03.075" v="18" actId="47"/>
        <pc:sldMkLst>
          <pc:docMk/>
          <pc:sldMk cId="2120720089" sldId="569"/>
        </pc:sldMkLst>
      </pc:sldChg>
      <pc:sldChg chg="modSp new mod">
        <pc:chgData name="Gnanakumar Ganesan" userId="01c6304ab81ed45c" providerId="LiveId" clId="{F4835ED3-B51D-42CE-9328-A4F5FB0B7D33}" dt="2023-04-24T05:14:54.015" v="457"/>
        <pc:sldMkLst>
          <pc:docMk/>
          <pc:sldMk cId="2292111773" sldId="569"/>
        </pc:sldMkLst>
        <pc:spChg chg="mod">
          <ac:chgData name="Gnanakumar Ganesan" userId="01c6304ab81ed45c" providerId="LiveId" clId="{F4835ED3-B51D-42CE-9328-A4F5FB0B7D33}" dt="2023-04-24T05:14:48.350" v="456"/>
          <ac:spMkLst>
            <pc:docMk/>
            <pc:sldMk cId="2292111773" sldId="569"/>
            <ac:spMk id="2" creationId="{CD431E1B-6D0A-8625-0782-4233AAD7A75F}"/>
          </ac:spMkLst>
        </pc:spChg>
        <pc:spChg chg="mod">
          <ac:chgData name="Gnanakumar Ganesan" userId="01c6304ab81ed45c" providerId="LiveId" clId="{F4835ED3-B51D-42CE-9328-A4F5FB0B7D33}" dt="2023-04-24T05:14:54.015" v="457"/>
          <ac:spMkLst>
            <pc:docMk/>
            <pc:sldMk cId="2292111773" sldId="569"/>
            <ac:spMk id="3" creationId="{7200E7B6-9B15-7701-7754-F44115CA55FE}"/>
          </ac:spMkLst>
        </pc:spChg>
      </pc:sldChg>
      <pc:sldChg chg="addSp modSp new mod">
        <pc:chgData name="Gnanakumar Ganesan" userId="01c6304ab81ed45c" providerId="LiveId" clId="{F4835ED3-B51D-42CE-9328-A4F5FB0B7D33}" dt="2023-04-24T05:15:14.322" v="460" actId="1076"/>
        <pc:sldMkLst>
          <pc:docMk/>
          <pc:sldMk cId="1515604860" sldId="570"/>
        </pc:sldMkLst>
        <pc:spChg chg="mod">
          <ac:chgData name="Gnanakumar Ganesan" userId="01c6304ab81ed45c" providerId="LiveId" clId="{F4835ED3-B51D-42CE-9328-A4F5FB0B7D33}" dt="2023-04-24T05:15:06.535" v="458"/>
          <ac:spMkLst>
            <pc:docMk/>
            <pc:sldMk cId="1515604860" sldId="570"/>
            <ac:spMk id="2" creationId="{E9385FE2-541D-3E42-2490-8B2D84A2AB10}"/>
          </ac:spMkLst>
        </pc:spChg>
        <pc:picChg chg="add mod">
          <ac:chgData name="Gnanakumar Ganesan" userId="01c6304ab81ed45c" providerId="LiveId" clId="{F4835ED3-B51D-42CE-9328-A4F5FB0B7D33}" dt="2023-04-24T05:15:14.322" v="460" actId="1076"/>
          <ac:picMkLst>
            <pc:docMk/>
            <pc:sldMk cId="1515604860" sldId="570"/>
            <ac:picMk id="5" creationId="{2EFB61EA-817B-E65E-EC72-B1C3A48E9D5E}"/>
          </ac:picMkLst>
        </pc:picChg>
      </pc:sldChg>
      <pc:sldChg chg="del">
        <pc:chgData name="Gnanakumar Ganesan" userId="01c6304ab81ed45c" providerId="LiveId" clId="{F4835ED3-B51D-42CE-9328-A4F5FB0B7D33}" dt="2023-04-20T03:09:03.323" v="19" actId="47"/>
        <pc:sldMkLst>
          <pc:docMk/>
          <pc:sldMk cId="1153239194" sldId="571"/>
        </pc:sldMkLst>
      </pc:sldChg>
      <pc:sldChg chg="addSp delSp modSp new del mod">
        <pc:chgData name="Gnanakumar Ganesan" userId="01c6304ab81ed45c" providerId="LiveId" clId="{F4835ED3-B51D-42CE-9328-A4F5FB0B7D33}" dt="2023-04-24T05:27:39.553" v="578" actId="47"/>
        <pc:sldMkLst>
          <pc:docMk/>
          <pc:sldMk cId="2477569543" sldId="571"/>
        </pc:sldMkLst>
        <pc:spChg chg="del">
          <ac:chgData name="Gnanakumar Ganesan" userId="01c6304ab81ed45c" providerId="LiveId" clId="{F4835ED3-B51D-42CE-9328-A4F5FB0B7D33}" dt="2023-04-20T04:47:52.028" v="293" actId="22"/>
          <ac:spMkLst>
            <pc:docMk/>
            <pc:sldMk cId="2477569543" sldId="571"/>
            <ac:spMk id="3" creationId="{73BAC254-C4C6-1E85-6565-390A4864F00A}"/>
          </ac:spMkLst>
        </pc:spChg>
        <pc:picChg chg="add mod ord">
          <ac:chgData name="Gnanakumar Ganesan" userId="01c6304ab81ed45c" providerId="LiveId" clId="{F4835ED3-B51D-42CE-9328-A4F5FB0B7D33}" dt="2023-04-20T04:47:52.028" v="293" actId="22"/>
          <ac:picMkLst>
            <pc:docMk/>
            <pc:sldMk cId="2477569543" sldId="571"/>
            <ac:picMk id="6" creationId="{D8B68260-490A-EADB-DAAD-311E951A4CBA}"/>
          </ac:picMkLst>
        </pc:picChg>
      </pc:sldChg>
      <pc:sldChg chg="modSp new mod">
        <pc:chgData name="Gnanakumar Ganesan" userId="01c6304ab81ed45c" providerId="LiveId" clId="{F4835ED3-B51D-42CE-9328-A4F5FB0B7D33}" dt="2023-04-24T05:16:55.514" v="500"/>
        <pc:sldMkLst>
          <pc:docMk/>
          <pc:sldMk cId="2589972522" sldId="572"/>
        </pc:sldMkLst>
        <pc:spChg chg="mod">
          <ac:chgData name="Gnanakumar Ganesan" userId="01c6304ab81ed45c" providerId="LiveId" clId="{F4835ED3-B51D-42CE-9328-A4F5FB0B7D33}" dt="2023-04-24T05:16:47.445" v="499"/>
          <ac:spMkLst>
            <pc:docMk/>
            <pc:sldMk cId="2589972522" sldId="572"/>
            <ac:spMk id="2" creationId="{02B5F08E-FF87-AE70-245E-DDD422F21EB2}"/>
          </ac:spMkLst>
        </pc:spChg>
        <pc:spChg chg="mod">
          <ac:chgData name="Gnanakumar Ganesan" userId="01c6304ab81ed45c" providerId="LiveId" clId="{F4835ED3-B51D-42CE-9328-A4F5FB0B7D33}" dt="2023-04-24T05:16:55.514" v="500"/>
          <ac:spMkLst>
            <pc:docMk/>
            <pc:sldMk cId="2589972522" sldId="572"/>
            <ac:spMk id="3" creationId="{7B3FA7BE-DC77-EF20-3FD0-9C2659B46621}"/>
          </ac:spMkLst>
        </pc:spChg>
      </pc:sldChg>
      <pc:sldChg chg="del">
        <pc:chgData name="Gnanakumar Ganesan" userId="01c6304ab81ed45c" providerId="LiveId" clId="{F4835ED3-B51D-42CE-9328-A4F5FB0B7D33}" dt="2023-04-20T03:09:03.577" v="20" actId="47"/>
        <pc:sldMkLst>
          <pc:docMk/>
          <pc:sldMk cId="4244889175" sldId="572"/>
        </pc:sldMkLst>
      </pc:sldChg>
      <pc:sldChg chg="addSp delSp modSp new mod">
        <pc:chgData name="Gnanakumar Ganesan" userId="01c6304ab81ed45c" providerId="LiveId" clId="{F4835ED3-B51D-42CE-9328-A4F5FB0B7D33}" dt="2023-04-24T05:17:22.479" v="502"/>
        <pc:sldMkLst>
          <pc:docMk/>
          <pc:sldMk cId="583677981" sldId="573"/>
        </pc:sldMkLst>
        <pc:spChg chg="mod">
          <ac:chgData name="Gnanakumar Ganesan" userId="01c6304ab81ed45c" providerId="LiveId" clId="{F4835ED3-B51D-42CE-9328-A4F5FB0B7D33}" dt="2023-04-24T05:17:15.951" v="501"/>
          <ac:spMkLst>
            <pc:docMk/>
            <pc:sldMk cId="583677981" sldId="573"/>
            <ac:spMk id="2" creationId="{2C86C682-4F3C-7709-B526-F171F6FF32E1}"/>
          </ac:spMkLst>
        </pc:spChg>
        <pc:spChg chg="del">
          <ac:chgData name="Gnanakumar Ganesan" userId="01c6304ab81ed45c" providerId="LiveId" clId="{F4835ED3-B51D-42CE-9328-A4F5FB0B7D33}" dt="2023-04-24T05:17:22.479" v="502"/>
          <ac:spMkLst>
            <pc:docMk/>
            <pc:sldMk cId="583677981" sldId="573"/>
            <ac:spMk id="3" creationId="{7B5DD8BC-1FBF-7F22-73DE-7027400DEEAF}"/>
          </ac:spMkLst>
        </pc:spChg>
        <pc:picChg chg="add mod">
          <ac:chgData name="Gnanakumar Ganesan" userId="01c6304ab81ed45c" providerId="LiveId" clId="{F4835ED3-B51D-42CE-9328-A4F5FB0B7D33}" dt="2023-04-24T05:17:22.479" v="502"/>
          <ac:picMkLst>
            <pc:docMk/>
            <pc:sldMk cId="583677981" sldId="573"/>
            <ac:picMk id="5" creationId="{2FCA5F09-D96E-13C5-97B9-DAAF8BF66C20}"/>
          </ac:picMkLst>
        </pc:picChg>
      </pc:sldChg>
      <pc:sldChg chg="del">
        <pc:chgData name="Gnanakumar Ganesan" userId="01c6304ab81ed45c" providerId="LiveId" clId="{F4835ED3-B51D-42CE-9328-A4F5FB0B7D33}" dt="2023-04-20T03:09:03.814" v="21" actId="47"/>
        <pc:sldMkLst>
          <pc:docMk/>
          <pc:sldMk cId="1018491368" sldId="573"/>
        </pc:sldMkLst>
      </pc:sldChg>
      <pc:sldChg chg="modSp new mod">
        <pc:chgData name="Gnanakumar Ganesan" userId="01c6304ab81ed45c" providerId="LiveId" clId="{F4835ED3-B51D-42CE-9328-A4F5FB0B7D33}" dt="2023-04-25T03:28:10.584" v="728" actId="2711"/>
        <pc:sldMkLst>
          <pc:docMk/>
          <pc:sldMk cId="854169060" sldId="574"/>
        </pc:sldMkLst>
        <pc:spChg chg="mod">
          <ac:chgData name="Gnanakumar Ganesan" userId="01c6304ab81ed45c" providerId="LiveId" clId="{F4835ED3-B51D-42CE-9328-A4F5FB0B7D33}" dt="2023-04-24T05:17:36.936" v="503"/>
          <ac:spMkLst>
            <pc:docMk/>
            <pc:sldMk cId="854169060" sldId="574"/>
            <ac:spMk id="2" creationId="{95AADCBC-89B3-A466-EF5D-0DF85CB70D85}"/>
          </ac:spMkLst>
        </pc:spChg>
        <pc:spChg chg="mod">
          <ac:chgData name="Gnanakumar Ganesan" userId="01c6304ab81ed45c" providerId="LiveId" clId="{F4835ED3-B51D-42CE-9328-A4F5FB0B7D33}" dt="2023-04-25T03:28:10.584" v="728" actId="2711"/>
          <ac:spMkLst>
            <pc:docMk/>
            <pc:sldMk cId="854169060" sldId="574"/>
            <ac:spMk id="3" creationId="{EE1E034F-EFDC-9E20-6AF3-6F2A2E990010}"/>
          </ac:spMkLst>
        </pc:spChg>
      </pc:sldChg>
      <pc:sldChg chg="del">
        <pc:chgData name="Gnanakumar Ganesan" userId="01c6304ab81ed45c" providerId="LiveId" clId="{F4835ED3-B51D-42CE-9328-A4F5FB0B7D33}" dt="2023-04-20T03:09:04.124" v="22" actId="47"/>
        <pc:sldMkLst>
          <pc:docMk/>
          <pc:sldMk cId="1644662906" sldId="574"/>
        </pc:sldMkLst>
      </pc:sldChg>
      <pc:sldChg chg="modSp new mod">
        <pc:chgData name="Gnanakumar Ganesan" userId="01c6304ab81ed45c" providerId="LiveId" clId="{F4835ED3-B51D-42CE-9328-A4F5FB0B7D33}" dt="2023-04-25T03:28:22.856" v="729" actId="2711"/>
        <pc:sldMkLst>
          <pc:docMk/>
          <pc:sldMk cId="2473641634" sldId="575"/>
        </pc:sldMkLst>
        <pc:spChg chg="mod">
          <ac:chgData name="Gnanakumar Ganesan" userId="01c6304ab81ed45c" providerId="LiveId" clId="{F4835ED3-B51D-42CE-9328-A4F5FB0B7D33}" dt="2023-04-24T05:18:04.107" v="505"/>
          <ac:spMkLst>
            <pc:docMk/>
            <pc:sldMk cId="2473641634" sldId="575"/>
            <ac:spMk id="2" creationId="{D82EFF68-B6BA-593E-3552-8617176B1F69}"/>
          </ac:spMkLst>
        </pc:spChg>
        <pc:spChg chg="mod">
          <ac:chgData name="Gnanakumar Ganesan" userId="01c6304ab81ed45c" providerId="LiveId" clId="{F4835ED3-B51D-42CE-9328-A4F5FB0B7D33}" dt="2023-04-25T03:28:22.856" v="729" actId="2711"/>
          <ac:spMkLst>
            <pc:docMk/>
            <pc:sldMk cId="2473641634" sldId="575"/>
            <ac:spMk id="3" creationId="{1FF570A7-E589-CCED-AD6B-2FA6B893E2A4}"/>
          </ac:spMkLst>
        </pc:spChg>
      </pc:sldChg>
      <pc:sldChg chg="del">
        <pc:chgData name="Gnanakumar Ganesan" userId="01c6304ab81ed45c" providerId="LiveId" clId="{F4835ED3-B51D-42CE-9328-A4F5FB0B7D33}" dt="2023-04-20T03:09:04.343" v="23" actId="47"/>
        <pc:sldMkLst>
          <pc:docMk/>
          <pc:sldMk cId="3819223235" sldId="575"/>
        </pc:sldMkLst>
      </pc:sldChg>
      <pc:sldChg chg="modSp new mod">
        <pc:chgData name="Gnanakumar Ganesan" userId="01c6304ab81ed45c" providerId="LiveId" clId="{F4835ED3-B51D-42CE-9328-A4F5FB0B7D33}" dt="2023-04-24T05:18:54.598" v="511" actId="2711"/>
        <pc:sldMkLst>
          <pc:docMk/>
          <pc:sldMk cId="1286123610" sldId="576"/>
        </pc:sldMkLst>
        <pc:spChg chg="mod">
          <ac:chgData name="Gnanakumar Ganesan" userId="01c6304ab81ed45c" providerId="LiveId" clId="{F4835ED3-B51D-42CE-9328-A4F5FB0B7D33}" dt="2023-04-24T05:18:32.927" v="508"/>
          <ac:spMkLst>
            <pc:docMk/>
            <pc:sldMk cId="1286123610" sldId="576"/>
            <ac:spMk id="2" creationId="{50598921-937E-7811-B530-F4C43479123A}"/>
          </ac:spMkLst>
        </pc:spChg>
        <pc:spChg chg="mod">
          <ac:chgData name="Gnanakumar Ganesan" userId="01c6304ab81ed45c" providerId="LiveId" clId="{F4835ED3-B51D-42CE-9328-A4F5FB0B7D33}" dt="2023-04-24T05:18:54.598" v="511" actId="2711"/>
          <ac:spMkLst>
            <pc:docMk/>
            <pc:sldMk cId="1286123610" sldId="576"/>
            <ac:spMk id="3" creationId="{F5C7079F-11DA-66FB-3C19-79C18944FA00}"/>
          </ac:spMkLst>
        </pc:spChg>
      </pc:sldChg>
      <pc:sldChg chg="del">
        <pc:chgData name="Gnanakumar Ganesan" userId="01c6304ab81ed45c" providerId="LiveId" clId="{F4835ED3-B51D-42CE-9328-A4F5FB0B7D33}" dt="2023-04-20T03:09:04.559" v="24" actId="47"/>
        <pc:sldMkLst>
          <pc:docMk/>
          <pc:sldMk cId="2239241032" sldId="576"/>
        </pc:sldMkLst>
      </pc:sldChg>
      <pc:sldChg chg="modSp new mod">
        <pc:chgData name="Gnanakumar Ganesan" userId="01c6304ab81ed45c" providerId="LiveId" clId="{F4835ED3-B51D-42CE-9328-A4F5FB0B7D33}" dt="2023-04-24T05:19:27.430" v="514" actId="2711"/>
        <pc:sldMkLst>
          <pc:docMk/>
          <pc:sldMk cId="154388733" sldId="577"/>
        </pc:sldMkLst>
        <pc:spChg chg="mod">
          <ac:chgData name="Gnanakumar Ganesan" userId="01c6304ab81ed45c" providerId="LiveId" clId="{F4835ED3-B51D-42CE-9328-A4F5FB0B7D33}" dt="2023-04-24T05:19:13.877" v="512"/>
          <ac:spMkLst>
            <pc:docMk/>
            <pc:sldMk cId="154388733" sldId="577"/>
            <ac:spMk id="2" creationId="{951040FE-0A65-56B9-DB05-46565B03B5F7}"/>
          </ac:spMkLst>
        </pc:spChg>
        <pc:spChg chg="mod">
          <ac:chgData name="Gnanakumar Ganesan" userId="01c6304ab81ed45c" providerId="LiveId" clId="{F4835ED3-B51D-42CE-9328-A4F5FB0B7D33}" dt="2023-04-24T05:19:27.430" v="514" actId="2711"/>
          <ac:spMkLst>
            <pc:docMk/>
            <pc:sldMk cId="154388733" sldId="577"/>
            <ac:spMk id="3" creationId="{A88E312A-2C27-8354-B787-B41C19C7A666}"/>
          </ac:spMkLst>
        </pc:spChg>
      </pc:sldChg>
      <pc:sldChg chg="del">
        <pc:chgData name="Gnanakumar Ganesan" userId="01c6304ab81ed45c" providerId="LiveId" clId="{F4835ED3-B51D-42CE-9328-A4F5FB0B7D33}" dt="2023-04-20T03:09:04.838" v="25" actId="47"/>
        <pc:sldMkLst>
          <pc:docMk/>
          <pc:sldMk cId="3739818916" sldId="577"/>
        </pc:sldMkLst>
      </pc:sldChg>
      <pc:sldChg chg="modSp new mod">
        <pc:chgData name="Gnanakumar Ganesan" userId="01c6304ab81ed45c" providerId="LiveId" clId="{F4835ED3-B51D-42CE-9328-A4F5FB0B7D33}" dt="2023-04-24T05:19:59.001" v="517" actId="2711"/>
        <pc:sldMkLst>
          <pc:docMk/>
          <pc:sldMk cId="903493911" sldId="578"/>
        </pc:sldMkLst>
        <pc:spChg chg="mod">
          <ac:chgData name="Gnanakumar Ganesan" userId="01c6304ab81ed45c" providerId="LiveId" clId="{F4835ED3-B51D-42CE-9328-A4F5FB0B7D33}" dt="2023-04-24T05:19:44.950" v="515"/>
          <ac:spMkLst>
            <pc:docMk/>
            <pc:sldMk cId="903493911" sldId="578"/>
            <ac:spMk id="2" creationId="{91F8E683-9263-045A-4884-E91E036495F6}"/>
          </ac:spMkLst>
        </pc:spChg>
        <pc:spChg chg="mod">
          <ac:chgData name="Gnanakumar Ganesan" userId="01c6304ab81ed45c" providerId="LiveId" clId="{F4835ED3-B51D-42CE-9328-A4F5FB0B7D33}" dt="2023-04-24T05:19:59.001" v="517" actId="2711"/>
          <ac:spMkLst>
            <pc:docMk/>
            <pc:sldMk cId="903493911" sldId="578"/>
            <ac:spMk id="3" creationId="{44AD4C9F-E90B-1F48-7143-6D67A99E2B75}"/>
          </ac:spMkLst>
        </pc:spChg>
      </pc:sldChg>
      <pc:sldChg chg="del">
        <pc:chgData name="Gnanakumar Ganesan" userId="01c6304ab81ed45c" providerId="LiveId" clId="{F4835ED3-B51D-42CE-9328-A4F5FB0B7D33}" dt="2023-04-20T03:09:05.060" v="26" actId="47"/>
        <pc:sldMkLst>
          <pc:docMk/>
          <pc:sldMk cId="2379013753" sldId="578"/>
        </pc:sldMkLst>
      </pc:sldChg>
      <pc:sldChg chg="modSp new mod">
        <pc:chgData name="Gnanakumar Ganesan" userId="01c6304ab81ed45c" providerId="LiveId" clId="{F4835ED3-B51D-42CE-9328-A4F5FB0B7D33}" dt="2023-04-24T05:20:19.845" v="519"/>
        <pc:sldMkLst>
          <pc:docMk/>
          <pc:sldMk cId="865983949" sldId="579"/>
        </pc:sldMkLst>
        <pc:spChg chg="mod">
          <ac:chgData name="Gnanakumar Ganesan" userId="01c6304ab81ed45c" providerId="LiveId" clId="{F4835ED3-B51D-42CE-9328-A4F5FB0B7D33}" dt="2023-04-24T05:20:13.433" v="518"/>
          <ac:spMkLst>
            <pc:docMk/>
            <pc:sldMk cId="865983949" sldId="579"/>
            <ac:spMk id="2" creationId="{76596772-8719-3210-48E5-912D0FF0DAD4}"/>
          </ac:spMkLst>
        </pc:spChg>
        <pc:spChg chg="mod">
          <ac:chgData name="Gnanakumar Ganesan" userId="01c6304ab81ed45c" providerId="LiveId" clId="{F4835ED3-B51D-42CE-9328-A4F5FB0B7D33}" dt="2023-04-24T05:20:19.845" v="519"/>
          <ac:spMkLst>
            <pc:docMk/>
            <pc:sldMk cId="865983949" sldId="579"/>
            <ac:spMk id="3" creationId="{439213FA-9B4A-09EA-8758-F90404C677BF}"/>
          </ac:spMkLst>
        </pc:spChg>
      </pc:sldChg>
      <pc:sldChg chg="del">
        <pc:chgData name="Gnanakumar Ganesan" userId="01c6304ab81ed45c" providerId="LiveId" clId="{F4835ED3-B51D-42CE-9328-A4F5FB0B7D33}" dt="2023-04-20T03:09:05.312" v="27" actId="47"/>
        <pc:sldMkLst>
          <pc:docMk/>
          <pc:sldMk cId="3292681862" sldId="580"/>
        </pc:sldMkLst>
      </pc:sldChg>
      <pc:sldChg chg="modSp new mod">
        <pc:chgData name="Gnanakumar Ganesan" userId="01c6304ab81ed45c" providerId="LiveId" clId="{F4835ED3-B51D-42CE-9328-A4F5FB0B7D33}" dt="2023-04-24T05:20:48.340" v="522" actId="2711"/>
        <pc:sldMkLst>
          <pc:docMk/>
          <pc:sldMk cId="3387884218" sldId="580"/>
        </pc:sldMkLst>
        <pc:spChg chg="mod">
          <ac:chgData name="Gnanakumar Ganesan" userId="01c6304ab81ed45c" providerId="LiveId" clId="{F4835ED3-B51D-42CE-9328-A4F5FB0B7D33}" dt="2023-04-24T05:20:33.683" v="520"/>
          <ac:spMkLst>
            <pc:docMk/>
            <pc:sldMk cId="3387884218" sldId="580"/>
            <ac:spMk id="2" creationId="{17AAC2A6-3AC9-BFAD-F54A-49346E71E082}"/>
          </ac:spMkLst>
        </pc:spChg>
        <pc:spChg chg="mod">
          <ac:chgData name="Gnanakumar Ganesan" userId="01c6304ab81ed45c" providerId="LiveId" clId="{F4835ED3-B51D-42CE-9328-A4F5FB0B7D33}" dt="2023-04-24T05:20:48.340" v="522" actId="2711"/>
          <ac:spMkLst>
            <pc:docMk/>
            <pc:sldMk cId="3387884218" sldId="580"/>
            <ac:spMk id="3" creationId="{66051B1D-D570-F7DD-59A6-D0FC4F7A1017}"/>
          </ac:spMkLst>
        </pc:spChg>
      </pc:sldChg>
      <pc:sldChg chg="del">
        <pc:chgData name="Gnanakumar Ganesan" userId="01c6304ab81ed45c" providerId="LiveId" clId="{F4835ED3-B51D-42CE-9328-A4F5FB0B7D33}" dt="2023-04-20T03:09:05.683" v="28" actId="47"/>
        <pc:sldMkLst>
          <pc:docMk/>
          <pc:sldMk cId="42941363" sldId="581"/>
        </pc:sldMkLst>
      </pc:sldChg>
      <pc:sldChg chg="modSp new mod">
        <pc:chgData name="Gnanakumar Ganesan" userId="01c6304ab81ed45c" providerId="LiveId" clId="{F4835ED3-B51D-42CE-9328-A4F5FB0B7D33}" dt="2023-04-24T05:21:09.761" v="524"/>
        <pc:sldMkLst>
          <pc:docMk/>
          <pc:sldMk cId="4104997168" sldId="581"/>
        </pc:sldMkLst>
        <pc:spChg chg="mod">
          <ac:chgData name="Gnanakumar Ganesan" userId="01c6304ab81ed45c" providerId="LiveId" clId="{F4835ED3-B51D-42CE-9328-A4F5FB0B7D33}" dt="2023-04-24T05:21:01.750" v="523"/>
          <ac:spMkLst>
            <pc:docMk/>
            <pc:sldMk cId="4104997168" sldId="581"/>
            <ac:spMk id="2" creationId="{B087CB62-EFCC-8EDE-1FF9-F89DA0568656}"/>
          </ac:spMkLst>
        </pc:spChg>
        <pc:spChg chg="mod">
          <ac:chgData name="Gnanakumar Ganesan" userId="01c6304ab81ed45c" providerId="LiveId" clId="{F4835ED3-B51D-42CE-9328-A4F5FB0B7D33}" dt="2023-04-24T05:21:09.761" v="524"/>
          <ac:spMkLst>
            <pc:docMk/>
            <pc:sldMk cId="4104997168" sldId="581"/>
            <ac:spMk id="3" creationId="{028A9BA0-3F46-87C0-7B23-B1777077D43C}"/>
          </ac:spMkLst>
        </pc:spChg>
      </pc:sldChg>
      <pc:sldChg chg="del">
        <pc:chgData name="Gnanakumar Ganesan" userId="01c6304ab81ed45c" providerId="LiveId" clId="{F4835ED3-B51D-42CE-9328-A4F5FB0B7D33}" dt="2023-04-20T03:09:06.036" v="29" actId="47"/>
        <pc:sldMkLst>
          <pc:docMk/>
          <pc:sldMk cId="2952955667" sldId="582"/>
        </pc:sldMkLst>
      </pc:sldChg>
      <pc:sldChg chg="modSp new mod">
        <pc:chgData name="Gnanakumar Ganesan" userId="01c6304ab81ed45c" providerId="LiveId" clId="{F4835ED3-B51D-42CE-9328-A4F5FB0B7D33}" dt="2023-04-24T05:21:38.471" v="527" actId="2711"/>
        <pc:sldMkLst>
          <pc:docMk/>
          <pc:sldMk cId="4203850730" sldId="582"/>
        </pc:sldMkLst>
        <pc:spChg chg="mod">
          <ac:chgData name="Gnanakumar Ganesan" userId="01c6304ab81ed45c" providerId="LiveId" clId="{F4835ED3-B51D-42CE-9328-A4F5FB0B7D33}" dt="2023-04-24T05:21:24.546" v="525"/>
          <ac:spMkLst>
            <pc:docMk/>
            <pc:sldMk cId="4203850730" sldId="582"/>
            <ac:spMk id="2" creationId="{481CDED5-D0BB-5D57-B9CD-AC1C25235E09}"/>
          </ac:spMkLst>
        </pc:spChg>
        <pc:spChg chg="mod">
          <ac:chgData name="Gnanakumar Ganesan" userId="01c6304ab81ed45c" providerId="LiveId" clId="{F4835ED3-B51D-42CE-9328-A4F5FB0B7D33}" dt="2023-04-24T05:21:38.471" v="527" actId="2711"/>
          <ac:spMkLst>
            <pc:docMk/>
            <pc:sldMk cId="4203850730" sldId="582"/>
            <ac:spMk id="3" creationId="{DF142221-F70E-685E-16C7-139155E83EBB}"/>
          </ac:spMkLst>
        </pc:spChg>
      </pc:sldChg>
      <pc:sldChg chg="del">
        <pc:chgData name="Gnanakumar Ganesan" userId="01c6304ab81ed45c" providerId="LiveId" clId="{F4835ED3-B51D-42CE-9328-A4F5FB0B7D33}" dt="2023-04-20T03:09:06.308" v="30" actId="47"/>
        <pc:sldMkLst>
          <pc:docMk/>
          <pc:sldMk cId="2072790484" sldId="583"/>
        </pc:sldMkLst>
      </pc:sldChg>
      <pc:sldChg chg="modSp new mod">
        <pc:chgData name="Gnanakumar Ganesan" userId="01c6304ab81ed45c" providerId="LiveId" clId="{F4835ED3-B51D-42CE-9328-A4F5FB0B7D33}" dt="2023-04-24T05:22:07.358" v="529"/>
        <pc:sldMkLst>
          <pc:docMk/>
          <pc:sldMk cId="2310506672" sldId="583"/>
        </pc:sldMkLst>
        <pc:spChg chg="mod">
          <ac:chgData name="Gnanakumar Ganesan" userId="01c6304ab81ed45c" providerId="LiveId" clId="{F4835ED3-B51D-42CE-9328-A4F5FB0B7D33}" dt="2023-04-24T05:22:00.709" v="528"/>
          <ac:spMkLst>
            <pc:docMk/>
            <pc:sldMk cId="2310506672" sldId="583"/>
            <ac:spMk id="2" creationId="{F625C768-5DBA-8CC6-D476-C4E985BAE9B8}"/>
          </ac:spMkLst>
        </pc:spChg>
        <pc:spChg chg="mod">
          <ac:chgData name="Gnanakumar Ganesan" userId="01c6304ab81ed45c" providerId="LiveId" clId="{F4835ED3-B51D-42CE-9328-A4F5FB0B7D33}" dt="2023-04-24T05:22:07.358" v="529"/>
          <ac:spMkLst>
            <pc:docMk/>
            <pc:sldMk cId="2310506672" sldId="583"/>
            <ac:spMk id="3" creationId="{D967814D-89E4-52E6-3D6A-3A025BFB352E}"/>
          </ac:spMkLst>
        </pc:spChg>
      </pc:sldChg>
      <pc:sldChg chg="del">
        <pc:chgData name="Gnanakumar Ganesan" userId="01c6304ab81ed45c" providerId="LiveId" clId="{F4835ED3-B51D-42CE-9328-A4F5FB0B7D33}" dt="2023-04-20T03:09:06.624" v="31" actId="47"/>
        <pc:sldMkLst>
          <pc:docMk/>
          <pc:sldMk cId="533192843" sldId="584"/>
        </pc:sldMkLst>
      </pc:sldChg>
      <pc:sldChg chg="modSp new mod">
        <pc:chgData name="Gnanakumar Ganesan" userId="01c6304ab81ed45c" providerId="LiveId" clId="{F4835ED3-B51D-42CE-9328-A4F5FB0B7D33}" dt="2023-04-24T05:22:35.799" v="532" actId="2711"/>
        <pc:sldMkLst>
          <pc:docMk/>
          <pc:sldMk cId="791887586" sldId="584"/>
        </pc:sldMkLst>
        <pc:spChg chg="mod">
          <ac:chgData name="Gnanakumar Ganesan" userId="01c6304ab81ed45c" providerId="LiveId" clId="{F4835ED3-B51D-42CE-9328-A4F5FB0B7D33}" dt="2023-04-24T05:22:20.513" v="530"/>
          <ac:spMkLst>
            <pc:docMk/>
            <pc:sldMk cId="791887586" sldId="584"/>
            <ac:spMk id="2" creationId="{9FBD3B6A-E885-3BCF-40AC-DB056EBCB9F9}"/>
          </ac:spMkLst>
        </pc:spChg>
        <pc:spChg chg="mod">
          <ac:chgData name="Gnanakumar Ganesan" userId="01c6304ab81ed45c" providerId="LiveId" clId="{F4835ED3-B51D-42CE-9328-A4F5FB0B7D33}" dt="2023-04-24T05:22:35.799" v="532" actId="2711"/>
          <ac:spMkLst>
            <pc:docMk/>
            <pc:sldMk cId="791887586" sldId="584"/>
            <ac:spMk id="3" creationId="{D5F00FCC-F2F7-DB4C-FC09-965686B0ECD4}"/>
          </ac:spMkLst>
        </pc:spChg>
      </pc:sldChg>
      <pc:sldChg chg="modSp new mod">
        <pc:chgData name="Gnanakumar Ganesan" userId="01c6304ab81ed45c" providerId="LiveId" clId="{F4835ED3-B51D-42CE-9328-A4F5FB0B7D33}" dt="2023-04-24T05:23:22.596" v="536" actId="2711"/>
        <pc:sldMkLst>
          <pc:docMk/>
          <pc:sldMk cId="3592871238" sldId="585"/>
        </pc:sldMkLst>
        <pc:spChg chg="mod">
          <ac:chgData name="Gnanakumar Ganesan" userId="01c6304ab81ed45c" providerId="LiveId" clId="{F4835ED3-B51D-42CE-9328-A4F5FB0B7D33}" dt="2023-04-24T05:23:08.591" v="533"/>
          <ac:spMkLst>
            <pc:docMk/>
            <pc:sldMk cId="3592871238" sldId="585"/>
            <ac:spMk id="2" creationId="{5A399C6F-03E8-871C-A218-72414B7E0507}"/>
          </ac:spMkLst>
        </pc:spChg>
        <pc:spChg chg="mod">
          <ac:chgData name="Gnanakumar Ganesan" userId="01c6304ab81ed45c" providerId="LiveId" clId="{F4835ED3-B51D-42CE-9328-A4F5FB0B7D33}" dt="2023-04-24T05:23:22.596" v="536" actId="2711"/>
          <ac:spMkLst>
            <pc:docMk/>
            <pc:sldMk cId="3592871238" sldId="585"/>
            <ac:spMk id="3" creationId="{CEBC3ADD-C8D8-FEDF-1A0A-804B36F542D3}"/>
          </ac:spMkLst>
        </pc:spChg>
      </pc:sldChg>
      <pc:sldChg chg="del">
        <pc:chgData name="Gnanakumar Ganesan" userId="01c6304ab81ed45c" providerId="LiveId" clId="{F4835ED3-B51D-42CE-9328-A4F5FB0B7D33}" dt="2023-04-20T03:09:06.935" v="32" actId="47"/>
        <pc:sldMkLst>
          <pc:docMk/>
          <pc:sldMk cId="3607060007" sldId="585"/>
        </pc:sldMkLst>
      </pc:sldChg>
      <pc:sldChg chg="modSp new mod">
        <pc:chgData name="Gnanakumar Ganesan" userId="01c6304ab81ed45c" providerId="LiveId" clId="{F4835ED3-B51D-42CE-9328-A4F5FB0B7D33}" dt="2023-04-24T05:23:44.943" v="538"/>
        <pc:sldMkLst>
          <pc:docMk/>
          <pc:sldMk cId="1094786459" sldId="586"/>
        </pc:sldMkLst>
        <pc:spChg chg="mod">
          <ac:chgData name="Gnanakumar Ganesan" userId="01c6304ab81ed45c" providerId="LiveId" clId="{F4835ED3-B51D-42CE-9328-A4F5FB0B7D33}" dt="2023-04-24T05:23:38.171" v="537"/>
          <ac:spMkLst>
            <pc:docMk/>
            <pc:sldMk cId="1094786459" sldId="586"/>
            <ac:spMk id="2" creationId="{903FD432-C191-473F-7941-929B05120E49}"/>
          </ac:spMkLst>
        </pc:spChg>
        <pc:spChg chg="mod">
          <ac:chgData name="Gnanakumar Ganesan" userId="01c6304ab81ed45c" providerId="LiveId" clId="{F4835ED3-B51D-42CE-9328-A4F5FB0B7D33}" dt="2023-04-24T05:23:44.943" v="538"/>
          <ac:spMkLst>
            <pc:docMk/>
            <pc:sldMk cId="1094786459" sldId="586"/>
            <ac:spMk id="3" creationId="{70E07F08-500D-BBE3-5E8E-6D8ED61D45A4}"/>
          </ac:spMkLst>
        </pc:spChg>
      </pc:sldChg>
      <pc:sldChg chg="del">
        <pc:chgData name="Gnanakumar Ganesan" userId="01c6304ab81ed45c" providerId="LiveId" clId="{F4835ED3-B51D-42CE-9328-A4F5FB0B7D33}" dt="2023-04-20T03:09:07.268" v="33" actId="47"/>
        <pc:sldMkLst>
          <pc:docMk/>
          <pc:sldMk cId="3293319304" sldId="586"/>
        </pc:sldMkLst>
      </pc:sldChg>
      <pc:sldChg chg="modSp new mod">
        <pc:chgData name="Gnanakumar Ganesan" userId="01c6304ab81ed45c" providerId="LiveId" clId="{F4835ED3-B51D-42CE-9328-A4F5FB0B7D33}" dt="2023-04-24T05:24:18.045" v="540"/>
        <pc:sldMkLst>
          <pc:docMk/>
          <pc:sldMk cId="1099821248" sldId="587"/>
        </pc:sldMkLst>
        <pc:spChg chg="mod">
          <ac:chgData name="Gnanakumar Ganesan" userId="01c6304ab81ed45c" providerId="LiveId" clId="{F4835ED3-B51D-42CE-9328-A4F5FB0B7D33}" dt="2023-04-24T05:24:09.958" v="539"/>
          <ac:spMkLst>
            <pc:docMk/>
            <pc:sldMk cId="1099821248" sldId="587"/>
            <ac:spMk id="2" creationId="{1849666F-66CF-58E2-F92A-41E4681B9E6C}"/>
          </ac:spMkLst>
        </pc:spChg>
        <pc:spChg chg="mod">
          <ac:chgData name="Gnanakumar Ganesan" userId="01c6304ab81ed45c" providerId="LiveId" clId="{F4835ED3-B51D-42CE-9328-A4F5FB0B7D33}" dt="2023-04-24T05:24:18.045" v="540"/>
          <ac:spMkLst>
            <pc:docMk/>
            <pc:sldMk cId="1099821248" sldId="587"/>
            <ac:spMk id="3" creationId="{3FD53CF0-F54A-2CDC-7419-2C16CA8F8722}"/>
          </ac:spMkLst>
        </pc:spChg>
      </pc:sldChg>
      <pc:sldChg chg="del">
        <pc:chgData name="Gnanakumar Ganesan" userId="01c6304ab81ed45c" providerId="LiveId" clId="{F4835ED3-B51D-42CE-9328-A4F5FB0B7D33}" dt="2023-04-20T03:09:07.550" v="34" actId="47"/>
        <pc:sldMkLst>
          <pc:docMk/>
          <pc:sldMk cId="2769098364" sldId="587"/>
        </pc:sldMkLst>
      </pc:sldChg>
      <pc:sldChg chg="modSp new mod">
        <pc:chgData name="Gnanakumar Ganesan" userId="01c6304ab81ed45c" providerId="LiveId" clId="{F4835ED3-B51D-42CE-9328-A4F5FB0B7D33}" dt="2023-04-24T05:24:48.439" v="543" actId="2711"/>
        <pc:sldMkLst>
          <pc:docMk/>
          <pc:sldMk cId="1341719778" sldId="588"/>
        </pc:sldMkLst>
        <pc:spChg chg="mod">
          <ac:chgData name="Gnanakumar Ganesan" userId="01c6304ab81ed45c" providerId="LiveId" clId="{F4835ED3-B51D-42CE-9328-A4F5FB0B7D33}" dt="2023-04-24T05:24:34.942" v="541"/>
          <ac:spMkLst>
            <pc:docMk/>
            <pc:sldMk cId="1341719778" sldId="588"/>
            <ac:spMk id="2" creationId="{9829DB8A-9984-6C95-F5E4-EF18D3D6E6CA}"/>
          </ac:spMkLst>
        </pc:spChg>
        <pc:spChg chg="mod">
          <ac:chgData name="Gnanakumar Ganesan" userId="01c6304ab81ed45c" providerId="LiveId" clId="{F4835ED3-B51D-42CE-9328-A4F5FB0B7D33}" dt="2023-04-24T05:24:48.439" v="543" actId="2711"/>
          <ac:spMkLst>
            <pc:docMk/>
            <pc:sldMk cId="1341719778" sldId="588"/>
            <ac:spMk id="3" creationId="{B6857431-F8AD-96F3-6390-8BDE23D5BA03}"/>
          </ac:spMkLst>
        </pc:spChg>
      </pc:sldChg>
      <pc:sldChg chg="del">
        <pc:chgData name="Gnanakumar Ganesan" userId="01c6304ab81ed45c" providerId="LiveId" clId="{F4835ED3-B51D-42CE-9328-A4F5FB0B7D33}" dt="2023-04-20T03:09:07.838" v="35" actId="47"/>
        <pc:sldMkLst>
          <pc:docMk/>
          <pc:sldMk cId="3639423457" sldId="588"/>
        </pc:sldMkLst>
      </pc:sldChg>
      <pc:sldChg chg="del">
        <pc:chgData name="Gnanakumar Ganesan" userId="01c6304ab81ed45c" providerId="LiveId" clId="{F4835ED3-B51D-42CE-9328-A4F5FB0B7D33}" dt="2023-04-20T03:09:08.167" v="36" actId="47"/>
        <pc:sldMkLst>
          <pc:docMk/>
          <pc:sldMk cId="432745393" sldId="589"/>
        </pc:sldMkLst>
      </pc:sldChg>
      <pc:sldChg chg="modSp new mod">
        <pc:chgData name="Gnanakumar Ganesan" userId="01c6304ab81ed45c" providerId="LiveId" clId="{F4835ED3-B51D-42CE-9328-A4F5FB0B7D33}" dt="2023-04-24T05:25:18.773" v="545"/>
        <pc:sldMkLst>
          <pc:docMk/>
          <pc:sldMk cId="1359321718" sldId="589"/>
        </pc:sldMkLst>
        <pc:spChg chg="mod">
          <ac:chgData name="Gnanakumar Ganesan" userId="01c6304ab81ed45c" providerId="LiveId" clId="{F4835ED3-B51D-42CE-9328-A4F5FB0B7D33}" dt="2023-04-24T05:25:11.233" v="544"/>
          <ac:spMkLst>
            <pc:docMk/>
            <pc:sldMk cId="1359321718" sldId="589"/>
            <ac:spMk id="2" creationId="{D6CE71CD-9BB2-F35C-2D08-B2F30FC89FD6}"/>
          </ac:spMkLst>
        </pc:spChg>
        <pc:spChg chg="mod">
          <ac:chgData name="Gnanakumar Ganesan" userId="01c6304ab81ed45c" providerId="LiveId" clId="{F4835ED3-B51D-42CE-9328-A4F5FB0B7D33}" dt="2023-04-24T05:25:18.773" v="545"/>
          <ac:spMkLst>
            <pc:docMk/>
            <pc:sldMk cId="1359321718" sldId="589"/>
            <ac:spMk id="3" creationId="{9FC3187E-AFA6-75C8-9414-3A218C23E239}"/>
          </ac:spMkLst>
        </pc:spChg>
      </pc:sldChg>
      <pc:sldChg chg="del">
        <pc:chgData name="Gnanakumar Ganesan" userId="01c6304ab81ed45c" providerId="LiveId" clId="{F4835ED3-B51D-42CE-9328-A4F5FB0B7D33}" dt="2023-04-20T03:09:08.545" v="37" actId="47"/>
        <pc:sldMkLst>
          <pc:docMk/>
          <pc:sldMk cId="944179735" sldId="590"/>
        </pc:sldMkLst>
      </pc:sldChg>
      <pc:sldChg chg="modSp new mod">
        <pc:chgData name="Gnanakumar Ganesan" userId="01c6304ab81ed45c" providerId="LiveId" clId="{F4835ED3-B51D-42CE-9328-A4F5FB0B7D33}" dt="2023-04-24T05:27:15.515" v="574" actId="123"/>
        <pc:sldMkLst>
          <pc:docMk/>
          <pc:sldMk cId="1582022290" sldId="590"/>
        </pc:sldMkLst>
        <pc:spChg chg="mod">
          <ac:chgData name="Gnanakumar Ganesan" userId="01c6304ab81ed45c" providerId="LiveId" clId="{F4835ED3-B51D-42CE-9328-A4F5FB0B7D33}" dt="2023-04-24T05:25:34.094" v="546"/>
          <ac:spMkLst>
            <pc:docMk/>
            <pc:sldMk cId="1582022290" sldId="590"/>
            <ac:spMk id="2" creationId="{4C228C20-B1F0-BDA4-1B5C-AC20BD78E9FF}"/>
          </ac:spMkLst>
        </pc:spChg>
        <pc:spChg chg="mod">
          <ac:chgData name="Gnanakumar Ganesan" userId="01c6304ab81ed45c" providerId="LiveId" clId="{F4835ED3-B51D-42CE-9328-A4F5FB0B7D33}" dt="2023-04-24T05:27:15.515" v="574" actId="123"/>
          <ac:spMkLst>
            <pc:docMk/>
            <pc:sldMk cId="1582022290" sldId="590"/>
            <ac:spMk id="3" creationId="{B5ED70D6-978F-49DF-675D-FFA080892E90}"/>
          </ac:spMkLst>
        </pc:spChg>
      </pc:sldChg>
      <pc:sldChg chg="del">
        <pc:chgData name="Gnanakumar Ganesan" userId="01c6304ab81ed45c" providerId="LiveId" clId="{F4835ED3-B51D-42CE-9328-A4F5FB0B7D33}" dt="2023-04-20T03:09:09.012" v="38" actId="47"/>
        <pc:sldMkLst>
          <pc:docMk/>
          <pc:sldMk cId="262203507" sldId="591"/>
        </pc:sldMkLst>
      </pc:sldChg>
      <pc:sldChg chg="modSp new del mod">
        <pc:chgData name="Gnanakumar Ganesan" userId="01c6304ab81ed45c" providerId="LiveId" clId="{F4835ED3-B51D-42CE-9328-A4F5FB0B7D33}" dt="2023-04-24T05:32:44.306" v="610" actId="47"/>
        <pc:sldMkLst>
          <pc:docMk/>
          <pc:sldMk cId="302108428" sldId="591"/>
        </pc:sldMkLst>
        <pc:spChg chg="mod">
          <ac:chgData name="Gnanakumar Ganesan" userId="01c6304ab81ed45c" providerId="LiveId" clId="{F4835ED3-B51D-42CE-9328-A4F5FB0B7D33}" dt="2023-04-24T05:29:50.905" v="590"/>
          <ac:spMkLst>
            <pc:docMk/>
            <pc:sldMk cId="302108428" sldId="591"/>
            <ac:spMk id="2" creationId="{8059BD62-4F74-D544-8219-E13993A87BA5}"/>
          </ac:spMkLst>
        </pc:spChg>
        <pc:spChg chg="mod">
          <ac:chgData name="Gnanakumar Ganesan" userId="01c6304ab81ed45c" providerId="LiveId" clId="{F4835ED3-B51D-42CE-9328-A4F5FB0B7D33}" dt="2023-04-24T05:29:56.317" v="591"/>
          <ac:spMkLst>
            <pc:docMk/>
            <pc:sldMk cId="302108428" sldId="591"/>
            <ac:spMk id="3" creationId="{1DC1D7BD-D5FB-AAC5-403D-8B8695776154}"/>
          </ac:spMkLst>
        </pc:spChg>
      </pc:sldChg>
      <pc:sldChg chg="del">
        <pc:chgData name="Gnanakumar Ganesan" userId="01c6304ab81ed45c" providerId="LiveId" clId="{F4835ED3-B51D-42CE-9328-A4F5FB0B7D33}" dt="2023-04-20T03:09:09.270" v="39" actId="47"/>
        <pc:sldMkLst>
          <pc:docMk/>
          <pc:sldMk cId="1792904289" sldId="592"/>
        </pc:sldMkLst>
      </pc:sldChg>
      <pc:sldChg chg="modSp new del mod">
        <pc:chgData name="Gnanakumar Ganesan" userId="01c6304ab81ed45c" providerId="LiveId" clId="{F4835ED3-B51D-42CE-9328-A4F5FB0B7D33}" dt="2023-04-24T05:32:44.611" v="611" actId="47"/>
        <pc:sldMkLst>
          <pc:docMk/>
          <pc:sldMk cId="2020322236" sldId="592"/>
        </pc:sldMkLst>
        <pc:spChg chg="mod">
          <ac:chgData name="Gnanakumar Ganesan" userId="01c6304ab81ed45c" providerId="LiveId" clId="{F4835ED3-B51D-42CE-9328-A4F5FB0B7D33}" dt="2023-04-24T05:30:08.377" v="592"/>
          <ac:spMkLst>
            <pc:docMk/>
            <pc:sldMk cId="2020322236" sldId="592"/>
            <ac:spMk id="2" creationId="{3B74047C-FE70-3A81-49C5-FDF611E3FBE3}"/>
          </ac:spMkLst>
        </pc:spChg>
        <pc:spChg chg="mod">
          <ac:chgData name="Gnanakumar Ganesan" userId="01c6304ab81ed45c" providerId="LiveId" clId="{F4835ED3-B51D-42CE-9328-A4F5FB0B7D33}" dt="2023-04-24T05:30:13.814" v="593"/>
          <ac:spMkLst>
            <pc:docMk/>
            <pc:sldMk cId="2020322236" sldId="592"/>
            <ac:spMk id="3" creationId="{5FA56E2D-7F4B-15DF-0CAB-214618041CFB}"/>
          </ac:spMkLst>
        </pc:spChg>
      </pc:sldChg>
      <pc:sldChg chg="del">
        <pc:chgData name="Gnanakumar Ganesan" userId="01c6304ab81ed45c" providerId="LiveId" clId="{F4835ED3-B51D-42CE-9328-A4F5FB0B7D33}" dt="2023-04-20T03:09:09.512" v="40" actId="47"/>
        <pc:sldMkLst>
          <pc:docMk/>
          <pc:sldMk cId="365879462" sldId="593"/>
        </pc:sldMkLst>
      </pc:sldChg>
      <pc:sldChg chg="modSp new del mod">
        <pc:chgData name="Gnanakumar Ganesan" userId="01c6304ab81ed45c" providerId="LiveId" clId="{F4835ED3-B51D-42CE-9328-A4F5FB0B7D33}" dt="2023-04-24T05:32:44.866" v="612" actId="47"/>
        <pc:sldMkLst>
          <pc:docMk/>
          <pc:sldMk cId="3313250529" sldId="593"/>
        </pc:sldMkLst>
        <pc:spChg chg="mod">
          <ac:chgData name="Gnanakumar Ganesan" userId="01c6304ab81ed45c" providerId="LiveId" clId="{F4835ED3-B51D-42CE-9328-A4F5FB0B7D33}" dt="2023-04-24T05:30:28.786" v="594"/>
          <ac:spMkLst>
            <pc:docMk/>
            <pc:sldMk cId="3313250529" sldId="593"/>
            <ac:spMk id="2" creationId="{F30147AE-0048-4BDA-5F79-2FF8C19BD7A1}"/>
          </ac:spMkLst>
        </pc:spChg>
        <pc:spChg chg="mod">
          <ac:chgData name="Gnanakumar Ganesan" userId="01c6304ab81ed45c" providerId="LiveId" clId="{F4835ED3-B51D-42CE-9328-A4F5FB0B7D33}" dt="2023-04-24T05:30:33.860" v="595"/>
          <ac:spMkLst>
            <pc:docMk/>
            <pc:sldMk cId="3313250529" sldId="593"/>
            <ac:spMk id="3" creationId="{0FFB81F1-8C71-15B9-0560-21290CF98D79}"/>
          </ac:spMkLst>
        </pc:spChg>
      </pc:sldChg>
      <pc:sldChg chg="modSp new del mod">
        <pc:chgData name="Gnanakumar Ganesan" userId="01c6304ab81ed45c" providerId="LiveId" clId="{F4835ED3-B51D-42CE-9328-A4F5FB0B7D33}" dt="2023-04-24T05:32:45.111" v="613" actId="47"/>
        <pc:sldMkLst>
          <pc:docMk/>
          <pc:sldMk cId="796418489" sldId="594"/>
        </pc:sldMkLst>
        <pc:spChg chg="mod">
          <ac:chgData name="Gnanakumar Ganesan" userId="01c6304ab81ed45c" providerId="LiveId" clId="{F4835ED3-B51D-42CE-9328-A4F5FB0B7D33}" dt="2023-04-24T05:30:43.236" v="596"/>
          <ac:spMkLst>
            <pc:docMk/>
            <pc:sldMk cId="796418489" sldId="594"/>
            <ac:spMk id="2" creationId="{B303E676-F21F-F255-5CB6-205058A743C6}"/>
          </ac:spMkLst>
        </pc:spChg>
        <pc:spChg chg="mod">
          <ac:chgData name="Gnanakumar Ganesan" userId="01c6304ab81ed45c" providerId="LiveId" clId="{F4835ED3-B51D-42CE-9328-A4F5FB0B7D33}" dt="2023-04-24T05:30:57.811" v="599" actId="20577"/>
          <ac:spMkLst>
            <pc:docMk/>
            <pc:sldMk cId="796418489" sldId="594"/>
            <ac:spMk id="3" creationId="{A8466585-6D47-48AD-1B13-F52ECD39EE7C}"/>
          </ac:spMkLst>
        </pc:spChg>
      </pc:sldChg>
      <pc:sldChg chg="del">
        <pc:chgData name="Gnanakumar Ganesan" userId="01c6304ab81ed45c" providerId="LiveId" clId="{F4835ED3-B51D-42CE-9328-A4F5FB0B7D33}" dt="2023-04-20T03:09:09.765" v="41" actId="47"/>
        <pc:sldMkLst>
          <pc:docMk/>
          <pc:sldMk cId="3138922695" sldId="594"/>
        </pc:sldMkLst>
      </pc:sldChg>
      <pc:sldChg chg="modSp new del mod">
        <pc:chgData name="Gnanakumar Ganesan" userId="01c6304ab81ed45c" providerId="LiveId" clId="{F4835ED3-B51D-42CE-9328-A4F5FB0B7D33}" dt="2023-04-24T05:32:45.488" v="614" actId="47"/>
        <pc:sldMkLst>
          <pc:docMk/>
          <pc:sldMk cId="437409631" sldId="595"/>
        </pc:sldMkLst>
        <pc:spChg chg="mod">
          <ac:chgData name="Gnanakumar Ganesan" userId="01c6304ab81ed45c" providerId="LiveId" clId="{F4835ED3-B51D-42CE-9328-A4F5FB0B7D33}" dt="2023-04-24T05:31:11.093" v="600"/>
          <ac:spMkLst>
            <pc:docMk/>
            <pc:sldMk cId="437409631" sldId="595"/>
            <ac:spMk id="2" creationId="{BCB66D2B-2726-B279-8A4E-08B820D19CA8}"/>
          </ac:spMkLst>
        </pc:spChg>
        <pc:spChg chg="mod">
          <ac:chgData name="Gnanakumar Ganesan" userId="01c6304ab81ed45c" providerId="LiveId" clId="{F4835ED3-B51D-42CE-9328-A4F5FB0B7D33}" dt="2023-04-24T05:31:16.007" v="601"/>
          <ac:spMkLst>
            <pc:docMk/>
            <pc:sldMk cId="437409631" sldId="595"/>
            <ac:spMk id="3" creationId="{E12B837E-8B14-7B87-941E-C4C9DEC42C2E}"/>
          </ac:spMkLst>
        </pc:spChg>
      </pc:sldChg>
      <pc:sldChg chg="del">
        <pc:chgData name="Gnanakumar Ganesan" userId="01c6304ab81ed45c" providerId="LiveId" clId="{F4835ED3-B51D-42CE-9328-A4F5FB0B7D33}" dt="2023-04-20T03:09:10.152" v="42" actId="47"/>
        <pc:sldMkLst>
          <pc:docMk/>
          <pc:sldMk cId="1336349947" sldId="595"/>
        </pc:sldMkLst>
      </pc:sldChg>
      <pc:sldChg chg="del">
        <pc:chgData name="Gnanakumar Ganesan" userId="01c6304ab81ed45c" providerId="LiveId" clId="{F4835ED3-B51D-42CE-9328-A4F5FB0B7D33}" dt="2023-04-20T03:09:10.424" v="43" actId="47"/>
        <pc:sldMkLst>
          <pc:docMk/>
          <pc:sldMk cId="87695339" sldId="596"/>
        </pc:sldMkLst>
      </pc:sldChg>
      <pc:sldChg chg="addSp delSp modSp new del mod">
        <pc:chgData name="Gnanakumar Ganesan" userId="01c6304ab81ed45c" providerId="LiveId" clId="{F4835ED3-B51D-42CE-9328-A4F5FB0B7D33}" dt="2023-04-24T05:32:45.902" v="615" actId="47"/>
        <pc:sldMkLst>
          <pc:docMk/>
          <pc:sldMk cId="2858323433" sldId="596"/>
        </pc:sldMkLst>
        <pc:spChg chg="mod">
          <ac:chgData name="Gnanakumar Ganesan" userId="01c6304ab81ed45c" providerId="LiveId" clId="{F4835ED3-B51D-42CE-9328-A4F5FB0B7D33}" dt="2023-04-24T05:31:28.102" v="602"/>
          <ac:spMkLst>
            <pc:docMk/>
            <pc:sldMk cId="2858323433" sldId="596"/>
            <ac:spMk id="2" creationId="{FB151C5C-E2A0-30D1-29E2-05158AC5469F}"/>
          </ac:spMkLst>
        </pc:spChg>
        <pc:spChg chg="del">
          <ac:chgData name="Gnanakumar Ganesan" userId="01c6304ab81ed45c" providerId="LiveId" clId="{F4835ED3-B51D-42CE-9328-A4F5FB0B7D33}" dt="2023-04-24T05:31:32.650" v="603"/>
          <ac:spMkLst>
            <pc:docMk/>
            <pc:sldMk cId="2858323433" sldId="596"/>
            <ac:spMk id="3" creationId="{BBFB1ADB-ABC0-A57A-4F10-3994F92D6859}"/>
          </ac:spMkLst>
        </pc:spChg>
        <pc:picChg chg="add mod">
          <ac:chgData name="Gnanakumar Ganesan" userId="01c6304ab81ed45c" providerId="LiveId" clId="{F4835ED3-B51D-42CE-9328-A4F5FB0B7D33}" dt="2023-04-24T05:31:35.729" v="604" actId="1076"/>
          <ac:picMkLst>
            <pc:docMk/>
            <pc:sldMk cId="2858323433" sldId="596"/>
            <ac:picMk id="5" creationId="{F09546FC-05C6-235F-9FC4-0AA70CA214A2}"/>
          </ac:picMkLst>
        </pc:picChg>
      </pc:sldChg>
      <pc:sldChg chg="modSp new del mod">
        <pc:chgData name="Gnanakumar Ganesan" userId="01c6304ab81ed45c" providerId="LiveId" clId="{F4835ED3-B51D-42CE-9328-A4F5FB0B7D33}" dt="2023-04-24T05:32:46.629" v="616" actId="47"/>
        <pc:sldMkLst>
          <pc:docMk/>
          <pc:sldMk cId="43074332" sldId="597"/>
        </pc:sldMkLst>
        <pc:spChg chg="mod">
          <ac:chgData name="Gnanakumar Ganesan" userId="01c6304ab81ed45c" providerId="LiveId" clId="{F4835ED3-B51D-42CE-9328-A4F5FB0B7D33}" dt="2023-04-24T05:31:47.318" v="605"/>
          <ac:spMkLst>
            <pc:docMk/>
            <pc:sldMk cId="43074332" sldId="597"/>
            <ac:spMk id="2" creationId="{DFE71E47-8AFB-F47B-3ED8-4BE3E1855B22}"/>
          </ac:spMkLst>
        </pc:spChg>
        <pc:spChg chg="mod">
          <ac:chgData name="Gnanakumar Ganesan" userId="01c6304ab81ed45c" providerId="LiveId" clId="{F4835ED3-B51D-42CE-9328-A4F5FB0B7D33}" dt="2023-04-24T05:31:58.080" v="607" actId="2711"/>
          <ac:spMkLst>
            <pc:docMk/>
            <pc:sldMk cId="43074332" sldId="597"/>
            <ac:spMk id="3" creationId="{03FE733E-CF11-B3C1-7FBD-8753ADC87048}"/>
          </ac:spMkLst>
        </pc:spChg>
      </pc:sldChg>
      <pc:sldChg chg="del">
        <pc:chgData name="Gnanakumar Ganesan" userId="01c6304ab81ed45c" providerId="LiveId" clId="{F4835ED3-B51D-42CE-9328-A4F5FB0B7D33}" dt="2023-04-20T03:09:10.700" v="44" actId="47"/>
        <pc:sldMkLst>
          <pc:docMk/>
          <pc:sldMk cId="3108451380" sldId="597"/>
        </pc:sldMkLst>
      </pc:sldChg>
      <pc:sldChg chg="addSp delSp modSp new del mod">
        <pc:chgData name="Gnanakumar Ganesan" userId="01c6304ab81ed45c" providerId="LiveId" clId="{F4835ED3-B51D-42CE-9328-A4F5FB0B7D33}" dt="2023-04-24T05:32:47.554" v="617" actId="47"/>
        <pc:sldMkLst>
          <pc:docMk/>
          <pc:sldMk cId="26688188" sldId="598"/>
        </pc:sldMkLst>
        <pc:spChg chg="mod">
          <ac:chgData name="Gnanakumar Ganesan" userId="01c6304ab81ed45c" providerId="LiveId" clId="{F4835ED3-B51D-42CE-9328-A4F5FB0B7D33}" dt="2023-04-24T05:32:11.429" v="608"/>
          <ac:spMkLst>
            <pc:docMk/>
            <pc:sldMk cId="26688188" sldId="598"/>
            <ac:spMk id="2" creationId="{B5D3837D-C6E6-A23C-441A-52A6398705A4}"/>
          </ac:spMkLst>
        </pc:spChg>
        <pc:spChg chg="del">
          <ac:chgData name="Gnanakumar Ganesan" userId="01c6304ab81ed45c" providerId="LiveId" clId="{F4835ED3-B51D-42CE-9328-A4F5FB0B7D33}" dt="2023-04-24T05:32:19.763" v="609"/>
          <ac:spMkLst>
            <pc:docMk/>
            <pc:sldMk cId="26688188" sldId="598"/>
            <ac:spMk id="3" creationId="{F7560D50-A00A-32E8-5CE3-08F15201AC32}"/>
          </ac:spMkLst>
        </pc:spChg>
        <pc:picChg chg="add mod">
          <ac:chgData name="Gnanakumar Ganesan" userId="01c6304ab81ed45c" providerId="LiveId" clId="{F4835ED3-B51D-42CE-9328-A4F5FB0B7D33}" dt="2023-04-24T05:32:19.763" v="609"/>
          <ac:picMkLst>
            <pc:docMk/>
            <pc:sldMk cId="26688188" sldId="598"/>
            <ac:picMk id="5" creationId="{BBC8FF8F-D2A3-7993-E8B0-8D0BB297BFEA}"/>
          </ac:picMkLst>
        </pc:picChg>
      </pc:sldChg>
      <pc:sldChg chg="del">
        <pc:chgData name="Gnanakumar Ganesan" userId="01c6304ab81ed45c" providerId="LiveId" clId="{F4835ED3-B51D-42CE-9328-A4F5FB0B7D33}" dt="2023-04-20T03:09:10.963" v="45" actId="47"/>
        <pc:sldMkLst>
          <pc:docMk/>
          <pc:sldMk cId="1469484750" sldId="598"/>
        </pc:sldMkLst>
      </pc:sldChg>
      <pc:sldChg chg="del">
        <pc:chgData name="Gnanakumar Ganesan" userId="01c6304ab81ed45c" providerId="LiveId" clId="{F4835ED3-B51D-42CE-9328-A4F5FB0B7D33}" dt="2023-04-20T03:09:11.193" v="46" actId="47"/>
        <pc:sldMkLst>
          <pc:docMk/>
          <pc:sldMk cId="27011931" sldId="599"/>
        </pc:sldMkLst>
      </pc:sldChg>
      <pc:sldChg chg="modSp new mod">
        <pc:chgData name="Gnanakumar Ganesan" userId="01c6304ab81ed45c" providerId="LiveId" clId="{F4835ED3-B51D-42CE-9328-A4F5FB0B7D33}" dt="2023-04-25T03:40:12.665" v="733" actId="20577"/>
        <pc:sldMkLst>
          <pc:docMk/>
          <pc:sldMk cId="1284574133" sldId="599"/>
        </pc:sldMkLst>
        <pc:spChg chg="mod">
          <ac:chgData name="Gnanakumar Ganesan" userId="01c6304ab81ed45c" providerId="LiveId" clId="{F4835ED3-B51D-42CE-9328-A4F5FB0B7D33}" dt="2023-04-24T05:33:01.808" v="618"/>
          <ac:spMkLst>
            <pc:docMk/>
            <pc:sldMk cId="1284574133" sldId="599"/>
            <ac:spMk id="2" creationId="{5A75BF48-013F-8E88-A855-35B77BC47F83}"/>
          </ac:spMkLst>
        </pc:spChg>
        <pc:spChg chg="mod">
          <ac:chgData name="Gnanakumar Ganesan" userId="01c6304ab81ed45c" providerId="LiveId" clId="{F4835ED3-B51D-42CE-9328-A4F5FB0B7D33}" dt="2023-04-25T03:40:12.665" v="733" actId="20577"/>
          <ac:spMkLst>
            <pc:docMk/>
            <pc:sldMk cId="1284574133" sldId="599"/>
            <ac:spMk id="3" creationId="{FB6643C6-6192-729F-8942-50A169AD0129}"/>
          </ac:spMkLst>
        </pc:spChg>
      </pc:sldChg>
      <pc:sldChg chg="modSp new del mod">
        <pc:chgData name="Gnanakumar Ganesan" userId="01c6304ab81ed45c" providerId="LiveId" clId="{F4835ED3-B51D-42CE-9328-A4F5FB0B7D33}" dt="2023-04-25T04:10:40.930" v="990" actId="47"/>
        <pc:sldMkLst>
          <pc:docMk/>
          <pc:sldMk cId="1712737149" sldId="600"/>
        </pc:sldMkLst>
        <pc:spChg chg="mod">
          <ac:chgData name="Gnanakumar Ganesan" userId="01c6304ab81ed45c" providerId="LiveId" clId="{F4835ED3-B51D-42CE-9328-A4F5FB0B7D33}" dt="2023-04-24T05:33:27.476" v="622"/>
          <ac:spMkLst>
            <pc:docMk/>
            <pc:sldMk cId="1712737149" sldId="600"/>
            <ac:spMk id="2" creationId="{66A33663-0DC6-7221-FEC2-5BEDC5754F4B}"/>
          </ac:spMkLst>
        </pc:spChg>
        <pc:spChg chg="mod">
          <ac:chgData name="Gnanakumar Ganesan" userId="01c6304ab81ed45c" providerId="LiveId" clId="{F4835ED3-B51D-42CE-9328-A4F5FB0B7D33}" dt="2023-04-24T05:33:38.943" v="625" actId="123"/>
          <ac:spMkLst>
            <pc:docMk/>
            <pc:sldMk cId="1712737149" sldId="600"/>
            <ac:spMk id="3" creationId="{24854122-3F97-826F-15ED-02E3BEB14253}"/>
          </ac:spMkLst>
        </pc:spChg>
      </pc:sldChg>
      <pc:sldChg chg="modSp new del mod">
        <pc:chgData name="Gnanakumar Ganesan" userId="01c6304ab81ed45c" providerId="LiveId" clId="{F4835ED3-B51D-42CE-9328-A4F5FB0B7D33}" dt="2023-04-25T04:10:47.991" v="991" actId="47"/>
        <pc:sldMkLst>
          <pc:docMk/>
          <pc:sldMk cId="3217636949" sldId="601"/>
        </pc:sldMkLst>
        <pc:spChg chg="mod">
          <ac:chgData name="Gnanakumar Ganesan" userId="01c6304ab81ed45c" providerId="LiveId" clId="{F4835ED3-B51D-42CE-9328-A4F5FB0B7D33}" dt="2023-04-24T05:33:49.010" v="626"/>
          <ac:spMkLst>
            <pc:docMk/>
            <pc:sldMk cId="3217636949" sldId="601"/>
            <ac:spMk id="2" creationId="{72F88EE0-0F42-4D87-16C2-E9B43F15829D}"/>
          </ac:spMkLst>
        </pc:spChg>
        <pc:spChg chg="mod">
          <ac:chgData name="Gnanakumar Ganesan" userId="01c6304ab81ed45c" providerId="LiveId" clId="{F4835ED3-B51D-42CE-9328-A4F5FB0B7D33}" dt="2023-04-24T05:34:00.901" v="629" actId="123"/>
          <ac:spMkLst>
            <pc:docMk/>
            <pc:sldMk cId="3217636949" sldId="601"/>
            <ac:spMk id="3" creationId="{6CE589ED-0B2D-8554-E1FE-75F3F5E18527}"/>
          </ac:spMkLst>
        </pc:spChg>
      </pc:sldChg>
      <pc:sldChg chg="del">
        <pc:chgData name="Gnanakumar Ganesan" userId="01c6304ab81ed45c" providerId="LiveId" clId="{F4835ED3-B51D-42CE-9328-A4F5FB0B7D33}" dt="2023-04-20T03:09:11.436" v="47" actId="47"/>
        <pc:sldMkLst>
          <pc:docMk/>
          <pc:sldMk cId="3684319517" sldId="601"/>
        </pc:sldMkLst>
      </pc:sldChg>
      <pc:sldChg chg="del">
        <pc:chgData name="Gnanakumar Ganesan" userId="01c6304ab81ed45c" providerId="LiveId" clId="{F4835ED3-B51D-42CE-9328-A4F5FB0B7D33}" dt="2023-04-20T03:09:11.613" v="48" actId="47"/>
        <pc:sldMkLst>
          <pc:docMk/>
          <pc:sldMk cId="2856367595" sldId="602"/>
        </pc:sldMkLst>
      </pc:sldChg>
      <pc:sldChg chg="modSp new del mod">
        <pc:chgData name="Gnanakumar Ganesan" userId="01c6304ab81ed45c" providerId="LiveId" clId="{F4835ED3-B51D-42CE-9328-A4F5FB0B7D33}" dt="2023-04-25T04:10:49.114" v="992" actId="47"/>
        <pc:sldMkLst>
          <pc:docMk/>
          <pc:sldMk cId="3531966065" sldId="602"/>
        </pc:sldMkLst>
        <pc:spChg chg="mod">
          <ac:chgData name="Gnanakumar Ganesan" userId="01c6304ab81ed45c" providerId="LiveId" clId="{F4835ED3-B51D-42CE-9328-A4F5FB0B7D33}" dt="2023-04-24T05:34:15.510" v="630"/>
          <ac:spMkLst>
            <pc:docMk/>
            <pc:sldMk cId="3531966065" sldId="602"/>
            <ac:spMk id="2" creationId="{D083A28E-8A43-6D89-2350-9BD51FCA1E4C}"/>
          </ac:spMkLst>
        </pc:spChg>
        <pc:spChg chg="mod">
          <ac:chgData name="Gnanakumar Ganesan" userId="01c6304ab81ed45c" providerId="LiveId" clId="{F4835ED3-B51D-42CE-9328-A4F5FB0B7D33}" dt="2023-04-24T05:34:28.209" v="633" actId="123"/>
          <ac:spMkLst>
            <pc:docMk/>
            <pc:sldMk cId="3531966065" sldId="602"/>
            <ac:spMk id="3" creationId="{ABADAF07-A170-F1CB-C2AF-A931AB54EF5B}"/>
          </ac:spMkLst>
        </pc:spChg>
      </pc:sldChg>
      <pc:sldChg chg="del">
        <pc:chgData name="Gnanakumar Ganesan" userId="01c6304ab81ed45c" providerId="LiveId" clId="{F4835ED3-B51D-42CE-9328-A4F5FB0B7D33}" dt="2023-04-20T03:09:11.853" v="49" actId="47"/>
        <pc:sldMkLst>
          <pc:docMk/>
          <pc:sldMk cId="199403478" sldId="603"/>
        </pc:sldMkLst>
      </pc:sldChg>
      <pc:sldChg chg="modSp new del mod">
        <pc:chgData name="Gnanakumar Ganesan" userId="01c6304ab81ed45c" providerId="LiveId" clId="{F4835ED3-B51D-42CE-9328-A4F5FB0B7D33}" dt="2023-04-25T04:10:50.699" v="993" actId="47"/>
        <pc:sldMkLst>
          <pc:docMk/>
          <pc:sldMk cId="2900644684" sldId="603"/>
        </pc:sldMkLst>
        <pc:spChg chg="mod">
          <ac:chgData name="Gnanakumar Ganesan" userId="01c6304ab81ed45c" providerId="LiveId" clId="{F4835ED3-B51D-42CE-9328-A4F5FB0B7D33}" dt="2023-04-24T05:34:38.111" v="634"/>
          <ac:spMkLst>
            <pc:docMk/>
            <pc:sldMk cId="2900644684" sldId="603"/>
            <ac:spMk id="2" creationId="{29EE0FCC-4F18-4B24-FA5E-630AD03F1253}"/>
          </ac:spMkLst>
        </pc:spChg>
        <pc:spChg chg="mod">
          <ac:chgData name="Gnanakumar Ganesan" userId="01c6304ab81ed45c" providerId="LiveId" clId="{F4835ED3-B51D-42CE-9328-A4F5FB0B7D33}" dt="2023-04-24T05:34:48.434" v="636" actId="2711"/>
          <ac:spMkLst>
            <pc:docMk/>
            <pc:sldMk cId="2900644684" sldId="603"/>
            <ac:spMk id="3" creationId="{1F130173-102F-A2C2-D686-E735548E76AE}"/>
          </ac:spMkLst>
        </pc:spChg>
      </pc:sldChg>
      <pc:sldChg chg="del">
        <pc:chgData name="Gnanakumar Ganesan" userId="01c6304ab81ed45c" providerId="LiveId" clId="{F4835ED3-B51D-42CE-9328-A4F5FB0B7D33}" dt="2023-04-20T03:09:12.086" v="50" actId="47"/>
        <pc:sldMkLst>
          <pc:docMk/>
          <pc:sldMk cId="2191917380" sldId="604"/>
        </pc:sldMkLst>
      </pc:sldChg>
      <pc:sldChg chg="modSp new del mod">
        <pc:chgData name="Gnanakumar Ganesan" userId="01c6304ab81ed45c" providerId="LiveId" clId="{F4835ED3-B51D-42CE-9328-A4F5FB0B7D33}" dt="2023-04-25T04:11:03.093" v="994" actId="47"/>
        <pc:sldMkLst>
          <pc:docMk/>
          <pc:sldMk cId="4078222875" sldId="604"/>
        </pc:sldMkLst>
        <pc:spChg chg="mod">
          <ac:chgData name="Gnanakumar Ganesan" userId="01c6304ab81ed45c" providerId="LiveId" clId="{F4835ED3-B51D-42CE-9328-A4F5FB0B7D33}" dt="2023-04-24T05:35:08.039" v="637"/>
          <ac:spMkLst>
            <pc:docMk/>
            <pc:sldMk cId="4078222875" sldId="604"/>
            <ac:spMk id="2" creationId="{8DF8599E-57A0-3948-4BA7-55571DAE279C}"/>
          </ac:spMkLst>
        </pc:spChg>
        <pc:spChg chg="mod">
          <ac:chgData name="Gnanakumar Ganesan" userId="01c6304ab81ed45c" providerId="LiveId" clId="{F4835ED3-B51D-42CE-9328-A4F5FB0B7D33}" dt="2023-04-24T05:35:20.848" v="640" actId="2711"/>
          <ac:spMkLst>
            <pc:docMk/>
            <pc:sldMk cId="4078222875" sldId="604"/>
            <ac:spMk id="3" creationId="{457A0CD4-2888-174E-09F8-57929C3F2F2B}"/>
          </ac:spMkLst>
        </pc:spChg>
      </pc:sldChg>
      <pc:sldChg chg="del">
        <pc:chgData name="Gnanakumar Ganesan" userId="01c6304ab81ed45c" providerId="LiveId" clId="{F4835ED3-B51D-42CE-9328-A4F5FB0B7D33}" dt="2023-04-20T03:09:13.048" v="51" actId="47"/>
        <pc:sldMkLst>
          <pc:docMk/>
          <pc:sldMk cId="278767492" sldId="605"/>
        </pc:sldMkLst>
      </pc:sldChg>
      <pc:sldChg chg="modSp new mod">
        <pc:chgData name="Gnanakumar Ganesan" userId="01c6304ab81ed45c" providerId="LiveId" clId="{F4835ED3-B51D-42CE-9328-A4F5FB0B7D33}" dt="2023-04-24T05:38:21.465" v="642"/>
        <pc:sldMkLst>
          <pc:docMk/>
          <pc:sldMk cId="562965496" sldId="605"/>
        </pc:sldMkLst>
        <pc:spChg chg="mod">
          <ac:chgData name="Gnanakumar Ganesan" userId="01c6304ab81ed45c" providerId="LiveId" clId="{F4835ED3-B51D-42CE-9328-A4F5FB0B7D33}" dt="2023-04-24T05:38:16.193" v="641"/>
          <ac:spMkLst>
            <pc:docMk/>
            <pc:sldMk cId="562965496" sldId="605"/>
            <ac:spMk id="2" creationId="{205DAB31-813A-DB7F-B0BF-8DC5C97338B2}"/>
          </ac:spMkLst>
        </pc:spChg>
        <pc:spChg chg="mod">
          <ac:chgData name="Gnanakumar Ganesan" userId="01c6304ab81ed45c" providerId="LiveId" clId="{F4835ED3-B51D-42CE-9328-A4F5FB0B7D33}" dt="2023-04-24T05:38:21.465" v="642"/>
          <ac:spMkLst>
            <pc:docMk/>
            <pc:sldMk cId="562965496" sldId="605"/>
            <ac:spMk id="3" creationId="{FE993808-93AD-A3EB-7417-EB6A18D5AD3B}"/>
          </ac:spMkLst>
        </pc:spChg>
      </pc:sldChg>
      <pc:sldChg chg="del">
        <pc:chgData name="Gnanakumar Ganesan" userId="01c6304ab81ed45c" providerId="LiveId" clId="{F4835ED3-B51D-42CE-9328-A4F5FB0B7D33}" dt="2023-04-20T03:09:13.312" v="52" actId="47"/>
        <pc:sldMkLst>
          <pc:docMk/>
          <pc:sldMk cId="1158299253" sldId="606"/>
        </pc:sldMkLst>
      </pc:sldChg>
      <pc:sldChg chg="modSp new mod">
        <pc:chgData name="Gnanakumar Ganesan" userId="01c6304ab81ed45c" providerId="LiveId" clId="{F4835ED3-B51D-42CE-9328-A4F5FB0B7D33}" dt="2023-04-24T05:38:37.026" v="644"/>
        <pc:sldMkLst>
          <pc:docMk/>
          <pc:sldMk cId="2426568523" sldId="606"/>
        </pc:sldMkLst>
        <pc:spChg chg="mod">
          <ac:chgData name="Gnanakumar Ganesan" userId="01c6304ab81ed45c" providerId="LiveId" clId="{F4835ED3-B51D-42CE-9328-A4F5FB0B7D33}" dt="2023-04-24T05:38:31.975" v="643"/>
          <ac:spMkLst>
            <pc:docMk/>
            <pc:sldMk cId="2426568523" sldId="606"/>
            <ac:spMk id="2" creationId="{A8F3E9F1-2394-466C-ED0B-D2F92A826410}"/>
          </ac:spMkLst>
        </pc:spChg>
        <pc:spChg chg="mod">
          <ac:chgData name="Gnanakumar Ganesan" userId="01c6304ab81ed45c" providerId="LiveId" clId="{F4835ED3-B51D-42CE-9328-A4F5FB0B7D33}" dt="2023-04-24T05:38:37.026" v="644"/>
          <ac:spMkLst>
            <pc:docMk/>
            <pc:sldMk cId="2426568523" sldId="606"/>
            <ac:spMk id="3" creationId="{F807EA6D-5E02-3598-2C74-057CEE47B64F}"/>
          </ac:spMkLst>
        </pc:spChg>
      </pc:sldChg>
      <pc:sldChg chg="del">
        <pc:chgData name="Gnanakumar Ganesan" userId="01c6304ab81ed45c" providerId="LiveId" clId="{F4835ED3-B51D-42CE-9328-A4F5FB0B7D33}" dt="2023-04-20T03:09:13.526" v="53" actId="47"/>
        <pc:sldMkLst>
          <pc:docMk/>
          <pc:sldMk cId="164969314" sldId="607"/>
        </pc:sldMkLst>
      </pc:sldChg>
      <pc:sldChg chg="modSp new mod">
        <pc:chgData name="Gnanakumar Ganesan" userId="01c6304ab81ed45c" providerId="LiveId" clId="{F4835ED3-B51D-42CE-9328-A4F5FB0B7D33}" dt="2023-04-24T05:38:59.477" v="647" actId="2711"/>
        <pc:sldMkLst>
          <pc:docMk/>
          <pc:sldMk cId="3712833948" sldId="607"/>
        </pc:sldMkLst>
        <pc:spChg chg="mod">
          <ac:chgData name="Gnanakumar Ganesan" userId="01c6304ab81ed45c" providerId="LiveId" clId="{F4835ED3-B51D-42CE-9328-A4F5FB0B7D33}" dt="2023-04-24T05:38:50.481" v="645"/>
          <ac:spMkLst>
            <pc:docMk/>
            <pc:sldMk cId="3712833948" sldId="607"/>
            <ac:spMk id="2" creationId="{A73A356F-46A7-F2BD-85E0-3A6DADEA27A0}"/>
          </ac:spMkLst>
        </pc:spChg>
        <pc:spChg chg="mod">
          <ac:chgData name="Gnanakumar Ganesan" userId="01c6304ab81ed45c" providerId="LiveId" clId="{F4835ED3-B51D-42CE-9328-A4F5FB0B7D33}" dt="2023-04-24T05:38:59.477" v="647" actId="2711"/>
          <ac:spMkLst>
            <pc:docMk/>
            <pc:sldMk cId="3712833948" sldId="607"/>
            <ac:spMk id="3" creationId="{FD4B4D9C-908C-CDD1-0DD7-C3962FB7CE0A}"/>
          </ac:spMkLst>
        </pc:spChg>
      </pc:sldChg>
      <pc:sldChg chg="del">
        <pc:chgData name="Gnanakumar Ganesan" userId="01c6304ab81ed45c" providerId="LiveId" clId="{F4835ED3-B51D-42CE-9328-A4F5FB0B7D33}" dt="2023-04-20T03:09:14.095" v="54" actId="47"/>
        <pc:sldMkLst>
          <pc:docMk/>
          <pc:sldMk cId="2356279303" sldId="608"/>
        </pc:sldMkLst>
      </pc:sldChg>
      <pc:sldChg chg="modSp new mod">
        <pc:chgData name="Gnanakumar Ganesan" userId="01c6304ab81ed45c" providerId="LiveId" clId="{F4835ED3-B51D-42CE-9328-A4F5FB0B7D33}" dt="2023-04-24T05:39:20.618" v="650" actId="2711"/>
        <pc:sldMkLst>
          <pc:docMk/>
          <pc:sldMk cId="4287531392" sldId="608"/>
        </pc:sldMkLst>
        <pc:spChg chg="mod">
          <ac:chgData name="Gnanakumar Ganesan" userId="01c6304ab81ed45c" providerId="LiveId" clId="{F4835ED3-B51D-42CE-9328-A4F5FB0B7D33}" dt="2023-04-24T05:39:10.067" v="648"/>
          <ac:spMkLst>
            <pc:docMk/>
            <pc:sldMk cId="4287531392" sldId="608"/>
            <ac:spMk id="2" creationId="{6940609B-D590-4559-1DD3-2B23F8A559B8}"/>
          </ac:spMkLst>
        </pc:spChg>
        <pc:spChg chg="mod">
          <ac:chgData name="Gnanakumar Ganesan" userId="01c6304ab81ed45c" providerId="LiveId" clId="{F4835ED3-B51D-42CE-9328-A4F5FB0B7D33}" dt="2023-04-24T05:39:20.618" v="650" actId="2711"/>
          <ac:spMkLst>
            <pc:docMk/>
            <pc:sldMk cId="4287531392" sldId="608"/>
            <ac:spMk id="3" creationId="{3C9320CA-2E31-B989-1B24-797CE560DDD0}"/>
          </ac:spMkLst>
        </pc:spChg>
      </pc:sldChg>
      <pc:sldChg chg="modSp new mod">
        <pc:chgData name="Gnanakumar Ganesan" userId="01c6304ab81ed45c" providerId="LiveId" clId="{F4835ED3-B51D-42CE-9328-A4F5FB0B7D33}" dt="2023-04-24T05:39:43.179" v="653" actId="2711"/>
        <pc:sldMkLst>
          <pc:docMk/>
          <pc:sldMk cId="1732124787" sldId="609"/>
        </pc:sldMkLst>
        <pc:spChg chg="mod">
          <ac:chgData name="Gnanakumar Ganesan" userId="01c6304ab81ed45c" providerId="LiveId" clId="{F4835ED3-B51D-42CE-9328-A4F5FB0B7D33}" dt="2023-04-24T05:39:32.154" v="651"/>
          <ac:spMkLst>
            <pc:docMk/>
            <pc:sldMk cId="1732124787" sldId="609"/>
            <ac:spMk id="2" creationId="{E1AC9C39-F920-2DEE-F27F-7FD31FE1484D}"/>
          </ac:spMkLst>
        </pc:spChg>
        <pc:spChg chg="mod">
          <ac:chgData name="Gnanakumar Ganesan" userId="01c6304ab81ed45c" providerId="LiveId" clId="{F4835ED3-B51D-42CE-9328-A4F5FB0B7D33}" dt="2023-04-24T05:39:43.179" v="653" actId="2711"/>
          <ac:spMkLst>
            <pc:docMk/>
            <pc:sldMk cId="1732124787" sldId="609"/>
            <ac:spMk id="3" creationId="{38C41B82-BA70-8E43-5E46-2820EC34545B}"/>
          </ac:spMkLst>
        </pc:spChg>
      </pc:sldChg>
      <pc:sldChg chg="del">
        <pc:chgData name="Gnanakumar Ganesan" userId="01c6304ab81ed45c" providerId="LiveId" clId="{F4835ED3-B51D-42CE-9328-A4F5FB0B7D33}" dt="2023-04-20T03:09:14.347" v="55" actId="47"/>
        <pc:sldMkLst>
          <pc:docMk/>
          <pc:sldMk cId="2295863444" sldId="609"/>
        </pc:sldMkLst>
      </pc:sldChg>
      <pc:sldChg chg="addSp modSp new mod">
        <pc:chgData name="Gnanakumar Ganesan" userId="01c6304ab81ed45c" providerId="LiveId" clId="{F4835ED3-B51D-42CE-9328-A4F5FB0B7D33}" dt="2023-04-24T05:40:22.773" v="687" actId="1076"/>
        <pc:sldMkLst>
          <pc:docMk/>
          <pc:sldMk cId="103245643" sldId="610"/>
        </pc:sldMkLst>
        <pc:spChg chg="mod">
          <ac:chgData name="Gnanakumar Ganesan" userId="01c6304ab81ed45c" providerId="LiveId" clId="{F4835ED3-B51D-42CE-9328-A4F5FB0B7D33}" dt="2023-04-24T05:40:15.451" v="685"/>
          <ac:spMkLst>
            <pc:docMk/>
            <pc:sldMk cId="103245643" sldId="610"/>
            <ac:spMk id="2" creationId="{46BCD1B6-F6B7-B17A-0EC7-65DCB4BBB54E}"/>
          </ac:spMkLst>
        </pc:spChg>
        <pc:picChg chg="add mod">
          <ac:chgData name="Gnanakumar Ganesan" userId="01c6304ab81ed45c" providerId="LiveId" clId="{F4835ED3-B51D-42CE-9328-A4F5FB0B7D33}" dt="2023-04-24T05:40:22.773" v="687" actId="1076"/>
          <ac:picMkLst>
            <pc:docMk/>
            <pc:sldMk cId="103245643" sldId="610"/>
            <ac:picMk id="5" creationId="{71790664-48C3-1C24-3346-A43257D1040C}"/>
          </ac:picMkLst>
        </pc:picChg>
      </pc:sldChg>
      <pc:sldChg chg="del">
        <pc:chgData name="Gnanakumar Ganesan" userId="01c6304ab81ed45c" providerId="LiveId" clId="{F4835ED3-B51D-42CE-9328-A4F5FB0B7D33}" dt="2023-04-20T03:09:14.801" v="57" actId="47"/>
        <pc:sldMkLst>
          <pc:docMk/>
          <pc:sldMk cId="3883985340" sldId="610"/>
        </pc:sldMkLst>
      </pc:sldChg>
      <pc:sldChg chg="modSp new mod">
        <pc:chgData name="Gnanakumar Ganesan" userId="01c6304ab81ed45c" providerId="LiveId" clId="{F4835ED3-B51D-42CE-9328-A4F5FB0B7D33}" dt="2023-04-24T05:40:36.796" v="689"/>
        <pc:sldMkLst>
          <pc:docMk/>
          <pc:sldMk cId="540850213" sldId="611"/>
        </pc:sldMkLst>
        <pc:spChg chg="mod">
          <ac:chgData name="Gnanakumar Ganesan" userId="01c6304ab81ed45c" providerId="LiveId" clId="{F4835ED3-B51D-42CE-9328-A4F5FB0B7D33}" dt="2023-04-24T05:40:31.570" v="688"/>
          <ac:spMkLst>
            <pc:docMk/>
            <pc:sldMk cId="540850213" sldId="611"/>
            <ac:spMk id="2" creationId="{B3186BD5-4734-4B22-B56B-C7A2FEC75C6B}"/>
          </ac:spMkLst>
        </pc:spChg>
        <pc:spChg chg="mod">
          <ac:chgData name="Gnanakumar Ganesan" userId="01c6304ab81ed45c" providerId="LiveId" clId="{F4835ED3-B51D-42CE-9328-A4F5FB0B7D33}" dt="2023-04-24T05:40:36.796" v="689"/>
          <ac:spMkLst>
            <pc:docMk/>
            <pc:sldMk cId="540850213" sldId="611"/>
            <ac:spMk id="3" creationId="{CE245619-CEC5-CC3F-1D32-FD973BAEC9EC}"/>
          </ac:spMkLst>
        </pc:spChg>
      </pc:sldChg>
      <pc:sldChg chg="del">
        <pc:chgData name="Gnanakumar Ganesan" userId="01c6304ab81ed45c" providerId="LiveId" clId="{F4835ED3-B51D-42CE-9328-A4F5FB0B7D33}" dt="2023-04-20T03:09:15.520" v="58" actId="47"/>
        <pc:sldMkLst>
          <pc:docMk/>
          <pc:sldMk cId="1256861856" sldId="611"/>
        </pc:sldMkLst>
      </pc:sldChg>
      <pc:sldChg chg="modSp new mod">
        <pc:chgData name="Gnanakumar Ganesan" userId="01c6304ab81ed45c" providerId="LiveId" clId="{F4835ED3-B51D-42CE-9328-A4F5FB0B7D33}" dt="2023-04-24T05:40:58.155" v="692" actId="2711"/>
        <pc:sldMkLst>
          <pc:docMk/>
          <pc:sldMk cId="21136774" sldId="612"/>
        </pc:sldMkLst>
        <pc:spChg chg="mod">
          <ac:chgData name="Gnanakumar Ganesan" userId="01c6304ab81ed45c" providerId="LiveId" clId="{F4835ED3-B51D-42CE-9328-A4F5FB0B7D33}" dt="2023-04-24T05:40:48.624" v="690"/>
          <ac:spMkLst>
            <pc:docMk/>
            <pc:sldMk cId="21136774" sldId="612"/>
            <ac:spMk id="2" creationId="{BC416922-F287-A2BA-2E1F-857997B4FE48}"/>
          </ac:spMkLst>
        </pc:spChg>
        <pc:spChg chg="mod">
          <ac:chgData name="Gnanakumar Ganesan" userId="01c6304ab81ed45c" providerId="LiveId" clId="{F4835ED3-B51D-42CE-9328-A4F5FB0B7D33}" dt="2023-04-24T05:40:58.155" v="692" actId="2711"/>
          <ac:spMkLst>
            <pc:docMk/>
            <pc:sldMk cId="21136774" sldId="612"/>
            <ac:spMk id="3" creationId="{85A89E22-0E8A-950D-7694-CCC656092872}"/>
          </ac:spMkLst>
        </pc:spChg>
      </pc:sldChg>
      <pc:sldChg chg="del">
        <pc:chgData name="Gnanakumar Ganesan" userId="01c6304ab81ed45c" providerId="LiveId" clId="{F4835ED3-B51D-42CE-9328-A4F5FB0B7D33}" dt="2023-04-20T03:09:15.770" v="59" actId="47"/>
        <pc:sldMkLst>
          <pc:docMk/>
          <pc:sldMk cId="4128106224" sldId="612"/>
        </pc:sldMkLst>
      </pc:sldChg>
      <pc:sldChg chg="del">
        <pc:chgData name="Gnanakumar Ganesan" userId="01c6304ab81ed45c" providerId="LiveId" clId="{F4835ED3-B51D-42CE-9328-A4F5FB0B7D33}" dt="2023-04-20T03:09:16.009" v="60" actId="47"/>
        <pc:sldMkLst>
          <pc:docMk/>
          <pc:sldMk cId="552356749" sldId="613"/>
        </pc:sldMkLst>
      </pc:sldChg>
      <pc:sldChg chg="modSp new mod">
        <pc:chgData name="Gnanakumar Ganesan" userId="01c6304ab81ed45c" providerId="LiveId" clId="{F4835ED3-B51D-42CE-9328-A4F5FB0B7D33}" dt="2023-04-24T05:41:23.627" v="695" actId="2711"/>
        <pc:sldMkLst>
          <pc:docMk/>
          <pc:sldMk cId="3029537424" sldId="613"/>
        </pc:sldMkLst>
        <pc:spChg chg="mod">
          <ac:chgData name="Gnanakumar Ganesan" userId="01c6304ab81ed45c" providerId="LiveId" clId="{F4835ED3-B51D-42CE-9328-A4F5FB0B7D33}" dt="2023-04-24T05:41:12.317" v="693"/>
          <ac:spMkLst>
            <pc:docMk/>
            <pc:sldMk cId="3029537424" sldId="613"/>
            <ac:spMk id="2" creationId="{57C16EFA-EDC3-069E-BEAC-2CB29233D37D}"/>
          </ac:spMkLst>
        </pc:spChg>
        <pc:spChg chg="mod">
          <ac:chgData name="Gnanakumar Ganesan" userId="01c6304ab81ed45c" providerId="LiveId" clId="{F4835ED3-B51D-42CE-9328-A4F5FB0B7D33}" dt="2023-04-24T05:41:23.627" v="695" actId="2711"/>
          <ac:spMkLst>
            <pc:docMk/>
            <pc:sldMk cId="3029537424" sldId="613"/>
            <ac:spMk id="3" creationId="{262818E9-236C-39C0-BB16-BA865588A13D}"/>
          </ac:spMkLst>
        </pc:spChg>
      </pc:sldChg>
      <pc:sldChg chg="modSp new mod">
        <pc:chgData name="Gnanakumar Ganesan" userId="01c6304ab81ed45c" providerId="LiveId" clId="{F4835ED3-B51D-42CE-9328-A4F5FB0B7D33}" dt="2023-04-24T05:41:54.772" v="699" actId="123"/>
        <pc:sldMkLst>
          <pc:docMk/>
          <pc:sldMk cId="2947467942" sldId="614"/>
        </pc:sldMkLst>
        <pc:spChg chg="mod">
          <ac:chgData name="Gnanakumar Ganesan" userId="01c6304ab81ed45c" providerId="LiveId" clId="{F4835ED3-B51D-42CE-9328-A4F5FB0B7D33}" dt="2023-04-24T05:41:42.710" v="696"/>
          <ac:spMkLst>
            <pc:docMk/>
            <pc:sldMk cId="2947467942" sldId="614"/>
            <ac:spMk id="2" creationId="{6E8BA862-9685-81B8-E819-0F650377B033}"/>
          </ac:spMkLst>
        </pc:spChg>
        <pc:spChg chg="mod">
          <ac:chgData name="Gnanakumar Ganesan" userId="01c6304ab81ed45c" providerId="LiveId" clId="{F4835ED3-B51D-42CE-9328-A4F5FB0B7D33}" dt="2023-04-24T05:41:54.772" v="699" actId="123"/>
          <ac:spMkLst>
            <pc:docMk/>
            <pc:sldMk cId="2947467942" sldId="614"/>
            <ac:spMk id="3" creationId="{C861F99B-51FE-9D62-178D-DBC226BA488D}"/>
          </ac:spMkLst>
        </pc:spChg>
      </pc:sldChg>
      <pc:sldChg chg="del">
        <pc:chgData name="Gnanakumar Ganesan" userId="01c6304ab81ed45c" providerId="LiveId" clId="{F4835ED3-B51D-42CE-9328-A4F5FB0B7D33}" dt="2023-04-20T03:09:16.269" v="61" actId="47"/>
        <pc:sldMkLst>
          <pc:docMk/>
          <pc:sldMk cId="3614477254" sldId="614"/>
        </pc:sldMkLst>
      </pc:sldChg>
      <pc:sldChg chg="del">
        <pc:chgData name="Gnanakumar Ganesan" userId="01c6304ab81ed45c" providerId="LiveId" clId="{F4835ED3-B51D-42CE-9328-A4F5FB0B7D33}" dt="2023-04-20T03:09:16.524" v="62" actId="47"/>
        <pc:sldMkLst>
          <pc:docMk/>
          <pc:sldMk cId="2139032914" sldId="615"/>
        </pc:sldMkLst>
      </pc:sldChg>
      <pc:sldChg chg="addSp modSp new mod">
        <pc:chgData name="Gnanakumar Ganesan" userId="01c6304ab81ed45c" providerId="LiveId" clId="{F4835ED3-B51D-42CE-9328-A4F5FB0B7D33}" dt="2023-04-24T05:42:40.791" v="702" actId="1076"/>
        <pc:sldMkLst>
          <pc:docMk/>
          <pc:sldMk cId="3573365558" sldId="615"/>
        </pc:sldMkLst>
        <pc:spChg chg="mod">
          <ac:chgData name="Gnanakumar Ganesan" userId="01c6304ab81ed45c" providerId="LiveId" clId="{F4835ED3-B51D-42CE-9328-A4F5FB0B7D33}" dt="2023-04-24T05:42:34.384" v="700"/>
          <ac:spMkLst>
            <pc:docMk/>
            <pc:sldMk cId="3573365558" sldId="615"/>
            <ac:spMk id="2" creationId="{54A202D1-4D1C-5DF2-A8C9-ADFB20ADBE9F}"/>
          </ac:spMkLst>
        </pc:spChg>
        <pc:picChg chg="add mod">
          <ac:chgData name="Gnanakumar Ganesan" userId="01c6304ab81ed45c" providerId="LiveId" clId="{F4835ED3-B51D-42CE-9328-A4F5FB0B7D33}" dt="2023-04-24T05:42:40.791" v="702" actId="1076"/>
          <ac:picMkLst>
            <pc:docMk/>
            <pc:sldMk cId="3573365558" sldId="615"/>
            <ac:picMk id="5" creationId="{62729419-5A27-886A-E94A-F2DF3C191488}"/>
          </ac:picMkLst>
        </pc:picChg>
      </pc:sldChg>
      <pc:sldChg chg="del">
        <pc:chgData name="Gnanakumar Ganesan" userId="01c6304ab81ed45c" providerId="LiveId" clId="{F4835ED3-B51D-42CE-9328-A4F5FB0B7D33}" dt="2023-04-20T03:09:16.784" v="63" actId="47"/>
        <pc:sldMkLst>
          <pc:docMk/>
          <pc:sldMk cId="1365484390" sldId="616"/>
        </pc:sldMkLst>
      </pc:sldChg>
      <pc:sldChg chg="modSp new mod">
        <pc:chgData name="Gnanakumar Ganesan" userId="01c6304ab81ed45c" providerId="LiveId" clId="{F4835ED3-B51D-42CE-9328-A4F5FB0B7D33}" dt="2023-04-24T05:43:05.230" v="705" actId="2711"/>
        <pc:sldMkLst>
          <pc:docMk/>
          <pc:sldMk cId="1595851748" sldId="616"/>
        </pc:sldMkLst>
        <pc:spChg chg="mod">
          <ac:chgData name="Gnanakumar Ganesan" userId="01c6304ab81ed45c" providerId="LiveId" clId="{F4835ED3-B51D-42CE-9328-A4F5FB0B7D33}" dt="2023-04-24T05:42:54.407" v="703"/>
          <ac:spMkLst>
            <pc:docMk/>
            <pc:sldMk cId="1595851748" sldId="616"/>
            <ac:spMk id="2" creationId="{95FB9D68-3FC6-ACC0-2719-D9A4EA8F1157}"/>
          </ac:spMkLst>
        </pc:spChg>
        <pc:spChg chg="mod">
          <ac:chgData name="Gnanakumar Ganesan" userId="01c6304ab81ed45c" providerId="LiveId" clId="{F4835ED3-B51D-42CE-9328-A4F5FB0B7D33}" dt="2023-04-24T05:43:05.230" v="705" actId="2711"/>
          <ac:spMkLst>
            <pc:docMk/>
            <pc:sldMk cId="1595851748" sldId="616"/>
            <ac:spMk id="3" creationId="{5EDE1BA9-4F3D-A170-A6B2-ECE42C450E6B}"/>
          </ac:spMkLst>
        </pc:spChg>
      </pc:sldChg>
      <pc:sldChg chg="addSp delSp modSp new mod">
        <pc:chgData name="Gnanakumar Ganesan" userId="01c6304ab81ed45c" providerId="LiveId" clId="{F4835ED3-B51D-42CE-9328-A4F5FB0B7D33}" dt="2023-04-24T05:43:20.923" v="707"/>
        <pc:sldMkLst>
          <pc:docMk/>
          <pc:sldMk cId="3848424359" sldId="617"/>
        </pc:sldMkLst>
        <pc:spChg chg="mod">
          <ac:chgData name="Gnanakumar Ganesan" userId="01c6304ab81ed45c" providerId="LiveId" clId="{F4835ED3-B51D-42CE-9328-A4F5FB0B7D33}" dt="2023-04-24T05:43:16.302" v="706"/>
          <ac:spMkLst>
            <pc:docMk/>
            <pc:sldMk cId="3848424359" sldId="617"/>
            <ac:spMk id="2" creationId="{B6876D74-05D5-A206-7B72-DFD3DAD5993B}"/>
          </ac:spMkLst>
        </pc:spChg>
        <pc:spChg chg="del">
          <ac:chgData name="Gnanakumar Ganesan" userId="01c6304ab81ed45c" providerId="LiveId" clId="{F4835ED3-B51D-42CE-9328-A4F5FB0B7D33}" dt="2023-04-24T05:43:20.923" v="707"/>
          <ac:spMkLst>
            <pc:docMk/>
            <pc:sldMk cId="3848424359" sldId="617"/>
            <ac:spMk id="3" creationId="{5F97D48C-4E84-F8C0-62FB-47DAEBA43EF5}"/>
          </ac:spMkLst>
        </pc:spChg>
        <pc:picChg chg="add mod">
          <ac:chgData name="Gnanakumar Ganesan" userId="01c6304ab81ed45c" providerId="LiveId" clId="{F4835ED3-B51D-42CE-9328-A4F5FB0B7D33}" dt="2023-04-24T05:43:20.923" v="707"/>
          <ac:picMkLst>
            <pc:docMk/>
            <pc:sldMk cId="3848424359" sldId="617"/>
            <ac:picMk id="5" creationId="{E915A169-4DD2-4592-F125-80A36496C6A7}"/>
          </ac:picMkLst>
        </pc:picChg>
      </pc:sldChg>
      <pc:sldChg chg="del">
        <pc:chgData name="Gnanakumar Ganesan" userId="01c6304ab81ed45c" providerId="LiveId" clId="{F4835ED3-B51D-42CE-9328-A4F5FB0B7D33}" dt="2023-04-20T03:09:17.029" v="64" actId="47"/>
        <pc:sldMkLst>
          <pc:docMk/>
          <pc:sldMk cId="4173080998" sldId="617"/>
        </pc:sldMkLst>
      </pc:sldChg>
      <pc:sldChg chg="del">
        <pc:chgData name="Gnanakumar Ganesan" userId="01c6304ab81ed45c" providerId="LiveId" clId="{F4835ED3-B51D-42CE-9328-A4F5FB0B7D33}" dt="2023-04-20T03:09:17.270" v="65" actId="47"/>
        <pc:sldMkLst>
          <pc:docMk/>
          <pc:sldMk cId="1684077512" sldId="618"/>
        </pc:sldMkLst>
      </pc:sldChg>
      <pc:sldChg chg="modSp new mod">
        <pc:chgData name="Gnanakumar Ganesan" userId="01c6304ab81ed45c" providerId="LiveId" clId="{F4835ED3-B51D-42CE-9328-A4F5FB0B7D33}" dt="2023-04-24T05:43:44.882" v="710" actId="2711"/>
        <pc:sldMkLst>
          <pc:docMk/>
          <pc:sldMk cId="3285223740" sldId="618"/>
        </pc:sldMkLst>
        <pc:spChg chg="mod">
          <ac:chgData name="Gnanakumar Ganesan" userId="01c6304ab81ed45c" providerId="LiveId" clId="{F4835ED3-B51D-42CE-9328-A4F5FB0B7D33}" dt="2023-04-24T05:43:34.644" v="708"/>
          <ac:spMkLst>
            <pc:docMk/>
            <pc:sldMk cId="3285223740" sldId="618"/>
            <ac:spMk id="2" creationId="{76E3A89A-67DE-2A7B-60E9-86D3A8738B5B}"/>
          </ac:spMkLst>
        </pc:spChg>
        <pc:spChg chg="mod">
          <ac:chgData name="Gnanakumar Ganesan" userId="01c6304ab81ed45c" providerId="LiveId" clId="{F4835ED3-B51D-42CE-9328-A4F5FB0B7D33}" dt="2023-04-24T05:43:44.882" v="710" actId="2711"/>
          <ac:spMkLst>
            <pc:docMk/>
            <pc:sldMk cId="3285223740" sldId="618"/>
            <ac:spMk id="3" creationId="{37F074F4-91FC-C9EA-A69E-7289B996B813}"/>
          </ac:spMkLst>
        </pc:spChg>
      </pc:sldChg>
      <pc:sldChg chg="del">
        <pc:chgData name="Gnanakumar Ganesan" userId="01c6304ab81ed45c" providerId="LiveId" clId="{F4835ED3-B51D-42CE-9328-A4F5FB0B7D33}" dt="2023-04-20T03:09:17.957" v="66" actId="47"/>
        <pc:sldMkLst>
          <pc:docMk/>
          <pc:sldMk cId="2342585259" sldId="619"/>
        </pc:sldMkLst>
      </pc:sldChg>
      <pc:sldChg chg="modSp new mod">
        <pc:chgData name="Gnanakumar Ganesan" userId="01c6304ab81ed45c" providerId="LiveId" clId="{F4835ED3-B51D-42CE-9328-A4F5FB0B7D33}" dt="2023-04-24T05:44:04.484" v="712"/>
        <pc:sldMkLst>
          <pc:docMk/>
          <pc:sldMk cId="3027218162" sldId="619"/>
        </pc:sldMkLst>
        <pc:spChg chg="mod">
          <ac:chgData name="Gnanakumar Ganesan" userId="01c6304ab81ed45c" providerId="LiveId" clId="{F4835ED3-B51D-42CE-9328-A4F5FB0B7D33}" dt="2023-04-24T05:43:59.601" v="711"/>
          <ac:spMkLst>
            <pc:docMk/>
            <pc:sldMk cId="3027218162" sldId="619"/>
            <ac:spMk id="2" creationId="{4D3399A0-DC64-BC2B-6D7F-016466733B37}"/>
          </ac:spMkLst>
        </pc:spChg>
        <pc:spChg chg="mod">
          <ac:chgData name="Gnanakumar Ganesan" userId="01c6304ab81ed45c" providerId="LiveId" clId="{F4835ED3-B51D-42CE-9328-A4F5FB0B7D33}" dt="2023-04-24T05:44:04.484" v="712"/>
          <ac:spMkLst>
            <pc:docMk/>
            <pc:sldMk cId="3027218162" sldId="619"/>
            <ac:spMk id="3" creationId="{2D78EE8C-0FFF-3570-0418-FE730F495CD3}"/>
          </ac:spMkLst>
        </pc:spChg>
      </pc:sldChg>
      <pc:sldChg chg="del">
        <pc:chgData name="Gnanakumar Ganesan" userId="01c6304ab81ed45c" providerId="LiveId" clId="{F4835ED3-B51D-42CE-9328-A4F5FB0B7D33}" dt="2023-04-20T03:09:18.277" v="67" actId="47"/>
        <pc:sldMkLst>
          <pc:docMk/>
          <pc:sldMk cId="2495667167" sldId="620"/>
        </pc:sldMkLst>
      </pc:sldChg>
      <pc:sldChg chg="modSp new mod">
        <pc:chgData name="Gnanakumar Ganesan" userId="01c6304ab81ed45c" providerId="LiveId" clId="{F4835ED3-B51D-42CE-9328-A4F5FB0B7D33}" dt="2023-04-24T05:44:30.033" v="716" actId="2711"/>
        <pc:sldMkLst>
          <pc:docMk/>
          <pc:sldMk cId="3670499111" sldId="620"/>
        </pc:sldMkLst>
        <pc:spChg chg="mod">
          <ac:chgData name="Gnanakumar Ganesan" userId="01c6304ab81ed45c" providerId="LiveId" clId="{F4835ED3-B51D-42CE-9328-A4F5FB0B7D33}" dt="2023-04-24T05:44:16.329" v="713"/>
          <ac:spMkLst>
            <pc:docMk/>
            <pc:sldMk cId="3670499111" sldId="620"/>
            <ac:spMk id="2" creationId="{E49E7D19-CA2D-8490-C73F-D84EDB7FB1D6}"/>
          </ac:spMkLst>
        </pc:spChg>
        <pc:spChg chg="mod">
          <ac:chgData name="Gnanakumar Ganesan" userId="01c6304ab81ed45c" providerId="LiveId" clId="{F4835ED3-B51D-42CE-9328-A4F5FB0B7D33}" dt="2023-04-24T05:44:30.033" v="716" actId="2711"/>
          <ac:spMkLst>
            <pc:docMk/>
            <pc:sldMk cId="3670499111" sldId="620"/>
            <ac:spMk id="3" creationId="{23F10D37-D27E-DCE0-6611-38B57E034FCC}"/>
          </ac:spMkLst>
        </pc:spChg>
      </pc:sldChg>
      <pc:sldChg chg="modSp new mod">
        <pc:chgData name="Gnanakumar Ganesan" userId="01c6304ab81ed45c" providerId="LiveId" clId="{F4835ED3-B51D-42CE-9328-A4F5FB0B7D33}" dt="2023-04-24T05:44:52.714" v="719" actId="2711"/>
        <pc:sldMkLst>
          <pc:docMk/>
          <pc:sldMk cId="377970947" sldId="621"/>
        </pc:sldMkLst>
        <pc:spChg chg="mod">
          <ac:chgData name="Gnanakumar Ganesan" userId="01c6304ab81ed45c" providerId="LiveId" clId="{F4835ED3-B51D-42CE-9328-A4F5FB0B7D33}" dt="2023-04-24T05:44:42.180" v="717"/>
          <ac:spMkLst>
            <pc:docMk/>
            <pc:sldMk cId="377970947" sldId="621"/>
            <ac:spMk id="2" creationId="{421F20A1-3618-D6CF-07C6-8222014827B1}"/>
          </ac:spMkLst>
        </pc:spChg>
        <pc:spChg chg="mod">
          <ac:chgData name="Gnanakumar Ganesan" userId="01c6304ab81ed45c" providerId="LiveId" clId="{F4835ED3-B51D-42CE-9328-A4F5FB0B7D33}" dt="2023-04-24T05:44:52.714" v="719" actId="2711"/>
          <ac:spMkLst>
            <pc:docMk/>
            <pc:sldMk cId="377970947" sldId="621"/>
            <ac:spMk id="3" creationId="{3A7260BD-766E-4BFF-161C-121DD9A31D28}"/>
          </ac:spMkLst>
        </pc:spChg>
      </pc:sldChg>
      <pc:sldChg chg="del">
        <pc:chgData name="Gnanakumar Ganesan" userId="01c6304ab81ed45c" providerId="LiveId" clId="{F4835ED3-B51D-42CE-9328-A4F5FB0B7D33}" dt="2023-04-20T03:09:14.565" v="56" actId="47"/>
        <pc:sldMkLst>
          <pc:docMk/>
          <pc:sldMk cId="2509123736" sldId="621"/>
        </pc:sldMkLst>
      </pc:sldChg>
      <pc:sldChg chg="new del">
        <pc:chgData name="Gnanakumar Ganesan" userId="01c6304ab81ed45c" providerId="LiveId" clId="{F4835ED3-B51D-42CE-9328-A4F5FB0B7D33}" dt="2023-04-20T04:31:42.573" v="108" actId="47"/>
        <pc:sldMkLst>
          <pc:docMk/>
          <pc:sldMk cId="1744052634" sldId="622"/>
        </pc:sldMkLst>
      </pc:sldChg>
      <pc:sldChg chg="modSp new mod">
        <pc:chgData name="Gnanakumar Ganesan" userId="01c6304ab81ed45c" providerId="LiveId" clId="{F4835ED3-B51D-42CE-9328-A4F5FB0B7D33}" dt="2023-04-24T05:45:19.812" v="722" actId="2711"/>
        <pc:sldMkLst>
          <pc:docMk/>
          <pc:sldMk cId="3846570860" sldId="622"/>
        </pc:sldMkLst>
        <pc:spChg chg="mod">
          <ac:chgData name="Gnanakumar Ganesan" userId="01c6304ab81ed45c" providerId="LiveId" clId="{F4835ED3-B51D-42CE-9328-A4F5FB0B7D33}" dt="2023-04-24T05:45:09.792" v="720"/>
          <ac:spMkLst>
            <pc:docMk/>
            <pc:sldMk cId="3846570860" sldId="622"/>
            <ac:spMk id="2" creationId="{20D6529E-79AD-2DB1-6B26-E122FB351B60}"/>
          </ac:spMkLst>
        </pc:spChg>
        <pc:spChg chg="mod">
          <ac:chgData name="Gnanakumar Ganesan" userId="01c6304ab81ed45c" providerId="LiveId" clId="{F4835ED3-B51D-42CE-9328-A4F5FB0B7D33}" dt="2023-04-24T05:45:19.812" v="722" actId="2711"/>
          <ac:spMkLst>
            <pc:docMk/>
            <pc:sldMk cId="3846570860" sldId="622"/>
            <ac:spMk id="3" creationId="{63ECA2E5-DCAD-C174-51A7-EA3EFAEABEE0}"/>
          </ac:spMkLst>
        </pc:spChg>
      </pc:sldChg>
      <pc:sldChg chg="new del">
        <pc:chgData name="Gnanakumar Ganesan" userId="01c6304ab81ed45c" providerId="LiveId" clId="{F4835ED3-B51D-42CE-9328-A4F5FB0B7D33}" dt="2023-04-20T04:31:37.292" v="91" actId="47"/>
        <pc:sldMkLst>
          <pc:docMk/>
          <pc:sldMk cId="2414201365" sldId="623"/>
        </pc:sldMkLst>
      </pc:sldChg>
      <pc:sldChg chg="modSp new mod">
        <pc:chgData name="Gnanakumar Ganesan" userId="01c6304ab81ed45c" providerId="LiveId" clId="{F4835ED3-B51D-42CE-9328-A4F5FB0B7D33}" dt="2023-04-24T05:45:43.145" v="725" actId="2711"/>
        <pc:sldMkLst>
          <pc:docMk/>
          <pc:sldMk cId="3219255801" sldId="623"/>
        </pc:sldMkLst>
        <pc:spChg chg="mod">
          <ac:chgData name="Gnanakumar Ganesan" userId="01c6304ab81ed45c" providerId="LiveId" clId="{F4835ED3-B51D-42CE-9328-A4F5FB0B7D33}" dt="2023-04-24T05:45:32.826" v="723"/>
          <ac:spMkLst>
            <pc:docMk/>
            <pc:sldMk cId="3219255801" sldId="623"/>
            <ac:spMk id="2" creationId="{67DF8144-94EF-F30C-8201-AB74786E6B09}"/>
          </ac:spMkLst>
        </pc:spChg>
        <pc:spChg chg="mod">
          <ac:chgData name="Gnanakumar Ganesan" userId="01c6304ab81ed45c" providerId="LiveId" clId="{F4835ED3-B51D-42CE-9328-A4F5FB0B7D33}" dt="2023-04-24T05:45:43.145" v="725" actId="2711"/>
          <ac:spMkLst>
            <pc:docMk/>
            <pc:sldMk cId="3219255801" sldId="623"/>
            <ac:spMk id="3" creationId="{BDF4098C-4F54-009A-83FF-4178773F50C6}"/>
          </ac:spMkLst>
        </pc:spChg>
      </pc:sldChg>
      <pc:sldChg chg="new">
        <pc:chgData name="Gnanakumar Ganesan" userId="01c6304ab81ed45c" providerId="LiveId" clId="{F4835ED3-B51D-42CE-9328-A4F5FB0B7D33}" dt="2023-04-24T05:39:53.249" v="668" actId="680"/>
        <pc:sldMkLst>
          <pc:docMk/>
          <pc:sldMk cId="1461312270" sldId="624"/>
        </pc:sldMkLst>
      </pc:sldChg>
      <pc:sldChg chg="new del">
        <pc:chgData name="Gnanakumar Ganesan" userId="01c6304ab81ed45c" providerId="LiveId" clId="{F4835ED3-B51D-42CE-9328-A4F5FB0B7D33}" dt="2023-04-20T04:31:37.526" v="92" actId="47"/>
        <pc:sldMkLst>
          <pc:docMk/>
          <pc:sldMk cId="2776380456" sldId="624"/>
        </pc:sldMkLst>
      </pc:sldChg>
      <pc:sldChg chg="new del">
        <pc:chgData name="Gnanakumar Ganesan" userId="01c6304ab81ed45c" providerId="LiveId" clId="{F4835ED3-B51D-42CE-9328-A4F5FB0B7D33}" dt="2023-04-20T04:31:37.734" v="93" actId="47"/>
        <pc:sldMkLst>
          <pc:docMk/>
          <pc:sldMk cId="2678886234" sldId="625"/>
        </pc:sldMkLst>
      </pc:sldChg>
      <pc:sldChg chg="new">
        <pc:chgData name="Gnanakumar Ganesan" userId="01c6304ab81ed45c" providerId="LiveId" clId="{F4835ED3-B51D-42CE-9328-A4F5FB0B7D33}" dt="2023-04-24T05:39:53.464" v="669" actId="680"/>
        <pc:sldMkLst>
          <pc:docMk/>
          <pc:sldMk cId="3098098040" sldId="625"/>
        </pc:sldMkLst>
      </pc:sldChg>
      <pc:sldChg chg="new del">
        <pc:chgData name="Gnanakumar Ganesan" userId="01c6304ab81ed45c" providerId="LiveId" clId="{F4835ED3-B51D-42CE-9328-A4F5FB0B7D33}" dt="2023-04-20T04:31:37.923" v="94" actId="47"/>
        <pc:sldMkLst>
          <pc:docMk/>
          <pc:sldMk cId="707853407" sldId="626"/>
        </pc:sldMkLst>
      </pc:sldChg>
      <pc:sldChg chg="new">
        <pc:chgData name="Gnanakumar Ganesan" userId="01c6304ab81ed45c" providerId="LiveId" clId="{F4835ED3-B51D-42CE-9328-A4F5FB0B7D33}" dt="2023-04-24T05:39:53.688" v="670" actId="680"/>
        <pc:sldMkLst>
          <pc:docMk/>
          <pc:sldMk cId="2185677363" sldId="626"/>
        </pc:sldMkLst>
      </pc:sldChg>
      <pc:sldChg chg="new del">
        <pc:chgData name="Gnanakumar Ganesan" userId="01c6304ab81ed45c" providerId="LiveId" clId="{F4835ED3-B51D-42CE-9328-A4F5FB0B7D33}" dt="2023-04-20T04:31:38.129" v="95" actId="47"/>
        <pc:sldMkLst>
          <pc:docMk/>
          <pc:sldMk cId="99186599" sldId="627"/>
        </pc:sldMkLst>
      </pc:sldChg>
      <pc:sldChg chg="new">
        <pc:chgData name="Gnanakumar Ganesan" userId="01c6304ab81ed45c" providerId="LiveId" clId="{F4835ED3-B51D-42CE-9328-A4F5FB0B7D33}" dt="2023-04-24T05:39:53.915" v="671" actId="680"/>
        <pc:sldMkLst>
          <pc:docMk/>
          <pc:sldMk cId="724631404" sldId="627"/>
        </pc:sldMkLst>
      </pc:sldChg>
      <pc:sldChg chg="new">
        <pc:chgData name="Gnanakumar Ganesan" userId="01c6304ab81ed45c" providerId="LiveId" clId="{F4835ED3-B51D-42CE-9328-A4F5FB0B7D33}" dt="2023-04-24T05:39:54.124" v="672" actId="680"/>
        <pc:sldMkLst>
          <pc:docMk/>
          <pc:sldMk cId="2286741472" sldId="628"/>
        </pc:sldMkLst>
      </pc:sldChg>
      <pc:sldChg chg="new del">
        <pc:chgData name="Gnanakumar Ganesan" userId="01c6304ab81ed45c" providerId="LiveId" clId="{F4835ED3-B51D-42CE-9328-A4F5FB0B7D33}" dt="2023-04-20T04:31:38.323" v="96" actId="47"/>
        <pc:sldMkLst>
          <pc:docMk/>
          <pc:sldMk cId="2723348759" sldId="628"/>
        </pc:sldMkLst>
      </pc:sldChg>
      <pc:sldChg chg="new del">
        <pc:chgData name="Gnanakumar Ganesan" userId="01c6304ab81ed45c" providerId="LiveId" clId="{F4835ED3-B51D-42CE-9328-A4F5FB0B7D33}" dt="2023-04-20T04:31:38.508" v="97" actId="47"/>
        <pc:sldMkLst>
          <pc:docMk/>
          <pc:sldMk cId="810918678" sldId="629"/>
        </pc:sldMkLst>
      </pc:sldChg>
      <pc:sldChg chg="new">
        <pc:chgData name="Gnanakumar Ganesan" userId="01c6304ab81ed45c" providerId="LiveId" clId="{F4835ED3-B51D-42CE-9328-A4F5FB0B7D33}" dt="2023-04-24T05:39:54.347" v="673" actId="680"/>
        <pc:sldMkLst>
          <pc:docMk/>
          <pc:sldMk cId="2418067563" sldId="629"/>
        </pc:sldMkLst>
      </pc:sldChg>
      <pc:sldChg chg="new del">
        <pc:chgData name="Gnanakumar Ganesan" userId="01c6304ab81ed45c" providerId="LiveId" clId="{F4835ED3-B51D-42CE-9328-A4F5FB0B7D33}" dt="2023-04-20T04:31:38.692" v="98" actId="47"/>
        <pc:sldMkLst>
          <pc:docMk/>
          <pc:sldMk cId="1329251183" sldId="630"/>
        </pc:sldMkLst>
      </pc:sldChg>
      <pc:sldChg chg="new">
        <pc:chgData name="Gnanakumar Ganesan" userId="01c6304ab81ed45c" providerId="LiveId" clId="{F4835ED3-B51D-42CE-9328-A4F5FB0B7D33}" dt="2023-04-24T05:39:54.573" v="674" actId="680"/>
        <pc:sldMkLst>
          <pc:docMk/>
          <pc:sldMk cId="3697114210" sldId="630"/>
        </pc:sldMkLst>
      </pc:sldChg>
      <pc:sldChg chg="new">
        <pc:chgData name="Gnanakumar Ganesan" userId="01c6304ab81ed45c" providerId="LiveId" clId="{F4835ED3-B51D-42CE-9328-A4F5FB0B7D33}" dt="2023-04-24T05:39:54.773" v="675" actId="680"/>
        <pc:sldMkLst>
          <pc:docMk/>
          <pc:sldMk cId="16549429" sldId="631"/>
        </pc:sldMkLst>
      </pc:sldChg>
      <pc:sldChg chg="new del">
        <pc:chgData name="Gnanakumar Ganesan" userId="01c6304ab81ed45c" providerId="LiveId" clId="{F4835ED3-B51D-42CE-9328-A4F5FB0B7D33}" dt="2023-04-20T04:31:38.880" v="99" actId="47"/>
        <pc:sldMkLst>
          <pc:docMk/>
          <pc:sldMk cId="2257550694" sldId="631"/>
        </pc:sldMkLst>
      </pc:sldChg>
      <pc:sldChg chg="new">
        <pc:chgData name="Gnanakumar Ganesan" userId="01c6304ab81ed45c" providerId="LiveId" clId="{F4835ED3-B51D-42CE-9328-A4F5FB0B7D33}" dt="2023-04-24T05:39:54.970" v="676" actId="680"/>
        <pc:sldMkLst>
          <pc:docMk/>
          <pc:sldMk cId="298605977" sldId="632"/>
        </pc:sldMkLst>
      </pc:sldChg>
      <pc:sldChg chg="new del">
        <pc:chgData name="Gnanakumar Ganesan" userId="01c6304ab81ed45c" providerId="LiveId" clId="{F4835ED3-B51D-42CE-9328-A4F5FB0B7D33}" dt="2023-04-20T04:31:39.074" v="100" actId="47"/>
        <pc:sldMkLst>
          <pc:docMk/>
          <pc:sldMk cId="2229093248" sldId="632"/>
        </pc:sldMkLst>
      </pc:sldChg>
      <pc:sldChg chg="new">
        <pc:chgData name="Gnanakumar Ganesan" userId="01c6304ab81ed45c" providerId="LiveId" clId="{F4835ED3-B51D-42CE-9328-A4F5FB0B7D33}" dt="2023-04-24T05:39:55.183" v="677" actId="680"/>
        <pc:sldMkLst>
          <pc:docMk/>
          <pc:sldMk cId="4162312015" sldId="633"/>
        </pc:sldMkLst>
      </pc:sldChg>
      <pc:sldChg chg="new del">
        <pc:chgData name="Gnanakumar Ganesan" userId="01c6304ab81ed45c" providerId="LiveId" clId="{F4835ED3-B51D-42CE-9328-A4F5FB0B7D33}" dt="2023-04-20T04:31:39.273" v="101" actId="47"/>
        <pc:sldMkLst>
          <pc:docMk/>
          <pc:sldMk cId="4278193564" sldId="633"/>
        </pc:sldMkLst>
      </pc:sldChg>
      <pc:sldChg chg="new del">
        <pc:chgData name="Gnanakumar Ganesan" userId="01c6304ab81ed45c" providerId="LiveId" clId="{F4835ED3-B51D-42CE-9328-A4F5FB0B7D33}" dt="2023-04-20T04:31:39.946" v="102" actId="47"/>
        <pc:sldMkLst>
          <pc:docMk/>
          <pc:sldMk cId="578570598" sldId="634"/>
        </pc:sldMkLst>
      </pc:sldChg>
      <pc:sldChg chg="new">
        <pc:chgData name="Gnanakumar Ganesan" userId="01c6304ab81ed45c" providerId="LiveId" clId="{F4835ED3-B51D-42CE-9328-A4F5FB0B7D33}" dt="2023-04-24T05:39:55.385" v="678" actId="680"/>
        <pc:sldMkLst>
          <pc:docMk/>
          <pc:sldMk cId="1330286426" sldId="634"/>
        </pc:sldMkLst>
      </pc:sldChg>
      <pc:sldChg chg="new del">
        <pc:chgData name="Gnanakumar Ganesan" userId="01c6304ab81ed45c" providerId="LiveId" clId="{F4835ED3-B51D-42CE-9328-A4F5FB0B7D33}" dt="2023-04-20T04:31:40.239" v="103" actId="47"/>
        <pc:sldMkLst>
          <pc:docMk/>
          <pc:sldMk cId="805951993" sldId="635"/>
        </pc:sldMkLst>
      </pc:sldChg>
      <pc:sldChg chg="new">
        <pc:chgData name="Gnanakumar Ganesan" userId="01c6304ab81ed45c" providerId="LiveId" clId="{F4835ED3-B51D-42CE-9328-A4F5FB0B7D33}" dt="2023-04-24T05:39:55.561" v="679" actId="680"/>
        <pc:sldMkLst>
          <pc:docMk/>
          <pc:sldMk cId="2585376085" sldId="635"/>
        </pc:sldMkLst>
      </pc:sldChg>
      <pc:sldChg chg="new">
        <pc:chgData name="Gnanakumar Ganesan" userId="01c6304ab81ed45c" providerId="LiveId" clId="{F4835ED3-B51D-42CE-9328-A4F5FB0B7D33}" dt="2023-04-24T05:39:55.751" v="680" actId="680"/>
        <pc:sldMkLst>
          <pc:docMk/>
          <pc:sldMk cId="310996389" sldId="636"/>
        </pc:sldMkLst>
      </pc:sldChg>
      <pc:sldChg chg="new del">
        <pc:chgData name="Gnanakumar Ganesan" userId="01c6304ab81ed45c" providerId="LiveId" clId="{F4835ED3-B51D-42CE-9328-A4F5FB0B7D33}" dt="2023-04-20T04:31:40.700" v="104" actId="47"/>
        <pc:sldMkLst>
          <pc:docMk/>
          <pc:sldMk cId="3758898928" sldId="636"/>
        </pc:sldMkLst>
      </pc:sldChg>
      <pc:sldChg chg="new del">
        <pc:chgData name="Gnanakumar Ganesan" userId="01c6304ab81ed45c" providerId="LiveId" clId="{F4835ED3-B51D-42CE-9328-A4F5FB0B7D33}" dt="2023-04-20T04:31:40.941" v="105" actId="47"/>
        <pc:sldMkLst>
          <pc:docMk/>
          <pc:sldMk cId="1423937880" sldId="637"/>
        </pc:sldMkLst>
      </pc:sldChg>
      <pc:sldChg chg="new">
        <pc:chgData name="Gnanakumar Ganesan" userId="01c6304ab81ed45c" providerId="LiveId" clId="{F4835ED3-B51D-42CE-9328-A4F5FB0B7D33}" dt="2023-04-24T05:39:55.952" v="681" actId="680"/>
        <pc:sldMkLst>
          <pc:docMk/>
          <pc:sldMk cId="2068802175" sldId="637"/>
        </pc:sldMkLst>
      </pc:sldChg>
      <pc:sldChg chg="new">
        <pc:chgData name="Gnanakumar Ganesan" userId="01c6304ab81ed45c" providerId="LiveId" clId="{F4835ED3-B51D-42CE-9328-A4F5FB0B7D33}" dt="2023-04-24T05:39:56.145" v="682" actId="680"/>
        <pc:sldMkLst>
          <pc:docMk/>
          <pc:sldMk cId="536794301" sldId="638"/>
        </pc:sldMkLst>
      </pc:sldChg>
      <pc:sldChg chg="new del">
        <pc:chgData name="Gnanakumar Ganesan" userId="01c6304ab81ed45c" providerId="LiveId" clId="{F4835ED3-B51D-42CE-9328-A4F5FB0B7D33}" dt="2023-04-20T04:31:41.199" v="106" actId="47"/>
        <pc:sldMkLst>
          <pc:docMk/>
          <pc:sldMk cId="1091272025" sldId="638"/>
        </pc:sldMkLst>
      </pc:sldChg>
      <pc:sldChg chg="new">
        <pc:chgData name="Gnanakumar Ganesan" userId="01c6304ab81ed45c" providerId="LiveId" clId="{F4835ED3-B51D-42CE-9328-A4F5FB0B7D33}" dt="2023-04-24T05:39:56.345" v="683" actId="680"/>
        <pc:sldMkLst>
          <pc:docMk/>
          <pc:sldMk cId="1336374935" sldId="639"/>
        </pc:sldMkLst>
      </pc:sldChg>
      <pc:sldChg chg="new del">
        <pc:chgData name="Gnanakumar Ganesan" userId="01c6304ab81ed45c" providerId="LiveId" clId="{F4835ED3-B51D-42CE-9328-A4F5FB0B7D33}" dt="2023-04-20T04:31:41.741" v="107" actId="47"/>
        <pc:sldMkLst>
          <pc:docMk/>
          <pc:sldMk cId="2369455171" sldId="639"/>
        </pc:sldMkLst>
      </pc:sldChg>
      <pc:sldChg chg="new">
        <pc:chgData name="Gnanakumar Ganesan" userId="01c6304ab81ed45c" providerId="LiveId" clId="{F4835ED3-B51D-42CE-9328-A4F5FB0B7D33}" dt="2023-04-24T05:39:56.572" v="684" actId="680"/>
        <pc:sldMkLst>
          <pc:docMk/>
          <pc:sldMk cId="2174868701" sldId="640"/>
        </pc:sldMkLst>
      </pc:sldChg>
      <pc:sldChg chg="addSp modSp new mod">
        <pc:chgData name="Gnanakumar Ganesan" userId="01c6304ab81ed45c" providerId="LiveId" clId="{F4835ED3-B51D-42CE-9328-A4F5FB0B7D33}" dt="2023-04-25T03:43:49.236" v="774" actId="1076"/>
        <pc:sldMkLst>
          <pc:docMk/>
          <pc:sldMk cId="3631001837" sldId="641"/>
        </pc:sldMkLst>
        <pc:spChg chg="mod">
          <ac:chgData name="Gnanakumar Ganesan" userId="01c6304ab81ed45c" providerId="LiveId" clId="{F4835ED3-B51D-42CE-9328-A4F5FB0B7D33}" dt="2023-04-25T03:40:46.820" v="742"/>
          <ac:spMkLst>
            <pc:docMk/>
            <pc:sldMk cId="3631001837" sldId="641"/>
            <ac:spMk id="2" creationId="{38634740-0FA1-E0BB-E8A9-776EDBD90486}"/>
          </ac:spMkLst>
        </pc:spChg>
        <pc:spChg chg="mod">
          <ac:chgData name="Gnanakumar Ganesan" userId="01c6304ab81ed45c" providerId="LiveId" clId="{F4835ED3-B51D-42CE-9328-A4F5FB0B7D33}" dt="2023-04-25T03:42:58.206" v="769" actId="21"/>
          <ac:spMkLst>
            <pc:docMk/>
            <pc:sldMk cId="3631001837" sldId="641"/>
            <ac:spMk id="3" creationId="{CE6804DA-7966-6AF2-8804-590BDCB6748F}"/>
          </ac:spMkLst>
        </pc:spChg>
        <pc:picChg chg="add mod">
          <ac:chgData name="Gnanakumar Ganesan" userId="01c6304ab81ed45c" providerId="LiveId" clId="{F4835ED3-B51D-42CE-9328-A4F5FB0B7D33}" dt="2023-04-25T03:43:49.236" v="774" actId="1076"/>
          <ac:picMkLst>
            <pc:docMk/>
            <pc:sldMk cId="3631001837" sldId="641"/>
            <ac:picMk id="6" creationId="{07864320-90F5-6EB1-2292-61C5B42ADEE0}"/>
          </ac:picMkLst>
        </pc:picChg>
      </pc:sldChg>
      <pc:sldChg chg="addSp delSp modSp new mod">
        <pc:chgData name="Gnanakumar Ganesan" userId="01c6304ab81ed45c" providerId="LiveId" clId="{F4835ED3-B51D-42CE-9328-A4F5FB0B7D33}" dt="2023-04-25T03:47:33.626" v="811" actId="12"/>
        <pc:sldMkLst>
          <pc:docMk/>
          <pc:sldMk cId="3033053778" sldId="642"/>
        </pc:sldMkLst>
        <pc:spChg chg="mod">
          <ac:chgData name="Gnanakumar Ganesan" userId="01c6304ab81ed45c" providerId="LiveId" clId="{F4835ED3-B51D-42CE-9328-A4F5FB0B7D33}" dt="2023-04-25T03:47:33.626" v="811" actId="12"/>
          <ac:spMkLst>
            <pc:docMk/>
            <pc:sldMk cId="3033053778" sldId="642"/>
            <ac:spMk id="3" creationId="{0371F007-3A7E-9A48-2CB3-0ED287D7C1A7}"/>
          </ac:spMkLst>
        </pc:spChg>
        <pc:picChg chg="add del mod">
          <ac:chgData name="Gnanakumar Ganesan" userId="01c6304ab81ed45c" providerId="LiveId" clId="{F4835ED3-B51D-42CE-9328-A4F5FB0B7D33}" dt="2023-04-25T03:44:56.321" v="793" actId="22"/>
          <ac:picMkLst>
            <pc:docMk/>
            <pc:sldMk cId="3033053778" sldId="642"/>
            <ac:picMk id="6" creationId="{5FA73C21-9B41-D0AB-4EA2-BB46281EF268}"/>
          </ac:picMkLst>
        </pc:picChg>
        <pc:picChg chg="add mod">
          <ac:chgData name="Gnanakumar Ganesan" userId="01c6304ab81ed45c" providerId="LiveId" clId="{F4835ED3-B51D-42CE-9328-A4F5FB0B7D33}" dt="2023-04-25T03:45:20.544" v="795" actId="1076"/>
          <ac:picMkLst>
            <pc:docMk/>
            <pc:sldMk cId="3033053778" sldId="642"/>
            <ac:picMk id="8" creationId="{E8DC798C-5F66-9999-304B-92C064F8A7E5}"/>
          </ac:picMkLst>
        </pc:picChg>
        <pc:picChg chg="add mod">
          <ac:chgData name="Gnanakumar Ganesan" userId="01c6304ab81ed45c" providerId="LiveId" clId="{F4835ED3-B51D-42CE-9328-A4F5FB0B7D33}" dt="2023-04-25T03:46:25.538" v="803" actId="1076"/>
          <ac:picMkLst>
            <pc:docMk/>
            <pc:sldMk cId="3033053778" sldId="642"/>
            <ac:picMk id="10" creationId="{2BE59DE7-B05A-74F8-57F0-F240871BC83C}"/>
          </ac:picMkLst>
        </pc:picChg>
        <pc:picChg chg="add mod">
          <ac:chgData name="Gnanakumar Ganesan" userId="01c6304ab81ed45c" providerId="LiveId" clId="{F4835ED3-B51D-42CE-9328-A4F5FB0B7D33}" dt="2023-04-25T03:46:51.487" v="806" actId="1076"/>
          <ac:picMkLst>
            <pc:docMk/>
            <pc:sldMk cId="3033053778" sldId="642"/>
            <ac:picMk id="12" creationId="{168794CB-88F9-EAD9-B803-EAF9B0F74825}"/>
          </ac:picMkLst>
        </pc:picChg>
      </pc:sldChg>
      <pc:sldChg chg="addSp modSp new mod">
        <pc:chgData name="Gnanakumar Ganesan" userId="01c6304ab81ed45c" providerId="LiveId" clId="{F4835ED3-B51D-42CE-9328-A4F5FB0B7D33}" dt="2023-04-25T03:52:41.958" v="831" actId="14100"/>
        <pc:sldMkLst>
          <pc:docMk/>
          <pc:sldMk cId="3633738563" sldId="643"/>
        </pc:sldMkLst>
        <pc:spChg chg="mod">
          <ac:chgData name="Gnanakumar Ganesan" userId="01c6304ab81ed45c" providerId="LiveId" clId="{F4835ED3-B51D-42CE-9328-A4F5FB0B7D33}" dt="2023-04-25T03:48:23.516" v="826" actId="20577"/>
          <ac:spMkLst>
            <pc:docMk/>
            <pc:sldMk cId="3633738563" sldId="643"/>
            <ac:spMk id="2" creationId="{A413DD71-CA6D-FFD5-580E-DD83D1B5DB84}"/>
          </ac:spMkLst>
        </pc:spChg>
        <pc:spChg chg="mod">
          <ac:chgData name="Gnanakumar Ganesan" userId="01c6304ab81ed45c" providerId="LiveId" clId="{F4835ED3-B51D-42CE-9328-A4F5FB0B7D33}" dt="2023-04-25T03:51:57.377" v="828" actId="6549"/>
          <ac:spMkLst>
            <pc:docMk/>
            <pc:sldMk cId="3633738563" sldId="643"/>
            <ac:spMk id="3" creationId="{6F2DC6DB-7EF0-FFED-47F2-7FCCB9F2A3CE}"/>
          </ac:spMkLst>
        </pc:spChg>
        <pc:picChg chg="add mod">
          <ac:chgData name="Gnanakumar Ganesan" userId="01c6304ab81ed45c" providerId="LiveId" clId="{F4835ED3-B51D-42CE-9328-A4F5FB0B7D33}" dt="2023-04-25T03:52:41.958" v="831" actId="14100"/>
          <ac:picMkLst>
            <pc:docMk/>
            <pc:sldMk cId="3633738563" sldId="643"/>
            <ac:picMk id="6" creationId="{7D196598-106D-83F7-9D4A-0E4F39C0CCAC}"/>
          </ac:picMkLst>
        </pc:picChg>
      </pc:sldChg>
      <pc:sldChg chg="addSp delSp modSp new mod">
        <pc:chgData name="Gnanakumar Ganesan" userId="01c6304ab81ed45c" providerId="LiveId" clId="{F4835ED3-B51D-42CE-9328-A4F5FB0B7D33}" dt="2023-04-25T03:56:46.548" v="867" actId="1076"/>
        <pc:sldMkLst>
          <pc:docMk/>
          <pc:sldMk cId="1652224614" sldId="644"/>
        </pc:sldMkLst>
        <pc:spChg chg="mod">
          <ac:chgData name="Gnanakumar Ganesan" userId="01c6304ab81ed45c" providerId="LiveId" clId="{F4835ED3-B51D-42CE-9328-A4F5FB0B7D33}" dt="2023-04-25T03:56:08.492" v="862" actId="20577"/>
          <ac:spMkLst>
            <pc:docMk/>
            <pc:sldMk cId="1652224614" sldId="644"/>
            <ac:spMk id="3" creationId="{EB609088-B166-9DE9-D0E3-E71AB48C84C8}"/>
          </ac:spMkLst>
        </pc:spChg>
        <pc:picChg chg="add del mod">
          <ac:chgData name="Gnanakumar Ganesan" userId="01c6304ab81ed45c" providerId="LiveId" clId="{F4835ED3-B51D-42CE-9328-A4F5FB0B7D33}" dt="2023-04-25T03:56:21.530" v="865" actId="478"/>
          <ac:picMkLst>
            <pc:docMk/>
            <pc:sldMk cId="1652224614" sldId="644"/>
            <ac:picMk id="6" creationId="{54D10BA4-F273-8D2E-EC8A-139EC28335F0}"/>
          </ac:picMkLst>
        </pc:picChg>
        <pc:picChg chg="add mod">
          <ac:chgData name="Gnanakumar Ganesan" userId="01c6304ab81ed45c" providerId="LiveId" clId="{F4835ED3-B51D-42CE-9328-A4F5FB0B7D33}" dt="2023-04-25T03:56:46.548" v="867" actId="1076"/>
          <ac:picMkLst>
            <pc:docMk/>
            <pc:sldMk cId="1652224614" sldId="644"/>
            <ac:picMk id="8" creationId="{03FADD1F-39C5-11C0-7F70-CB7987C084AC}"/>
          </ac:picMkLst>
        </pc:picChg>
      </pc:sldChg>
      <pc:sldChg chg="addSp delSp modSp new mod">
        <pc:chgData name="Gnanakumar Ganesan" userId="01c6304ab81ed45c" providerId="LiveId" clId="{F4835ED3-B51D-42CE-9328-A4F5FB0B7D33}" dt="2023-04-25T03:57:51.244" v="877" actId="1076"/>
        <pc:sldMkLst>
          <pc:docMk/>
          <pc:sldMk cId="4293919499" sldId="645"/>
        </pc:sldMkLst>
        <pc:spChg chg="mod">
          <ac:chgData name="Gnanakumar Ganesan" userId="01c6304ab81ed45c" providerId="LiveId" clId="{F4835ED3-B51D-42CE-9328-A4F5FB0B7D33}" dt="2023-04-25T03:57:19.857" v="872" actId="5793"/>
          <ac:spMkLst>
            <pc:docMk/>
            <pc:sldMk cId="4293919499" sldId="645"/>
            <ac:spMk id="3" creationId="{0A6BFBFB-FD36-C6C0-0F4B-183E7D3C9A7F}"/>
          </ac:spMkLst>
        </pc:spChg>
        <pc:picChg chg="add del mod">
          <ac:chgData name="Gnanakumar Ganesan" userId="01c6304ab81ed45c" providerId="LiveId" clId="{F4835ED3-B51D-42CE-9328-A4F5FB0B7D33}" dt="2023-04-25T03:57:28.718" v="875" actId="21"/>
          <ac:picMkLst>
            <pc:docMk/>
            <pc:sldMk cId="4293919499" sldId="645"/>
            <ac:picMk id="6" creationId="{07778352-130D-61C9-9CBB-FF77D72FDCC7}"/>
          </ac:picMkLst>
        </pc:picChg>
        <pc:picChg chg="add mod">
          <ac:chgData name="Gnanakumar Ganesan" userId="01c6304ab81ed45c" providerId="LiveId" clId="{F4835ED3-B51D-42CE-9328-A4F5FB0B7D33}" dt="2023-04-25T03:57:51.244" v="877" actId="1076"/>
          <ac:picMkLst>
            <pc:docMk/>
            <pc:sldMk cId="4293919499" sldId="645"/>
            <ac:picMk id="8" creationId="{3C96CA15-578A-8EEF-33CC-FAD2B2C3AE73}"/>
          </ac:picMkLst>
        </pc:picChg>
      </pc:sldChg>
      <pc:sldChg chg="modSp new mod">
        <pc:chgData name="Gnanakumar Ganesan" userId="01c6304ab81ed45c" providerId="LiveId" clId="{F4835ED3-B51D-42CE-9328-A4F5FB0B7D33}" dt="2023-04-25T04:04:18.018" v="925" actId="20577"/>
        <pc:sldMkLst>
          <pc:docMk/>
          <pc:sldMk cId="2220136189" sldId="646"/>
        </pc:sldMkLst>
        <pc:spChg chg="mod">
          <ac:chgData name="Gnanakumar Ganesan" userId="01c6304ab81ed45c" providerId="LiveId" clId="{F4835ED3-B51D-42CE-9328-A4F5FB0B7D33}" dt="2023-04-25T03:58:28.732" v="878"/>
          <ac:spMkLst>
            <pc:docMk/>
            <pc:sldMk cId="2220136189" sldId="646"/>
            <ac:spMk id="2" creationId="{1C41A6A2-C9A4-08AE-503F-83DD6F78807C}"/>
          </ac:spMkLst>
        </pc:spChg>
        <pc:spChg chg="mod">
          <ac:chgData name="Gnanakumar Ganesan" userId="01c6304ab81ed45c" providerId="LiveId" clId="{F4835ED3-B51D-42CE-9328-A4F5FB0B7D33}" dt="2023-04-25T04:04:18.018" v="925" actId="20577"/>
          <ac:spMkLst>
            <pc:docMk/>
            <pc:sldMk cId="2220136189" sldId="646"/>
            <ac:spMk id="3" creationId="{BC46A87F-D8FF-57C9-8B3F-65F695BF25E3}"/>
          </ac:spMkLst>
        </pc:spChg>
      </pc:sldChg>
      <pc:sldChg chg="addSp modSp new mod">
        <pc:chgData name="Gnanakumar Ganesan" userId="01c6304ab81ed45c" providerId="LiveId" clId="{F4835ED3-B51D-42CE-9328-A4F5FB0B7D33}" dt="2023-04-25T04:05:13.268" v="927"/>
        <pc:sldMkLst>
          <pc:docMk/>
          <pc:sldMk cId="1725108318" sldId="647"/>
        </pc:sldMkLst>
        <pc:spChg chg="mod">
          <ac:chgData name="Gnanakumar Ganesan" userId="01c6304ab81ed45c" providerId="LiveId" clId="{F4835ED3-B51D-42CE-9328-A4F5FB0B7D33}" dt="2023-04-25T04:05:13.268" v="927"/>
          <ac:spMkLst>
            <pc:docMk/>
            <pc:sldMk cId="1725108318" sldId="647"/>
            <ac:spMk id="2" creationId="{3301A073-22B7-4625-908F-E9C964E70D30}"/>
          </ac:spMkLst>
        </pc:spChg>
        <pc:picChg chg="add">
          <ac:chgData name="Gnanakumar Ganesan" userId="01c6304ab81ed45c" providerId="LiveId" clId="{F4835ED3-B51D-42CE-9328-A4F5FB0B7D33}" dt="2023-04-25T04:05:05.052" v="926" actId="22"/>
          <ac:picMkLst>
            <pc:docMk/>
            <pc:sldMk cId="1725108318" sldId="647"/>
            <ac:picMk id="6" creationId="{18C370F2-0509-7506-A8B7-BCE977135382}"/>
          </ac:picMkLst>
        </pc:picChg>
      </pc:sldChg>
      <pc:sldChg chg="modSp new mod">
        <pc:chgData name="Gnanakumar Ganesan" userId="01c6304ab81ed45c" providerId="LiveId" clId="{F4835ED3-B51D-42CE-9328-A4F5FB0B7D33}" dt="2023-04-25T04:06:37.275" v="958" actId="21"/>
        <pc:sldMkLst>
          <pc:docMk/>
          <pc:sldMk cId="744241909" sldId="648"/>
        </pc:sldMkLst>
        <pc:spChg chg="mod">
          <ac:chgData name="Gnanakumar Ganesan" userId="01c6304ab81ed45c" providerId="LiveId" clId="{F4835ED3-B51D-42CE-9328-A4F5FB0B7D33}" dt="2023-04-25T04:05:49.168" v="928"/>
          <ac:spMkLst>
            <pc:docMk/>
            <pc:sldMk cId="744241909" sldId="648"/>
            <ac:spMk id="2" creationId="{31DDCE45-0CA8-3592-6B7C-9582A9E517B7}"/>
          </ac:spMkLst>
        </pc:spChg>
        <pc:spChg chg="mod">
          <ac:chgData name="Gnanakumar Ganesan" userId="01c6304ab81ed45c" providerId="LiveId" clId="{F4835ED3-B51D-42CE-9328-A4F5FB0B7D33}" dt="2023-04-25T04:06:37.275" v="958" actId="21"/>
          <ac:spMkLst>
            <pc:docMk/>
            <pc:sldMk cId="744241909" sldId="648"/>
            <ac:spMk id="3" creationId="{74191048-F908-3C2C-2441-CA2E84D55842}"/>
          </ac:spMkLst>
        </pc:spChg>
      </pc:sldChg>
      <pc:sldChg chg="modSp new mod ord">
        <pc:chgData name="Gnanakumar Ganesan" userId="01c6304ab81ed45c" providerId="LiveId" clId="{F4835ED3-B51D-42CE-9328-A4F5FB0B7D33}" dt="2023-04-25T04:10:26.401" v="989" actId="113"/>
        <pc:sldMkLst>
          <pc:docMk/>
          <pc:sldMk cId="3259651634" sldId="649"/>
        </pc:sldMkLst>
        <pc:spChg chg="mod">
          <ac:chgData name="Gnanakumar Ganesan" userId="01c6304ab81ed45c" providerId="LiveId" clId="{F4835ED3-B51D-42CE-9328-A4F5FB0B7D33}" dt="2023-04-25T04:10:26.401" v="989" actId="113"/>
          <ac:spMkLst>
            <pc:docMk/>
            <pc:sldMk cId="3259651634" sldId="649"/>
            <ac:spMk id="3" creationId="{FFBC6CFF-6251-3FC1-AD2C-92B170535D2F}"/>
          </ac:spMkLst>
        </pc:spChg>
      </pc:sldChg>
      <pc:sldChg chg="addSp modSp new mod ord">
        <pc:chgData name="Gnanakumar Ganesan" userId="01c6304ab81ed45c" providerId="LiveId" clId="{F4835ED3-B51D-42CE-9328-A4F5FB0B7D33}" dt="2023-04-25T04:09:09.087" v="968"/>
        <pc:sldMkLst>
          <pc:docMk/>
          <pc:sldMk cId="4107129055" sldId="650"/>
        </pc:sldMkLst>
        <pc:spChg chg="mod">
          <ac:chgData name="Gnanakumar Ganesan" userId="01c6304ab81ed45c" providerId="LiveId" clId="{F4835ED3-B51D-42CE-9328-A4F5FB0B7D33}" dt="2023-04-25T04:06:42.891" v="961"/>
          <ac:spMkLst>
            <pc:docMk/>
            <pc:sldMk cId="4107129055" sldId="650"/>
            <ac:spMk id="2" creationId="{63223DC6-D56C-8536-8AED-5C657CFF48BB}"/>
          </ac:spMkLst>
        </pc:spChg>
        <pc:picChg chg="add mod">
          <ac:chgData name="Gnanakumar Ganesan" userId="01c6304ab81ed45c" providerId="LiveId" clId="{F4835ED3-B51D-42CE-9328-A4F5FB0B7D33}" dt="2023-04-25T04:07:14.101" v="964" actId="14100"/>
          <ac:picMkLst>
            <pc:docMk/>
            <pc:sldMk cId="4107129055" sldId="650"/>
            <ac:picMk id="6" creationId="{7BE81B9A-9E03-1D03-6C03-95DB75735F8E}"/>
          </ac:picMkLst>
        </pc:picChg>
      </pc:sldChg>
      <pc:sldChg chg="modSp new mod">
        <pc:chgData name="Gnanakumar Ganesan" userId="01c6304ab81ed45c" providerId="LiveId" clId="{F4835ED3-B51D-42CE-9328-A4F5FB0B7D33}" dt="2023-04-25T04:09:51.384" v="979" actId="255"/>
        <pc:sldMkLst>
          <pc:docMk/>
          <pc:sldMk cId="781273755" sldId="651"/>
        </pc:sldMkLst>
        <pc:spChg chg="mod">
          <ac:chgData name="Gnanakumar Ganesan" userId="01c6304ab81ed45c" providerId="LiveId" clId="{F4835ED3-B51D-42CE-9328-A4F5FB0B7D33}" dt="2023-04-25T04:09:51.384" v="979" actId="255"/>
          <ac:spMkLst>
            <pc:docMk/>
            <pc:sldMk cId="781273755" sldId="651"/>
            <ac:spMk id="3" creationId="{B9A0A5AB-6500-0FF5-FBCD-19759E350EE8}"/>
          </ac:spMkLst>
        </pc:spChg>
      </pc:sldChg>
      <pc:sldChg chg="modSp new mod">
        <pc:chgData name="Gnanakumar Ganesan" userId="01c6304ab81ed45c" providerId="LiveId" clId="{F4835ED3-B51D-42CE-9328-A4F5FB0B7D33}" dt="2023-04-25T05:40:54.804" v="1039" actId="255"/>
        <pc:sldMkLst>
          <pc:docMk/>
          <pc:sldMk cId="1583184956" sldId="652"/>
        </pc:sldMkLst>
        <pc:spChg chg="mod">
          <ac:chgData name="Gnanakumar Ganesan" userId="01c6304ab81ed45c" providerId="LiveId" clId="{F4835ED3-B51D-42CE-9328-A4F5FB0B7D33}" dt="2023-04-25T05:34:55.397" v="1014" actId="20577"/>
          <ac:spMkLst>
            <pc:docMk/>
            <pc:sldMk cId="1583184956" sldId="652"/>
            <ac:spMk id="2" creationId="{D51E3C46-4C07-D083-05D7-EBDA24CF165B}"/>
          </ac:spMkLst>
        </pc:spChg>
        <pc:spChg chg="mod">
          <ac:chgData name="Gnanakumar Ganesan" userId="01c6304ab81ed45c" providerId="LiveId" clId="{F4835ED3-B51D-42CE-9328-A4F5FB0B7D33}" dt="2023-04-25T05:40:54.804" v="1039" actId="255"/>
          <ac:spMkLst>
            <pc:docMk/>
            <pc:sldMk cId="1583184956" sldId="652"/>
            <ac:spMk id="3" creationId="{F4D2BC7E-7E5C-8575-CFAB-D43840F50D52}"/>
          </ac:spMkLst>
        </pc:spChg>
      </pc:sldChg>
      <pc:sldChg chg="modSp new mod">
        <pc:chgData name="Gnanakumar Ganesan" userId="01c6304ab81ed45c" providerId="LiveId" clId="{F4835ED3-B51D-42CE-9328-A4F5FB0B7D33}" dt="2023-04-25T05:42:40.454" v="1057" actId="20577"/>
        <pc:sldMkLst>
          <pc:docMk/>
          <pc:sldMk cId="4279214262" sldId="653"/>
        </pc:sldMkLst>
        <pc:spChg chg="mod">
          <ac:chgData name="Gnanakumar Ganesan" userId="01c6304ab81ed45c" providerId="LiveId" clId="{F4835ED3-B51D-42CE-9328-A4F5FB0B7D33}" dt="2023-04-25T05:42:40.454" v="1057" actId="20577"/>
          <ac:spMkLst>
            <pc:docMk/>
            <pc:sldMk cId="4279214262" sldId="653"/>
            <ac:spMk id="3" creationId="{BFCD300C-55C4-FC28-555A-C2449EFB6F8F}"/>
          </ac:spMkLst>
        </pc:spChg>
      </pc:sldChg>
      <pc:sldChg chg="modSp new mod">
        <pc:chgData name="Gnanakumar Ganesan" userId="01c6304ab81ed45c" providerId="LiveId" clId="{F4835ED3-B51D-42CE-9328-A4F5FB0B7D33}" dt="2023-04-25T07:35:34.656" v="1075" actId="21"/>
        <pc:sldMkLst>
          <pc:docMk/>
          <pc:sldMk cId="1409673751" sldId="654"/>
        </pc:sldMkLst>
        <pc:spChg chg="mod">
          <ac:chgData name="Gnanakumar Ganesan" userId="01c6304ab81ed45c" providerId="LiveId" clId="{F4835ED3-B51D-42CE-9328-A4F5FB0B7D33}" dt="2023-04-25T07:35:34.656" v="1075" actId="21"/>
          <ac:spMkLst>
            <pc:docMk/>
            <pc:sldMk cId="1409673751" sldId="654"/>
            <ac:spMk id="3" creationId="{063C824D-395C-B4C0-5F63-27D98EA9101E}"/>
          </ac:spMkLst>
        </pc:spChg>
      </pc:sldChg>
      <pc:sldChg chg="addSp modSp new mod">
        <pc:chgData name="Gnanakumar Ganesan" userId="01c6304ab81ed45c" providerId="LiveId" clId="{F4835ED3-B51D-42CE-9328-A4F5FB0B7D33}" dt="2023-04-25T08:49:24.808" v="1092" actId="1035"/>
        <pc:sldMkLst>
          <pc:docMk/>
          <pc:sldMk cId="1345777077" sldId="655"/>
        </pc:sldMkLst>
        <pc:spChg chg="mod">
          <ac:chgData name="Gnanakumar Ganesan" userId="01c6304ab81ed45c" providerId="LiveId" clId="{F4835ED3-B51D-42CE-9328-A4F5FB0B7D33}" dt="2023-04-25T08:49:24.808" v="1092" actId="1035"/>
          <ac:spMkLst>
            <pc:docMk/>
            <pc:sldMk cId="1345777077" sldId="655"/>
            <ac:spMk id="3" creationId="{4B8F33BC-8F95-9404-B22C-FA7EF756AD87}"/>
          </ac:spMkLst>
        </pc:spChg>
        <pc:picChg chg="add mod">
          <ac:chgData name="Gnanakumar Ganesan" userId="01c6304ab81ed45c" providerId="LiveId" clId="{F4835ED3-B51D-42CE-9328-A4F5FB0B7D33}" dt="2023-04-25T07:36:48.869" v="1087" actId="14100"/>
          <ac:picMkLst>
            <pc:docMk/>
            <pc:sldMk cId="1345777077" sldId="655"/>
            <ac:picMk id="6" creationId="{F6CCB35D-D326-4C7A-A897-871005FF6A5A}"/>
          </ac:picMkLst>
        </pc:picChg>
      </pc:sldChg>
      <pc:sldChg chg="new">
        <pc:chgData name="Gnanakumar Ganesan" userId="01c6304ab81ed45c" providerId="LiveId" clId="{F4835ED3-B51D-42CE-9328-A4F5FB0B7D33}" dt="2023-04-25T05:34:36.687" v="999" actId="680"/>
        <pc:sldMkLst>
          <pc:docMk/>
          <pc:sldMk cId="3257557467" sldId="656"/>
        </pc:sldMkLst>
      </pc:sldChg>
      <pc:sldChg chg="new">
        <pc:chgData name="Gnanakumar Ganesan" userId="01c6304ab81ed45c" providerId="LiveId" clId="{F4835ED3-B51D-42CE-9328-A4F5FB0B7D33}" dt="2023-04-25T05:34:36.895" v="1000" actId="680"/>
        <pc:sldMkLst>
          <pc:docMk/>
          <pc:sldMk cId="382159214" sldId="657"/>
        </pc:sldMkLst>
      </pc:sldChg>
      <pc:sldChg chg="new">
        <pc:chgData name="Gnanakumar Ganesan" userId="01c6304ab81ed45c" providerId="LiveId" clId="{F4835ED3-B51D-42CE-9328-A4F5FB0B7D33}" dt="2023-04-25T05:34:37.107" v="1001" actId="680"/>
        <pc:sldMkLst>
          <pc:docMk/>
          <pc:sldMk cId="1488841505" sldId="658"/>
        </pc:sldMkLst>
      </pc:sldChg>
      <pc:sldChg chg="new">
        <pc:chgData name="Gnanakumar Ganesan" userId="01c6304ab81ed45c" providerId="LiveId" clId="{F4835ED3-B51D-42CE-9328-A4F5FB0B7D33}" dt="2023-04-25T05:34:37.312" v="1002" actId="680"/>
        <pc:sldMkLst>
          <pc:docMk/>
          <pc:sldMk cId="4158608374" sldId="659"/>
        </pc:sldMkLst>
      </pc:sldChg>
      <pc:sldChg chg="new">
        <pc:chgData name="Gnanakumar Ganesan" userId="01c6304ab81ed45c" providerId="LiveId" clId="{F4835ED3-B51D-42CE-9328-A4F5FB0B7D33}" dt="2023-04-25T05:34:37.523" v="1003" actId="680"/>
        <pc:sldMkLst>
          <pc:docMk/>
          <pc:sldMk cId="792462934" sldId="660"/>
        </pc:sldMkLst>
      </pc:sldChg>
      <pc:sldChg chg="new">
        <pc:chgData name="Gnanakumar Ganesan" userId="01c6304ab81ed45c" providerId="LiveId" clId="{F4835ED3-B51D-42CE-9328-A4F5FB0B7D33}" dt="2023-04-25T05:34:37.759" v="1004" actId="680"/>
        <pc:sldMkLst>
          <pc:docMk/>
          <pc:sldMk cId="2676701410" sldId="661"/>
        </pc:sldMkLst>
      </pc:sldChg>
      <pc:sldChg chg="new">
        <pc:chgData name="Gnanakumar Ganesan" userId="01c6304ab81ed45c" providerId="LiveId" clId="{F4835ED3-B51D-42CE-9328-A4F5FB0B7D33}" dt="2023-04-25T05:34:37.985" v="1005" actId="680"/>
        <pc:sldMkLst>
          <pc:docMk/>
          <pc:sldMk cId="987174738" sldId="662"/>
        </pc:sldMkLst>
      </pc:sldChg>
      <pc:sldChg chg="new">
        <pc:chgData name="Gnanakumar Ganesan" userId="01c6304ab81ed45c" providerId="LiveId" clId="{F4835ED3-B51D-42CE-9328-A4F5FB0B7D33}" dt="2023-04-25T05:34:38.243" v="1006" actId="680"/>
        <pc:sldMkLst>
          <pc:docMk/>
          <pc:sldMk cId="1693075771" sldId="663"/>
        </pc:sldMkLst>
      </pc:sldChg>
      <pc:sldChg chg="new">
        <pc:chgData name="Gnanakumar Ganesan" userId="01c6304ab81ed45c" providerId="LiveId" clId="{F4835ED3-B51D-42CE-9328-A4F5FB0B7D33}" dt="2023-04-25T05:34:38.469" v="1007" actId="680"/>
        <pc:sldMkLst>
          <pc:docMk/>
          <pc:sldMk cId="2294581272" sldId="664"/>
        </pc:sldMkLst>
      </pc:sldChg>
    </pc:docChg>
  </pc:docChgLst>
  <pc:docChgLst>
    <pc:chgData name="Gnanakumar Ganesan" userId="01c6304ab81ed45c" providerId="LiveId" clId="{08DBB363-A4FE-434B-ACED-E572B4387D13}"/>
    <pc:docChg chg="delSld">
      <pc:chgData name="Gnanakumar Ganesan" userId="01c6304ab81ed45c" providerId="LiveId" clId="{08DBB363-A4FE-434B-ACED-E572B4387D13}" dt="2023-02-13T09:14:31.119" v="12" actId="47"/>
      <pc:docMkLst>
        <pc:docMk/>
      </pc:docMkLst>
      <pc:sldChg chg="del">
        <pc:chgData name="Gnanakumar Ganesan" userId="01c6304ab81ed45c" providerId="LiveId" clId="{08DBB363-A4FE-434B-ACED-E572B4387D13}" dt="2023-02-13T09:14:22.926" v="0" actId="47"/>
        <pc:sldMkLst>
          <pc:docMk/>
          <pc:sldMk cId="1091539789" sldId="538"/>
        </pc:sldMkLst>
      </pc:sldChg>
      <pc:sldChg chg="del">
        <pc:chgData name="Gnanakumar Ganesan" userId="01c6304ab81ed45c" providerId="LiveId" clId="{08DBB363-A4FE-434B-ACED-E572B4387D13}" dt="2023-02-13T09:14:23.757" v="1" actId="47"/>
        <pc:sldMkLst>
          <pc:docMk/>
          <pc:sldMk cId="2024028069" sldId="539"/>
        </pc:sldMkLst>
      </pc:sldChg>
      <pc:sldChg chg="del">
        <pc:chgData name="Gnanakumar Ganesan" userId="01c6304ab81ed45c" providerId="LiveId" clId="{08DBB363-A4FE-434B-ACED-E572B4387D13}" dt="2023-02-13T09:14:24.482" v="2" actId="47"/>
        <pc:sldMkLst>
          <pc:docMk/>
          <pc:sldMk cId="3713387866" sldId="540"/>
        </pc:sldMkLst>
      </pc:sldChg>
      <pc:sldChg chg="del">
        <pc:chgData name="Gnanakumar Ganesan" userId="01c6304ab81ed45c" providerId="LiveId" clId="{08DBB363-A4FE-434B-ACED-E572B4387D13}" dt="2023-02-13T09:14:24.867" v="3" actId="47"/>
        <pc:sldMkLst>
          <pc:docMk/>
          <pc:sldMk cId="1359860557" sldId="541"/>
        </pc:sldMkLst>
      </pc:sldChg>
      <pc:sldChg chg="del">
        <pc:chgData name="Gnanakumar Ganesan" userId="01c6304ab81ed45c" providerId="LiveId" clId="{08DBB363-A4FE-434B-ACED-E572B4387D13}" dt="2023-02-13T09:14:25.173" v="4" actId="47"/>
        <pc:sldMkLst>
          <pc:docMk/>
          <pc:sldMk cId="1763952717" sldId="542"/>
        </pc:sldMkLst>
      </pc:sldChg>
      <pc:sldChg chg="del">
        <pc:chgData name="Gnanakumar Ganesan" userId="01c6304ab81ed45c" providerId="LiveId" clId="{08DBB363-A4FE-434B-ACED-E572B4387D13}" dt="2023-02-13T09:14:25.446" v="5" actId="47"/>
        <pc:sldMkLst>
          <pc:docMk/>
          <pc:sldMk cId="2295980072" sldId="543"/>
        </pc:sldMkLst>
      </pc:sldChg>
      <pc:sldChg chg="del">
        <pc:chgData name="Gnanakumar Ganesan" userId="01c6304ab81ed45c" providerId="LiveId" clId="{08DBB363-A4FE-434B-ACED-E572B4387D13}" dt="2023-02-13T09:14:25.782" v="6" actId="47"/>
        <pc:sldMkLst>
          <pc:docMk/>
          <pc:sldMk cId="3444910395" sldId="544"/>
        </pc:sldMkLst>
      </pc:sldChg>
      <pc:sldChg chg="del">
        <pc:chgData name="Gnanakumar Ganesan" userId="01c6304ab81ed45c" providerId="LiveId" clId="{08DBB363-A4FE-434B-ACED-E572B4387D13}" dt="2023-02-13T09:14:26.834" v="7" actId="47"/>
        <pc:sldMkLst>
          <pc:docMk/>
          <pc:sldMk cId="3700204105" sldId="545"/>
        </pc:sldMkLst>
      </pc:sldChg>
      <pc:sldChg chg="del">
        <pc:chgData name="Gnanakumar Ganesan" userId="01c6304ab81ed45c" providerId="LiveId" clId="{08DBB363-A4FE-434B-ACED-E572B4387D13}" dt="2023-02-13T09:14:27.484" v="8" actId="47"/>
        <pc:sldMkLst>
          <pc:docMk/>
          <pc:sldMk cId="815514896" sldId="546"/>
        </pc:sldMkLst>
      </pc:sldChg>
      <pc:sldChg chg="del">
        <pc:chgData name="Gnanakumar Ganesan" userId="01c6304ab81ed45c" providerId="LiveId" clId="{08DBB363-A4FE-434B-ACED-E572B4387D13}" dt="2023-02-13T09:14:28.045" v="9" actId="47"/>
        <pc:sldMkLst>
          <pc:docMk/>
          <pc:sldMk cId="207642083" sldId="547"/>
        </pc:sldMkLst>
      </pc:sldChg>
      <pc:sldChg chg="del">
        <pc:chgData name="Gnanakumar Ganesan" userId="01c6304ab81ed45c" providerId="LiveId" clId="{08DBB363-A4FE-434B-ACED-E572B4387D13}" dt="2023-02-13T09:14:28.876" v="10" actId="47"/>
        <pc:sldMkLst>
          <pc:docMk/>
          <pc:sldMk cId="3970501368" sldId="548"/>
        </pc:sldMkLst>
      </pc:sldChg>
      <pc:sldChg chg="del">
        <pc:chgData name="Gnanakumar Ganesan" userId="01c6304ab81ed45c" providerId="LiveId" clId="{08DBB363-A4FE-434B-ACED-E572B4387D13}" dt="2023-02-13T09:14:29.974" v="11" actId="47"/>
        <pc:sldMkLst>
          <pc:docMk/>
          <pc:sldMk cId="3666933763" sldId="549"/>
        </pc:sldMkLst>
      </pc:sldChg>
      <pc:sldChg chg="del">
        <pc:chgData name="Gnanakumar Ganesan" userId="01c6304ab81ed45c" providerId="LiveId" clId="{08DBB363-A4FE-434B-ACED-E572B4387D13}" dt="2023-02-13T09:14:31.119" v="12" actId="47"/>
        <pc:sldMkLst>
          <pc:docMk/>
          <pc:sldMk cId="2413704824" sldId="55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24494-34C8-4B85-95EC-EFB8BC02FE7F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0F90C-8AF4-4E3E-8FFD-30D2A3D62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052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11B5A-781F-4560-A1CC-D59FB8C1A7F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4ADE7-A6F4-4046-A847-5DCBEEEA6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1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4ADE7-A6F4-4046-A847-5DCBEEEA65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80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5DF550-1195-471D-996E-C5CE3B7ACB00}" type="slidenum">
              <a:rPr lang="en-AU" altLang="en-US" smtClean="0"/>
              <a:pPr/>
              <a:t>37</a:t>
            </a:fld>
            <a:endParaRPr lang="en-AU" altLang="en-US" smtClean="0"/>
          </a:p>
        </p:txBody>
      </p:sp>
      <p:sp>
        <p:nvSpPr>
          <p:cNvPr id="92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Stallings Fig 17-2.</a:t>
            </a: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535764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71D800-1B48-459D-8344-9F6BC3F34C1C}" type="slidenum">
              <a:rPr lang="en-AU" altLang="en-US" smtClean="0"/>
              <a:pPr/>
              <a:t>39</a:t>
            </a:fld>
            <a:endParaRPr lang="en-AU" altLang="en-US" smtClean="0"/>
          </a:p>
        </p:txBody>
      </p:sp>
      <p:sp>
        <p:nvSpPr>
          <p:cNvPr id="122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SSL Record Protocol defines these two services for SSL connections.</a:t>
            </a: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172313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E1C0C1C-1A1B-4AE8-8A16-0C12CAE73BC7}" type="slidenum">
              <a:rPr lang="en-AU" altLang="en-US" smtClean="0"/>
              <a:pPr/>
              <a:t>43</a:t>
            </a:fld>
            <a:endParaRPr lang="en-AU" altLang="en-US" smtClean="0"/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Stallings Fig 17-6.</a:t>
            </a: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442251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ED715-D438-490D-B193-00934CD61214}" type="slidenum">
              <a:rPr lang="en-AU" altLang="en-US" smtClean="0"/>
              <a:pPr/>
              <a:t>11</a:t>
            </a:fld>
            <a:endParaRPr lang="en-AU" altLang="en-US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Stallings Fig 16-1.</a:t>
            </a:r>
          </a:p>
          <a:p>
            <a:pPr eaLnBrk="1" hangingPunct="1"/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478091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1B95EA-A322-4A03-9F82-3C894945451B}" type="slidenum">
              <a:rPr lang="en-AU" altLang="en-US" smtClean="0"/>
              <a:pPr/>
              <a:t>16</a:t>
            </a:fld>
            <a:endParaRPr lang="en-AU" altLang="en-US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Stallings Fig 16-3.</a:t>
            </a: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082878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9C4D9E-CB88-478C-9F0D-BE1DD985274B}" type="slidenum">
              <a:rPr lang="en-AU" altLang="en-US" smtClean="0"/>
              <a:pPr/>
              <a:t>17</a:t>
            </a:fld>
            <a:endParaRPr lang="en-AU" alt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Stallings Fig 16-5.</a:t>
            </a: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4175038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2D9DA4-9E5D-4727-8252-EC581830A806}" type="slidenum">
              <a:rPr lang="en-AU" altLang="en-US" smtClean="0"/>
              <a:pPr/>
              <a:t>19</a:t>
            </a:fld>
            <a:endParaRPr lang="en-AU" alt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Stallings Fig 16-7.</a:t>
            </a: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904046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2AB50D-8226-4999-A4DF-2F4F8B0EFB26}" type="slidenum">
              <a:rPr lang="en-AU" altLang="en-US" smtClean="0"/>
              <a:pPr/>
              <a:t>21</a:t>
            </a:fld>
            <a:endParaRPr lang="en-AU" altLang="en-US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AU" altLang="en-US" smtClean="0"/>
              <a:t>Current email services are roughly like "postcards". Anyone who wants could pick it up and have a look as its in transit or sitting in the recipients mailbox.</a:t>
            </a:r>
          </a:p>
        </p:txBody>
      </p:sp>
    </p:spTree>
    <p:extLst>
      <p:ext uri="{BB962C8B-B14F-4D97-AF65-F5344CB8AC3E}">
        <p14:creationId xmlns:p14="http://schemas.microsoft.com/office/powerpoint/2010/main" val="2180161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70EA75-FB15-46B0-93F9-773AEF77F6B9}" type="slidenum">
              <a:rPr lang="en-AU" altLang="en-US" smtClean="0"/>
              <a:pPr/>
              <a:t>22</a:t>
            </a:fld>
            <a:endParaRPr lang="en-AU" altLang="en-US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AU" altLang="en-US" smtClean="0"/>
              <a:t>What we want is something more akin to standard mail (contents protected inside an envelope) if not registered mail (have confidence about the sender of the mail and its contents).</a:t>
            </a:r>
          </a:p>
        </p:txBody>
      </p:sp>
    </p:spTree>
    <p:extLst>
      <p:ext uri="{BB962C8B-B14F-4D97-AF65-F5344CB8AC3E}">
        <p14:creationId xmlns:p14="http://schemas.microsoft.com/office/powerpoint/2010/main" val="2630376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04CF96-4915-4BD8-8EEB-464C5EE46FD5}" type="slidenum">
              <a:rPr lang="en-AU" altLang="en-US" smtClean="0"/>
              <a:pPr/>
              <a:t>29</a:t>
            </a:fld>
            <a:endParaRPr lang="en-AU" altLang="en-US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Stallings Fig 15-2.</a:t>
            </a: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550609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EBB6A6-C847-4022-9228-310FB1E6B56B}" type="slidenum">
              <a:rPr lang="en-AU" altLang="en-US" smtClean="0"/>
              <a:pPr/>
              <a:t>36</a:t>
            </a:fld>
            <a:endParaRPr lang="en-AU" altLang="en-US" smtClean="0"/>
          </a:p>
        </p:txBody>
      </p:sp>
      <p:sp>
        <p:nvSpPr>
          <p:cNvPr id="71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SSL probably most widely used Web security mechanism. Its implemented at the Transport layer; cf IPSec at Network layer; or various Application layer mechanisms eg. S/MIME &amp; SET (later).</a:t>
            </a: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65069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9EE32A-9D32-4813-91DA-10CEAB70C2FE}" type="datetime1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E652140-DF33-42B2-90EF-9E9B8553CD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1"/>
          <a:stretch/>
        </p:blipFill>
        <p:spPr bwMode="auto">
          <a:xfrm>
            <a:off x="0" y="5616575"/>
            <a:ext cx="91440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95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97FED7-D033-4DFB-8E6A-D916AB096225}" type="datetime1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7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98FD04-9217-4802-ABBD-CEA368EEEA54}" type="datetime1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1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38E815-40F9-49F9-AEC2-CC2F00072FFA}" type="datetime1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2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FD5036-7BDF-46AF-BDAA-307FB787F545}" type="datetime1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7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D4F449-B7F0-432D-A9A7-3585143706EA}" type="datetime1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8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1BD5D3-26FE-4E99-80AD-5BDE7E136A53}" type="datetime1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1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19EE9-55ED-472E-B62C-C2C361AEFB37}" type="datetime1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0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6E4EEA-EB77-4D0D-A5CC-CF0B64466CDB}" type="datetime1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7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D2C3A3-80F1-4942-AEDD-1DC9C2D7BFA2}" type="datetime1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7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DF6433-A581-41D3-84E4-6F81F1A643C5}" type="datetime1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3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0687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10762"/>
            <a:ext cx="8229600" cy="468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A96C-1349-4E87-8E57-5B6AD9B45CF4}" type="datetime1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D556AC99-D25B-44D7-B4D4-56DFBA9A94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1"/>
          <a:stretch/>
        </p:blipFill>
        <p:spPr bwMode="auto">
          <a:xfrm>
            <a:off x="0" y="5616575"/>
            <a:ext cx="91440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3B5F36A5-15D8-4D7C-9B1D-11E3C685F0D5}"/>
              </a:ext>
            </a:extLst>
          </p:cNvPr>
          <p:cNvCxnSpPr>
            <a:cxnSpLocks/>
          </p:cNvCxnSpPr>
          <p:nvPr userDrawn="1"/>
        </p:nvCxnSpPr>
        <p:spPr>
          <a:xfrm>
            <a:off x="72000" y="1066800"/>
            <a:ext cx="9000000" cy="0"/>
          </a:xfrm>
          <a:prstGeom prst="line">
            <a:avLst/>
          </a:prstGeom>
          <a:ln w="50800" cmpd="thinThick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92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Bookman Old Style" panose="020506040505050202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96E4517-6C23-48B3-9024-02BD16E62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D99F73C4-29F8-4839-BE55-953164711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460" y="0"/>
            <a:ext cx="7779079" cy="13093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="" xmlns:a16="http://schemas.microsoft.com/office/drawing/2014/main" id="{95994CEF-AC9F-45F1-B856-7E13245F08BF}"/>
              </a:ext>
            </a:extLst>
          </p:cNvPr>
          <p:cNvSpPr txBox="1">
            <a:spLocks/>
          </p:cNvSpPr>
          <p:nvPr/>
        </p:nvSpPr>
        <p:spPr bwMode="auto">
          <a:xfrm>
            <a:off x="0" y="1324098"/>
            <a:ext cx="9144000" cy="121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latin typeface="Bookman Old Style" panose="02050604050505020204" pitchFamily="18" charset="0"/>
                <a:ea typeface="+mj-ea"/>
                <a:cs typeface="+mj-cs"/>
              </a:defRPr>
            </a:lvl1pPr>
            <a:lvl2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2pPr>
            <a:lvl3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3pPr>
            <a:lvl4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4pPr>
            <a:lvl5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5pPr>
            <a:lvl6pPr marL="3429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685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10287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CSE3078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Cryptography and Network Security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="" xmlns:a16="http://schemas.microsoft.com/office/drawing/2014/main" id="{767D772C-CE7C-4E6F-8FFF-BDAD62483336}"/>
              </a:ext>
            </a:extLst>
          </p:cNvPr>
          <p:cNvSpPr txBox="1">
            <a:spLocks/>
          </p:cNvSpPr>
          <p:nvPr/>
        </p:nvSpPr>
        <p:spPr bwMode="auto">
          <a:xfrm>
            <a:off x="706474" y="5943600"/>
            <a:ext cx="77724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152400" indent="-152400" algn="l" rtl="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1800" b="1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1pPr>
            <a:lvl2pPr marL="514350" indent="-142875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Font typeface="Courier New" pitchFamily="49" charset="0"/>
              <a:buChar char="o"/>
              <a:defRPr sz="1800" b="1"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942975" indent="-257175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16287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19716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6pPr>
            <a:lvl7pPr marL="23145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7pPr>
            <a:lvl8pPr marL="26574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8pPr>
            <a:lvl9pPr marL="30003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470910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IPSec</a:t>
            </a:r>
            <a:endParaRPr lang="en-AU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general IP Security mechanisms</a:t>
            </a:r>
          </a:p>
          <a:p>
            <a:pPr eaLnBrk="1" hangingPunct="1"/>
            <a:r>
              <a:rPr lang="en-US" altLang="en-US" smtClean="0"/>
              <a:t>provides</a:t>
            </a:r>
          </a:p>
          <a:p>
            <a:pPr lvl="1" eaLnBrk="1" hangingPunct="1"/>
            <a:r>
              <a:rPr lang="en-US" altLang="en-US" smtClean="0"/>
              <a:t>authentication</a:t>
            </a:r>
          </a:p>
          <a:p>
            <a:pPr lvl="1" eaLnBrk="1" hangingPunct="1"/>
            <a:r>
              <a:rPr lang="en-US" altLang="en-US" smtClean="0"/>
              <a:t>confidentiality</a:t>
            </a:r>
          </a:p>
          <a:p>
            <a:pPr lvl="1" eaLnBrk="1" hangingPunct="1"/>
            <a:r>
              <a:rPr lang="en-US" altLang="en-US" smtClean="0"/>
              <a:t>key management</a:t>
            </a:r>
          </a:p>
          <a:p>
            <a:pPr eaLnBrk="1" hangingPunct="1"/>
            <a:r>
              <a:rPr lang="en-US" altLang="en-US" smtClean="0"/>
              <a:t>applicable to use over LANs, across public &amp; private WANs, &amp; for the Internet</a:t>
            </a: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108936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eaLnBrk="1" hangingPunct="1"/>
            <a:r>
              <a:rPr lang="en-US" altLang="en-US" smtClean="0"/>
              <a:t>IPSec Uses</a:t>
            </a:r>
            <a:endParaRPr lang="en-AU" altLang="en-US" smtClean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50" y="981075"/>
            <a:ext cx="8928100" cy="5389563"/>
          </a:xfrm>
        </p:spPr>
      </p:pic>
    </p:spTree>
    <p:extLst>
      <p:ext uri="{BB962C8B-B14F-4D97-AF65-F5344CB8AC3E}">
        <p14:creationId xmlns:p14="http://schemas.microsoft.com/office/powerpoint/2010/main" val="56407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Benefits of IPSec</a:t>
            </a:r>
            <a:endParaRPr lang="en-AU" alt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14191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 a firewall/router provides strong security to all traffic crossing the perimeter</a:t>
            </a:r>
          </a:p>
          <a:p>
            <a:pPr eaLnBrk="1" hangingPunct="1"/>
            <a:r>
              <a:rPr lang="en-US" altLang="en-US" dirty="0" smtClean="0"/>
              <a:t>is resistant to bypass</a:t>
            </a:r>
          </a:p>
          <a:p>
            <a:pPr eaLnBrk="1" hangingPunct="1"/>
            <a:r>
              <a:rPr lang="en-US" altLang="en-US" dirty="0" smtClean="0"/>
              <a:t>is below transport layer, hence transparent to applications</a:t>
            </a:r>
          </a:p>
          <a:p>
            <a:pPr eaLnBrk="1" hangingPunct="1"/>
            <a:r>
              <a:rPr lang="en-US" altLang="en-US" dirty="0" smtClean="0"/>
              <a:t>can be transparent to end users</a:t>
            </a:r>
          </a:p>
          <a:p>
            <a:pPr eaLnBrk="1" hangingPunct="1"/>
            <a:r>
              <a:rPr lang="en-US" altLang="en-US" dirty="0" smtClean="0"/>
              <a:t>can provide security for individual users if desired</a:t>
            </a:r>
            <a:endParaRPr lang="en-AU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747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IP Security Architecture</a:t>
            </a:r>
            <a:endParaRPr lang="en-AU" alt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specification is quite complex</a:t>
            </a:r>
          </a:p>
          <a:p>
            <a:pPr eaLnBrk="1" hangingPunct="1"/>
            <a:r>
              <a:rPr lang="en-US" altLang="en-US" smtClean="0"/>
              <a:t>defined in numerous RFC’s</a:t>
            </a:r>
          </a:p>
          <a:p>
            <a:pPr lvl="1" eaLnBrk="1" hangingPunct="1"/>
            <a:r>
              <a:rPr lang="en-US" altLang="en-US" smtClean="0"/>
              <a:t>incl. RFC 2401/2402/2406/2408</a:t>
            </a:r>
          </a:p>
          <a:p>
            <a:pPr lvl="1" eaLnBrk="1" hangingPunct="1"/>
            <a:r>
              <a:rPr lang="en-US" altLang="en-US" smtClean="0"/>
              <a:t>many others, grouped by category</a:t>
            </a:r>
          </a:p>
          <a:p>
            <a:pPr eaLnBrk="1" hangingPunct="1"/>
            <a:r>
              <a:rPr lang="en-US" altLang="en-US" smtClean="0"/>
              <a:t>mandatory in IPv6, optional in IPv4</a:t>
            </a:r>
          </a:p>
          <a:p>
            <a:pPr eaLnBrk="1" hangingPunct="1"/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772397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IPSec Services</a:t>
            </a:r>
            <a:endParaRPr lang="en-AU" alt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Access control</a:t>
            </a:r>
          </a:p>
          <a:p>
            <a:pPr eaLnBrk="1" hangingPunct="1"/>
            <a:r>
              <a:rPr lang="en-AU" altLang="en-US" smtClean="0"/>
              <a:t>Connectionless integrity</a:t>
            </a:r>
          </a:p>
          <a:p>
            <a:pPr eaLnBrk="1" hangingPunct="1"/>
            <a:r>
              <a:rPr lang="en-AU" altLang="en-US" smtClean="0"/>
              <a:t>Data origin authentication</a:t>
            </a:r>
          </a:p>
          <a:p>
            <a:pPr eaLnBrk="1" hangingPunct="1"/>
            <a:r>
              <a:rPr lang="en-AU" altLang="en-US" smtClean="0"/>
              <a:t>Rejection of replayed packets</a:t>
            </a:r>
          </a:p>
          <a:p>
            <a:pPr lvl="1" eaLnBrk="1" hangingPunct="1"/>
            <a:r>
              <a:rPr lang="en-AU" altLang="en-US" smtClean="0"/>
              <a:t>a form of partial sequence integrity</a:t>
            </a:r>
          </a:p>
          <a:p>
            <a:pPr eaLnBrk="1" hangingPunct="1"/>
            <a:r>
              <a:rPr lang="en-AU" altLang="en-US" smtClean="0"/>
              <a:t>Confidentiality (encryption)</a:t>
            </a:r>
          </a:p>
          <a:p>
            <a:pPr eaLnBrk="1" hangingPunct="1"/>
            <a:r>
              <a:rPr lang="en-AU" altLang="en-US" smtClean="0"/>
              <a:t>Limited traffic flow confidentiality</a:t>
            </a:r>
          </a:p>
          <a:p>
            <a:pPr eaLnBrk="1" hangingPunct="1"/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4089699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Authentication Header (AH)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provides support for data integrity &amp; authentication of IP packets</a:t>
            </a:r>
          </a:p>
          <a:p>
            <a:pPr lvl="1" eaLnBrk="1" hangingPunct="1"/>
            <a:r>
              <a:rPr lang="en-US" altLang="en-US" smtClean="0"/>
              <a:t>end system/router can authenticate user/app</a:t>
            </a:r>
          </a:p>
          <a:p>
            <a:pPr lvl="1" eaLnBrk="1" hangingPunct="1"/>
            <a:r>
              <a:rPr lang="en-US" altLang="en-US" smtClean="0"/>
              <a:t>prevents address spoofing attacks by tracking sequence numbers</a:t>
            </a:r>
          </a:p>
          <a:p>
            <a:pPr eaLnBrk="1" hangingPunct="1"/>
            <a:r>
              <a:rPr lang="en-US" altLang="en-US" smtClean="0"/>
              <a:t>based on use of a MAC</a:t>
            </a:r>
          </a:p>
          <a:p>
            <a:pPr lvl="1" eaLnBrk="1" hangingPunct="1"/>
            <a:r>
              <a:rPr lang="en-US" altLang="en-US" smtClean="0"/>
              <a:t>HMAC-MD5-96 or HMAC-SHA-1-96</a:t>
            </a:r>
          </a:p>
          <a:p>
            <a:pPr eaLnBrk="1" hangingPunct="1"/>
            <a:r>
              <a:rPr lang="en-US" altLang="en-US" smtClean="0"/>
              <a:t>parties must share a secret key</a:t>
            </a: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30588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Authentication Header</a:t>
            </a:r>
          </a:p>
        </p:txBody>
      </p:sp>
      <p:pic>
        <p:nvPicPr>
          <p:cNvPr id="1433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63434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Transport &amp; Tunnel Modes</a:t>
            </a:r>
            <a:endParaRPr lang="en-AU" altLang="en-US" smtClean="0"/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96669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4000" smtClean="0"/>
              <a:t>Encapsulating Security Payload (ESP)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provides </a:t>
            </a:r>
            <a:r>
              <a:rPr lang="en-AU" altLang="en-US" smtClean="0"/>
              <a:t>message content confidentiality &amp; limited traffic flow confidentiality</a:t>
            </a:r>
          </a:p>
          <a:p>
            <a:pPr eaLnBrk="1" hangingPunct="1"/>
            <a:r>
              <a:rPr lang="en-US" altLang="en-US" smtClean="0"/>
              <a:t>can optionally </a:t>
            </a:r>
            <a:r>
              <a:rPr lang="en-AU" altLang="en-US" smtClean="0"/>
              <a:t>provide the same authentication services as AH</a:t>
            </a:r>
          </a:p>
          <a:p>
            <a:pPr eaLnBrk="1" hangingPunct="1"/>
            <a:r>
              <a:rPr lang="en-US" altLang="en-US" smtClean="0"/>
              <a:t>supports range of ciphers, modes, padding</a:t>
            </a:r>
          </a:p>
          <a:p>
            <a:pPr lvl="1" eaLnBrk="1" hangingPunct="1"/>
            <a:r>
              <a:rPr lang="en-US" altLang="en-US" smtClean="0"/>
              <a:t>incl. DES, Triple-DES, RC5, IDEA, CAST etc</a:t>
            </a:r>
          </a:p>
          <a:p>
            <a:pPr lvl="1" eaLnBrk="1" hangingPunct="1"/>
            <a:r>
              <a:rPr lang="en-US" altLang="en-US" smtClean="0"/>
              <a:t>CBC most common</a:t>
            </a:r>
          </a:p>
          <a:p>
            <a:pPr lvl="1" eaLnBrk="1" hangingPunct="1"/>
            <a:r>
              <a:rPr lang="en-US" altLang="en-US" smtClean="0"/>
              <a:t>pad to meet blocksize, for traffic flow</a:t>
            </a:r>
            <a:endParaRPr lang="en-AU" altLang="en-US" smtClean="0"/>
          </a:p>
          <a:p>
            <a:pPr eaLnBrk="1" hangingPunct="1"/>
            <a:endParaRPr lang="en-AU" altLang="en-US" smtClean="0"/>
          </a:p>
          <a:p>
            <a:pPr eaLnBrk="1" hangingPunct="1"/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511979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Encapsulating Security Payload</a:t>
            </a:r>
          </a:p>
        </p:txBody>
      </p:sp>
      <p:pic>
        <p:nvPicPr>
          <p:cNvPr id="1945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6955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382F02C-923C-1F74-31D9-961501824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7772400" cy="1904999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Module 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3200" b="1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Security</a:t>
            </a:r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C865581-F1A6-2891-18B6-96917F42B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1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Transport vs Tunnel Mode ESP</a:t>
            </a:r>
            <a:endParaRPr lang="en-AU" alt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transport mode is used to encrypt &amp; optionally authenticate IP data</a:t>
            </a:r>
          </a:p>
          <a:p>
            <a:pPr lvl="1" eaLnBrk="1" hangingPunct="1"/>
            <a:r>
              <a:rPr lang="en-US" altLang="en-US" smtClean="0"/>
              <a:t>data protected but header left in clear</a:t>
            </a:r>
          </a:p>
          <a:p>
            <a:pPr lvl="1" eaLnBrk="1" hangingPunct="1"/>
            <a:r>
              <a:rPr lang="en-US" altLang="en-US" smtClean="0"/>
              <a:t>can do traffic analysis but is efficient</a:t>
            </a:r>
          </a:p>
          <a:p>
            <a:pPr lvl="1" eaLnBrk="1" hangingPunct="1"/>
            <a:r>
              <a:rPr lang="en-US" altLang="en-US" smtClean="0"/>
              <a:t>good for ESP host to host traffic</a:t>
            </a:r>
          </a:p>
          <a:p>
            <a:pPr eaLnBrk="1" hangingPunct="1"/>
            <a:r>
              <a:rPr lang="en-US" altLang="en-US" smtClean="0"/>
              <a:t>tunnel mode encrypts entire IP packet</a:t>
            </a:r>
          </a:p>
          <a:p>
            <a:pPr lvl="1" eaLnBrk="1" hangingPunct="1"/>
            <a:r>
              <a:rPr lang="en-US" altLang="en-US" smtClean="0"/>
              <a:t>add new header for next hop</a:t>
            </a:r>
          </a:p>
          <a:p>
            <a:pPr lvl="1" eaLnBrk="1" hangingPunct="1"/>
            <a:r>
              <a:rPr lang="en-US" altLang="en-US" smtClean="0"/>
              <a:t>good for VPNs, gateway to gateway security</a:t>
            </a: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333324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Email Security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email is one of the most widely used and regarded network services </a:t>
            </a:r>
          </a:p>
          <a:p>
            <a:pPr eaLnBrk="1" hangingPunct="1"/>
            <a:r>
              <a:rPr lang="en-AU" altLang="en-US" smtClean="0"/>
              <a:t>currently message contents are not secure </a:t>
            </a:r>
          </a:p>
          <a:p>
            <a:pPr lvl="1" eaLnBrk="1" hangingPunct="1"/>
            <a:r>
              <a:rPr lang="en-AU" altLang="en-US" smtClean="0"/>
              <a:t>may be inspected either in transit </a:t>
            </a:r>
          </a:p>
          <a:p>
            <a:pPr lvl="1" eaLnBrk="1" hangingPunct="1"/>
            <a:r>
              <a:rPr lang="en-AU" altLang="en-US" smtClean="0"/>
              <a:t>or by suitably privileged users on destination system</a:t>
            </a:r>
          </a:p>
        </p:txBody>
      </p:sp>
    </p:spTree>
    <p:extLst>
      <p:ext uri="{BB962C8B-B14F-4D97-AF65-F5344CB8AC3E}">
        <p14:creationId xmlns:p14="http://schemas.microsoft.com/office/powerpoint/2010/main" val="75435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Email Security Enhancements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confidentiality</a:t>
            </a:r>
          </a:p>
          <a:p>
            <a:pPr lvl="1" eaLnBrk="1" hangingPunct="1"/>
            <a:r>
              <a:rPr lang="en-AU" altLang="en-US" smtClean="0"/>
              <a:t>protection from disclosure</a:t>
            </a:r>
          </a:p>
          <a:p>
            <a:pPr eaLnBrk="1" hangingPunct="1"/>
            <a:r>
              <a:rPr lang="en-AU" altLang="en-US" smtClean="0"/>
              <a:t>authentication</a:t>
            </a:r>
          </a:p>
          <a:p>
            <a:pPr lvl="1" eaLnBrk="1" hangingPunct="1"/>
            <a:r>
              <a:rPr lang="en-AU" altLang="en-US" smtClean="0"/>
              <a:t>of sender of message</a:t>
            </a:r>
          </a:p>
          <a:p>
            <a:pPr eaLnBrk="1" hangingPunct="1"/>
            <a:r>
              <a:rPr lang="en-AU" altLang="en-US" smtClean="0"/>
              <a:t>message integrity</a:t>
            </a:r>
          </a:p>
          <a:p>
            <a:pPr lvl="1" eaLnBrk="1" hangingPunct="1"/>
            <a:r>
              <a:rPr lang="en-AU" altLang="en-US" smtClean="0"/>
              <a:t>protection from modification </a:t>
            </a:r>
          </a:p>
          <a:p>
            <a:pPr eaLnBrk="1" hangingPunct="1"/>
            <a:r>
              <a:rPr lang="en-AU" altLang="en-US" smtClean="0"/>
              <a:t>non-repudiation of origin</a:t>
            </a:r>
          </a:p>
          <a:p>
            <a:pPr lvl="1" eaLnBrk="1" hangingPunct="1"/>
            <a:r>
              <a:rPr lang="en-AU" altLang="en-US" smtClean="0"/>
              <a:t>protection from denial by sender</a:t>
            </a:r>
          </a:p>
        </p:txBody>
      </p:sp>
    </p:spTree>
    <p:extLst>
      <p:ext uri="{BB962C8B-B14F-4D97-AF65-F5344CB8AC3E}">
        <p14:creationId xmlns:p14="http://schemas.microsoft.com/office/powerpoint/2010/main" val="1834534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Pretty Good Privacy (PGP)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10762"/>
            <a:ext cx="9144000" cy="4680431"/>
          </a:xfrm>
        </p:spPr>
        <p:txBody>
          <a:bodyPr/>
          <a:lstStyle/>
          <a:p>
            <a:pPr eaLnBrk="1" hangingPunct="1"/>
            <a:r>
              <a:rPr lang="en-AU" altLang="en-US" dirty="0" smtClean="0"/>
              <a:t>widely used de facto secure email</a:t>
            </a:r>
          </a:p>
          <a:p>
            <a:pPr eaLnBrk="1" hangingPunct="1"/>
            <a:r>
              <a:rPr lang="en-AU" altLang="en-US" dirty="0" smtClean="0"/>
              <a:t>developed by Phil Zimmermann</a:t>
            </a:r>
          </a:p>
          <a:p>
            <a:pPr eaLnBrk="1" hangingPunct="1"/>
            <a:r>
              <a:rPr lang="en-US" altLang="en-US" dirty="0" smtClean="0"/>
              <a:t>selected best available crypto </a:t>
            </a:r>
            <a:r>
              <a:rPr lang="en-US" altLang="en-US" dirty="0" err="1" smtClean="0"/>
              <a:t>algs</a:t>
            </a:r>
            <a:r>
              <a:rPr lang="en-US" altLang="en-US" dirty="0" smtClean="0"/>
              <a:t> to use</a:t>
            </a:r>
          </a:p>
          <a:p>
            <a:pPr eaLnBrk="1" hangingPunct="1"/>
            <a:r>
              <a:rPr lang="en-US" altLang="en-US" dirty="0" smtClean="0"/>
              <a:t>integrated into a single program</a:t>
            </a:r>
            <a:endParaRPr lang="en-AU" altLang="en-US" dirty="0" smtClean="0"/>
          </a:p>
          <a:p>
            <a:pPr eaLnBrk="1" hangingPunct="1"/>
            <a:r>
              <a:rPr lang="en-AU" altLang="en-US" dirty="0" smtClean="0"/>
              <a:t>available on Unix, PC, Macintosh and Amiga systems </a:t>
            </a:r>
          </a:p>
          <a:p>
            <a:pPr eaLnBrk="1" hangingPunct="1"/>
            <a:r>
              <a:rPr lang="en-AU" altLang="en-US" dirty="0" smtClean="0"/>
              <a:t>originally free, now have commercial versions available also</a:t>
            </a:r>
          </a:p>
          <a:p>
            <a:pPr eaLnBrk="1" hangingPunct="1"/>
            <a:endParaRPr lang="en-AU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9143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PGP Operation – Authentication</a:t>
            </a:r>
            <a:endParaRPr lang="en-AU" alt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AU" altLang="en-US" sz="2800" smtClean="0"/>
              <a:t>sender creates a message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AU" altLang="en-US" sz="2800" smtClean="0"/>
              <a:t>SHA-1 used to generate 160-bit hash code of message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AU" altLang="en-US" sz="2800" smtClean="0"/>
              <a:t>hash code is encrypted with RSA using the sender's private key, and result is attached to message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AU" altLang="en-US" sz="2800" smtClean="0"/>
              <a:t>receiver uses RSA or DSS with sender's public key to decrypt and recover hash code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AU" altLang="en-US" sz="2800" smtClean="0"/>
              <a:t>receiver generates new hash code for message and compares with decrypted hash code, if match, message is accepted as authentic</a:t>
            </a:r>
          </a:p>
        </p:txBody>
      </p:sp>
    </p:spTree>
    <p:extLst>
      <p:ext uri="{BB962C8B-B14F-4D97-AF65-F5344CB8AC3E}">
        <p14:creationId xmlns:p14="http://schemas.microsoft.com/office/powerpoint/2010/main" val="2162610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PGP Operation – Confidentiality</a:t>
            </a:r>
            <a:endParaRPr lang="en-AU" alt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AU" altLang="en-US" sz="2800" smtClean="0"/>
              <a:t>sender generates message and random 128-bit number to be used as session key for this message only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AU" altLang="en-US" sz="2800" smtClean="0"/>
              <a:t>message is encrypted, using CAST-128 / IDEA/3DES with session key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AU" altLang="en-US" sz="2800" smtClean="0"/>
              <a:t>session key is encrypted using RSA with recipient's public key, then attached to message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AU" altLang="en-US" sz="2800" smtClean="0"/>
              <a:t>receiver uses RSA with its private key to decrypt and recover session key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AU" altLang="en-US" sz="2800" smtClean="0"/>
              <a:t>session key is used to decrypt message</a:t>
            </a:r>
          </a:p>
          <a:p>
            <a:pPr marL="457200" indent="-457200" eaLnBrk="1" hangingPunct="1">
              <a:lnSpc>
                <a:spcPct val="90000"/>
              </a:lnSpc>
            </a:pPr>
            <a:endParaRPr lang="en-AU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2090284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PGP Operation – Confidentiality &amp; Authentication </a:t>
            </a:r>
            <a:endParaRPr lang="en-AU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uses both services on same message</a:t>
            </a:r>
          </a:p>
          <a:p>
            <a:pPr lvl="1" eaLnBrk="1" hangingPunct="1"/>
            <a:r>
              <a:rPr lang="en-US" altLang="en-US" smtClean="0"/>
              <a:t>create signature &amp; attach to message</a:t>
            </a:r>
          </a:p>
          <a:p>
            <a:pPr lvl="1" eaLnBrk="1" hangingPunct="1"/>
            <a:r>
              <a:rPr lang="en-US" altLang="en-US" smtClean="0"/>
              <a:t>encrypt both message &amp; signature</a:t>
            </a:r>
          </a:p>
          <a:p>
            <a:pPr lvl="1" eaLnBrk="1" hangingPunct="1"/>
            <a:r>
              <a:rPr lang="en-US" altLang="en-US" smtClean="0"/>
              <a:t>attach RSA encrypted session key</a:t>
            </a: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44964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PGP Operation – Compression</a:t>
            </a:r>
            <a:endParaRPr lang="en-AU" alt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by default PGP compresses message after signing but before encrypting</a:t>
            </a:r>
          </a:p>
          <a:p>
            <a:pPr lvl="1" eaLnBrk="1" hangingPunct="1"/>
            <a:r>
              <a:rPr lang="en-US" altLang="en-US" smtClean="0"/>
              <a:t>so can store uncompressed message &amp; signature for later verification</a:t>
            </a:r>
          </a:p>
          <a:p>
            <a:pPr lvl="1" eaLnBrk="1" hangingPunct="1"/>
            <a:r>
              <a:rPr lang="en-US" altLang="en-US" smtClean="0"/>
              <a:t>&amp; because compression is non deterministic</a:t>
            </a:r>
          </a:p>
          <a:p>
            <a:pPr eaLnBrk="1" hangingPunct="1"/>
            <a:r>
              <a:rPr lang="en-US" altLang="en-US" smtClean="0"/>
              <a:t>uses ZIP compression algorithm</a:t>
            </a: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501858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PGP Operation – Email Compatibility</a:t>
            </a:r>
            <a:endParaRPr lang="en-AU" altLang="en-US" sz="400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when using PGP will have binary data to send (encrypted message etc)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however email was designed only for text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hence PGP must encode raw binary data into printable ASCII characters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uses radix-64 algorithm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maps 3 bytes to 4 printable chars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also appends a CRC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PGP also segments messages if too big</a:t>
            </a: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190888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PGP Operation – Summary</a:t>
            </a:r>
            <a:endParaRPr lang="en-AU" altLang="en-US" smtClean="0"/>
          </a:p>
        </p:txBody>
      </p:sp>
      <p:pic>
        <p:nvPicPr>
          <p:cNvPr id="1433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1412875"/>
            <a:ext cx="8785225" cy="5180013"/>
          </a:xfrm>
        </p:spPr>
      </p:pic>
    </p:spTree>
    <p:extLst>
      <p:ext uri="{BB962C8B-B14F-4D97-AF65-F5344CB8AC3E}">
        <p14:creationId xmlns:p14="http://schemas.microsoft.com/office/powerpoint/2010/main" val="331827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C854E1-49D8-06AA-1203-4654FB0F6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User Authentication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51D8C1-A516-F890-AC8D-65E98529F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will consider authentication functions</a:t>
            </a:r>
          </a:p>
          <a:p>
            <a:r>
              <a:rPr lang="en-US" altLang="en-US" dirty="0"/>
              <a:t>developed to support application-level authentication &amp; digital signatures</a:t>
            </a:r>
          </a:p>
          <a:p>
            <a:r>
              <a:rPr lang="en-US" altLang="en-US" dirty="0"/>
              <a:t>will consider Kerberos – a private-key authentication service</a:t>
            </a:r>
          </a:p>
          <a:p>
            <a:r>
              <a:rPr lang="en-US" altLang="en-US" dirty="0"/>
              <a:t>then X.509 directory authentication </a:t>
            </a:r>
            <a:r>
              <a:rPr lang="en-US" altLang="en-US" dirty="0" smtClean="0"/>
              <a:t>service</a:t>
            </a:r>
            <a:endParaRPr lang="en-AU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FD73178-2927-7DA9-80CD-24D22FD2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487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PGP Session Keys</a:t>
            </a:r>
            <a:endParaRPr lang="en-AU" alt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need a session key for each message</a:t>
            </a:r>
          </a:p>
          <a:p>
            <a:pPr lvl="1" eaLnBrk="1" hangingPunct="1">
              <a:defRPr/>
            </a:pPr>
            <a:r>
              <a:rPr lang="en-US" altLang="en-US" dirty="0" smtClean="0"/>
              <a:t>of varying sizes: 56-bit DES, 128-bit CAST or IDEA (International Data for Encryption Algorithm</a:t>
            </a:r>
            <a:r>
              <a:rPr lang="en-US" altLang="en-US" smtClean="0"/>
              <a:t>), and </a:t>
            </a:r>
            <a:endParaRPr lang="en-US" altLang="en-US" dirty="0" smtClean="0"/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dirty="0" smtClean="0"/>
              <a:t>   168-bit Triple-DES</a:t>
            </a:r>
          </a:p>
          <a:p>
            <a:pPr eaLnBrk="1" hangingPunct="1">
              <a:defRPr/>
            </a:pPr>
            <a:r>
              <a:rPr lang="en-US" altLang="en-US" dirty="0" smtClean="0"/>
              <a:t>generated using ANSI X12.17 mode</a:t>
            </a:r>
          </a:p>
          <a:p>
            <a:pPr eaLnBrk="1" hangingPunct="1">
              <a:defRPr/>
            </a:pPr>
            <a:r>
              <a:rPr lang="en-US" altLang="en-US" dirty="0" smtClean="0"/>
              <a:t>uses random inputs taken from previous uses and from keystroke timing of user</a:t>
            </a:r>
            <a:endParaRPr lang="en-AU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1086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PGP Public &amp; Private Keys</a:t>
            </a:r>
            <a:endParaRPr lang="en-AU" alt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10762"/>
            <a:ext cx="9144000" cy="468043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since many public/private keys may be in use, need to identify which is actually used to encrypt session key in a message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could send full public-key with every message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but this is inefficient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rather use a key identifier based on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is least significant 64-bits of the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will very likely be unique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also use key ID in signatures</a:t>
            </a:r>
          </a:p>
          <a:p>
            <a:pPr eaLnBrk="1" hangingPunct="1">
              <a:lnSpc>
                <a:spcPct val="90000"/>
              </a:lnSpc>
            </a:pPr>
            <a:endParaRPr lang="en-AU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55820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S/MIME (Secure/Multipurpose Internet Mail Extensions)</a:t>
            </a:r>
            <a:endParaRPr lang="en-AU" alt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86969"/>
            <a:ext cx="9144000" cy="4680431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security enhancement to MIME email</a:t>
            </a:r>
          </a:p>
          <a:p>
            <a:pPr lvl="1" eaLnBrk="1" hangingPunct="1"/>
            <a:r>
              <a:rPr lang="en-US" altLang="en-US" dirty="0" smtClean="0"/>
              <a:t>original Internet RFC822 email was text only</a:t>
            </a:r>
          </a:p>
          <a:p>
            <a:pPr lvl="1" eaLnBrk="1" hangingPunct="1"/>
            <a:r>
              <a:rPr lang="en-US" altLang="en-US" dirty="0" smtClean="0"/>
              <a:t>MIME provided support for varying content types and multi-part messages</a:t>
            </a:r>
          </a:p>
          <a:p>
            <a:pPr lvl="1" eaLnBrk="1" hangingPunct="1"/>
            <a:r>
              <a:rPr lang="en-US" altLang="en-US" dirty="0" smtClean="0"/>
              <a:t>with encoding of binary data to textual form</a:t>
            </a:r>
          </a:p>
          <a:p>
            <a:pPr lvl="1" eaLnBrk="1" hangingPunct="1"/>
            <a:r>
              <a:rPr lang="en-US" altLang="en-US" dirty="0" smtClean="0"/>
              <a:t>S/MIME added security enhancements</a:t>
            </a:r>
          </a:p>
          <a:p>
            <a:pPr eaLnBrk="1" hangingPunct="1"/>
            <a:r>
              <a:rPr lang="en-US" altLang="en-US" dirty="0" smtClean="0"/>
              <a:t>have S/MIME support in various modern mail agents: MS Outlook, Netscape </a:t>
            </a:r>
            <a:r>
              <a:rPr lang="en-US" altLang="en-US" dirty="0" err="1" smtClean="0"/>
              <a:t>etc</a:t>
            </a:r>
            <a:endParaRPr lang="en-AU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37484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S/MIME Functions</a:t>
            </a:r>
            <a:endParaRPr lang="en-AU" alt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enveloped data</a:t>
            </a:r>
          </a:p>
          <a:p>
            <a:pPr lvl="1" eaLnBrk="1" hangingPunct="1"/>
            <a:r>
              <a:rPr lang="en-US" altLang="en-US" smtClean="0"/>
              <a:t>encrypted content and associated keys</a:t>
            </a:r>
          </a:p>
          <a:p>
            <a:pPr eaLnBrk="1" hangingPunct="1"/>
            <a:r>
              <a:rPr lang="en-US" altLang="en-US" smtClean="0"/>
              <a:t>signed data</a:t>
            </a:r>
          </a:p>
          <a:p>
            <a:pPr lvl="1" eaLnBrk="1" hangingPunct="1"/>
            <a:r>
              <a:rPr lang="en-US" altLang="en-US" smtClean="0"/>
              <a:t>encoded message + signed digest</a:t>
            </a:r>
          </a:p>
          <a:p>
            <a:pPr eaLnBrk="1" hangingPunct="1"/>
            <a:r>
              <a:rPr lang="en-US" altLang="en-US" smtClean="0"/>
              <a:t>clear-signed data</a:t>
            </a:r>
          </a:p>
          <a:p>
            <a:pPr lvl="1" eaLnBrk="1" hangingPunct="1"/>
            <a:r>
              <a:rPr lang="en-US" altLang="en-US" smtClean="0"/>
              <a:t>cleartext message + encoded signed digest</a:t>
            </a:r>
          </a:p>
          <a:p>
            <a:pPr eaLnBrk="1" hangingPunct="1"/>
            <a:r>
              <a:rPr lang="en-US" altLang="en-US" smtClean="0"/>
              <a:t>signed &amp; enveloped data</a:t>
            </a:r>
          </a:p>
          <a:p>
            <a:pPr lvl="1" eaLnBrk="1" hangingPunct="1"/>
            <a:r>
              <a:rPr lang="en-US" altLang="en-US" smtClean="0"/>
              <a:t>nesting of signed &amp; encrypted entities</a:t>
            </a: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6307622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S/MIME Cryptographic Algorithms</a:t>
            </a:r>
            <a:endParaRPr lang="en-AU" altLang="en-US" sz="400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hash functions: SHA-1 &amp; MD5</a:t>
            </a:r>
          </a:p>
          <a:p>
            <a:pPr eaLnBrk="1" hangingPunct="1"/>
            <a:r>
              <a:rPr lang="en-US" altLang="en-US" smtClean="0"/>
              <a:t>digital signatures: DSS &amp; RSA</a:t>
            </a:r>
          </a:p>
          <a:p>
            <a:pPr eaLnBrk="1" hangingPunct="1"/>
            <a:r>
              <a:rPr lang="en-US" altLang="en-US" smtClean="0"/>
              <a:t>session key encryption: ElGamal &amp; RSA</a:t>
            </a:r>
          </a:p>
          <a:p>
            <a:pPr eaLnBrk="1" hangingPunct="1"/>
            <a:r>
              <a:rPr lang="en-US" altLang="en-US" smtClean="0"/>
              <a:t>message encryption: Triple-DES, RC2/40 and others</a:t>
            </a:r>
          </a:p>
          <a:p>
            <a:pPr eaLnBrk="1" hangingPunct="1"/>
            <a:r>
              <a:rPr lang="en-US" altLang="en-US" smtClean="0"/>
              <a:t>have a procedure to decide which algorithms to use</a:t>
            </a: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347726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Web Security</a:t>
            </a:r>
            <a:endParaRPr lang="en-AU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Web now widely used by business, government, individuals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but Internet &amp; Web are vulnerable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have a variety of threats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integrity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confidentiality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denial of service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authentication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need added security mechanisms</a:t>
            </a: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602021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SSL (Secure Socket Layer)</a:t>
            </a:r>
            <a:endParaRPr lang="en-AU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transport layer security service</a:t>
            </a:r>
          </a:p>
          <a:p>
            <a:pPr eaLnBrk="1" hangingPunct="1"/>
            <a:r>
              <a:rPr lang="en-US" altLang="en-US" smtClean="0"/>
              <a:t>originally developed by Netscape</a:t>
            </a:r>
          </a:p>
          <a:p>
            <a:pPr eaLnBrk="1" hangingPunct="1"/>
            <a:r>
              <a:rPr lang="en-US" altLang="en-US" smtClean="0"/>
              <a:t>version 3 designed with public input</a:t>
            </a:r>
          </a:p>
          <a:p>
            <a:pPr eaLnBrk="1" hangingPunct="1"/>
            <a:r>
              <a:rPr lang="en-US" altLang="en-US" smtClean="0"/>
              <a:t>subsequently became Internet standard known as TLS (Transport Layer Security)</a:t>
            </a:r>
          </a:p>
          <a:p>
            <a:pPr eaLnBrk="1" hangingPunct="1"/>
            <a:r>
              <a:rPr lang="en-US" altLang="en-US" smtClean="0"/>
              <a:t>uses TCP to provide a reliable end-to-end service</a:t>
            </a:r>
          </a:p>
          <a:p>
            <a:pPr eaLnBrk="1" hangingPunct="1"/>
            <a:r>
              <a:rPr lang="en-US" altLang="en-US" smtClean="0"/>
              <a:t>SSL has two layers of protocols</a:t>
            </a: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8388863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SSL Architecture</a:t>
            </a:r>
            <a:endParaRPr lang="en-AU" altLang="en-US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451289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SSL Architecture</a:t>
            </a:r>
            <a:endParaRPr lang="en-AU" alt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SSL session</a:t>
            </a:r>
          </a:p>
          <a:p>
            <a:pPr lvl="1" eaLnBrk="1" hangingPunct="1"/>
            <a:r>
              <a:rPr lang="en-US" altLang="en-US" smtClean="0"/>
              <a:t>an association between client &amp; server</a:t>
            </a:r>
          </a:p>
          <a:p>
            <a:pPr lvl="1" eaLnBrk="1" hangingPunct="1"/>
            <a:r>
              <a:rPr lang="en-US" altLang="en-US" smtClean="0"/>
              <a:t>created by the Handshake Protocol</a:t>
            </a:r>
          </a:p>
          <a:p>
            <a:pPr lvl="1" eaLnBrk="1" hangingPunct="1"/>
            <a:r>
              <a:rPr lang="en-US" altLang="en-US" smtClean="0"/>
              <a:t>define a set of cryptographic parameters</a:t>
            </a:r>
          </a:p>
          <a:p>
            <a:pPr lvl="1" eaLnBrk="1" hangingPunct="1"/>
            <a:r>
              <a:rPr lang="en-US" altLang="en-US" smtClean="0"/>
              <a:t>may be shared by multiple SSL connections</a:t>
            </a:r>
          </a:p>
          <a:p>
            <a:pPr eaLnBrk="1" hangingPunct="1"/>
            <a:r>
              <a:rPr lang="en-US" altLang="en-US" b="1" smtClean="0"/>
              <a:t>SSL connection</a:t>
            </a:r>
          </a:p>
          <a:p>
            <a:pPr lvl="1" eaLnBrk="1" hangingPunct="1"/>
            <a:r>
              <a:rPr lang="en-US" altLang="en-US" smtClean="0"/>
              <a:t>a transient, peer-to-peer, communications link</a:t>
            </a:r>
          </a:p>
          <a:p>
            <a:pPr lvl="1" eaLnBrk="1" hangingPunct="1"/>
            <a:r>
              <a:rPr lang="en-US" altLang="en-US" smtClean="0"/>
              <a:t>associated with 1 SSL session</a:t>
            </a: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7851114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SSL Record Protocol</a:t>
            </a:r>
            <a:endParaRPr lang="en-AU" alt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smtClean="0"/>
              <a:t>confidentiality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using symmetric encryption with a shared secret key defined by Handshake Protocol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IDEA, RC2-40, DES-40, DES, 3DES, Fortezza, RC4-40, RC4-128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message is compressed before encryption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smtClean="0"/>
              <a:t>message integrity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using a MAC with shared secret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similar to HMAC but with different padding</a:t>
            </a: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764025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8ED5D3-D4B2-C3E5-857F-A0FA66D35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Kerberos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3CC4F8A-3BCE-DC56-B816-B1684B34E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10762"/>
            <a:ext cx="8458200" cy="4680431"/>
          </a:xfrm>
        </p:spPr>
        <p:txBody>
          <a:bodyPr/>
          <a:lstStyle/>
          <a:p>
            <a:r>
              <a:rPr lang="en-AU" altLang="en-US" sz="2800" dirty="0"/>
              <a:t>trusted key server system from MIT </a:t>
            </a:r>
          </a:p>
          <a:p>
            <a:r>
              <a:rPr lang="en-AU" altLang="en-US" sz="2800" dirty="0"/>
              <a:t>provides centralised private-key third-party authentication in a distributed network</a:t>
            </a:r>
          </a:p>
          <a:p>
            <a:pPr lvl="1"/>
            <a:r>
              <a:rPr lang="en-AU" altLang="en-US" dirty="0"/>
              <a:t>allows users access to services distributed through network</a:t>
            </a:r>
          </a:p>
          <a:p>
            <a:pPr lvl="1"/>
            <a:r>
              <a:rPr lang="en-AU" altLang="en-US" dirty="0"/>
              <a:t>without needing to trust all workstations</a:t>
            </a:r>
          </a:p>
          <a:p>
            <a:pPr lvl="1"/>
            <a:r>
              <a:rPr lang="en-AU" altLang="en-US" dirty="0"/>
              <a:t>rather all trust a central authentication server</a:t>
            </a:r>
          </a:p>
          <a:p>
            <a:r>
              <a:rPr lang="en-AU" altLang="en-US" sz="2800" dirty="0"/>
              <a:t>two versions in use: 4 &amp; 5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5433CC5-9CCC-9A5C-5FAB-5274849E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139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SSL Change Cipher Spec Protocol</a:t>
            </a:r>
            <a:endParaRPr lang="en-AU" alt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one of 3 SSL specific protocols which use the SSL Record protocol</a:t>
            </a:r>
          </a:p>
          <a:p>
            <a:pPr eaLnBrk="1" hangingPunct="1"/>
            <a:r>
              <a:rPr lang="en-US" altLang="en-US" smtClean="0"/>
              <a:t>a single message</a:t>
            </a:r>
          </a:p>
          <a:p>
            <a:pPr eaLnBrk="1" hangingPunct="1"/>
            <a:r>
              <a:rPr lang="en-US" altLang="en-US" smtClean="0"/>
              <a:t>causes pending state to become current</a:t>
            </a:r>
          </a:p>
          <a:p>
            <a:pPr eaLnBrk="1" hangingPunct="1"/>
            <a:r>
              <a:rPr lang="en-US" altLang="en-US" smtClean="0"/>
              <a:t>hence updating the cipher suite in use</a:t>
            </a: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9182269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SSL Alert Protocol</a:t>
            </a:r>
            <a:endParaRPr lang="en-AU" alt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conveys SSL-related alerts to peer entity</a:t>
            </a:r>
          </a:p>
          <a:p>
            <a:pPr eaLnBrk="1" hangingPunct="1"/>
            <a:r>
              <a:rPr lang="en-US" altLang="en-US" sz="2800" smtClean="0"/>
              <a:t>severity</a:t>
            </a:r>
          </a:p>
          <a:p>
            <a:pPr lvl="2" eaLnBrk="1" hangingPunct="1"/>
            <a:r>
              <a:rPr lang="en-US" altLang="en-US" sz="2000" smtClean="0"/>
              <a:t>warning or fatal</a:t>
            </a:r>
          </a:p>
          <a:p>
            <a:pPr eaLnBrk="1" hangingPunct="1"/>
            <a:r>
              <a:rPr lang="en-US" altLang="en-US" sz="2800" smtClean="0"/>
              <a:t>specific alert</a:t>
            </a:r>
          </a:p>
          <a:p>
            <a:pPr lvl="2" eaLnBrk="1" hangingPunct="1"/>
            <a:r>
              <a:rPr lang="en-AU" altLang="en-US" sz="2000" smtClean="0"/>
              <a:t>unexpected message, bad record mac, decompression failure, handshake failure, illegal parameter</a:t>
            </a:r>
          </a:p>
          <a:p>
            <a:pPr lvl="2" eaLnBrk="1" hangingPunct="1"/>
            <a:r>
              <a:rPr lang="en-AU" altLang="en-US" sz="2000" smtClean="0"/>
              <a:t>close notify, no certificate, bad certificate, unsupported certificate, certificate revoked, certificate expired, certificate unknown</a:t>
            </a:r>
          </a:p>
          <a:p>
            <a:pPr eaLnBrk="1" hangingPunct="1"/>
            <a:r>
              <a:rPr lang="en-US" altLang="en-US" sz="2800" smtClean="0"/>
              <a:t>compressed &amp; encrypted like all SSL data</a:t>
            </a:r>
          </a:p>
        </p:txBody>
      </p:sp>
    </p:spTree>
    <p:extLst>
      <p:ext uri="{BB962C8B-B14F-4D97-AF65-F5344CB8AC3E}">
        <p14:creationId xmlns:p14="http://schemas.microsoft.com/office/powerpoint/2010/main" val="37321570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SSL Handshake Protocol</a:t>
            </a:r>
            <a:endParaRPr lang="en-AU" alt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10762"/>
            <a:ext cx="8763000" cy="468043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dirty="0" smtClean="0"/>
              <a:t>allows server &amp; client to: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dirty="0" smtClean="0"/>
              <a:t>authenticate each other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dirty="0" smtClean="0"/>
              <a:t>to negotiate encryption &amp; MAC algorithms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dirty="0" smtClean="0"/>
              <a:t>to negotiate cryptographic keys to be used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comprises a series of messages in phases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dirty="0" smtClean="0"/>
              <a:t>Establish Security Capabilities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dirty="0" smtClean="0"/>
              <a:t>Server Authentication and Key Exchange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dirty="0" smtClean="0"/>
              <a:t>Client Authentication and Key Exchange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dirty="0" smtClean="0"/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21164957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7512"/>
          </a:xfrm>
        </p:spPr>
        <p:txBody>
          <a:bodyPr/>
          <a:lstStyle/>
          <a:p>
            <a:pPr eaLnBrk="1" hangingPunct="1"/>
            <a:r>
              <a:rPr lang="en-US" altLang="en-US" smtClean="0"/>
              <a:t>SSL Handshake Protocol</a:t>
            </a:r>
            <a:endParaRPr lang="en-AU" altLang="en-US" smtClean="0"/>
          </a:p>
        </p:txBody>
      </p:sp>
      <p:pic>
        <p:nvPicPr>
          <p:cNvPr id="16387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52413" y="908050"/>
            <a:ext cx="9504363" cy="6192838"/>
          </a:xfrm>
        </p:spPr>
      </p:pic>
    </p:spTree>
    <p:extLst>
      <p:ext uri="{BB962C8B-B14F-4D97-AF65-F5344CB8AC3E}">
        <p14:creationId xmlns:p14="http://schemas.microsoft.com/office/powerpoint/2010/main" val="39606960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17410" name="Picture 2" descr="Clustering of graphs and search of assemblag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" b="17778"/>
          <a:stretch/>
        </p:blipFill>
        <p:spPr bwMode="auto">
          <a:xfrm>
            <a:off x="-1" y="427703"/>
            <a:ext cx="9134477" cy="5181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11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8EB552-DB4F-A06E-588D-8356653E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Kerberos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DC71C6-8750-0CE4-D878-27175AEFD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first published report identified its requirements as:</a:t>
            </a:r>
          </a:p>
          <a:p>
            <a:pPr lvl="1"/>
            <a:r>
              <a:rPr lang="en-US" altLang="en-US" dirty="0"/>
              <a:t>security</a:t>
            </a:r>
          </a:p>
          <a:p>
            <a:pPr lvl="1"/>
            <a:r>
              <a:rPr lang="en-US" altLang="en-US" dirty="0"/>
              <a:t>reliability</a:t>
            </a:r>
          </a:p>
          <a:p>
            <a:pPr lvl="1"/>
            <a:r>
              <a:rPr lang="en-US" altLang="en-US" dirty="0"/>
              <a:t>transparency</a:t>
            </a:r>
          </a:p>
          <a:p>
            <a:pPr lvl="1"/>
            <a:r>
              <a:rPr lang="en-US" altLang="en-US" dirty="0"/>
              <a:t>scalability</a:t>
            </a:r>
          </a:p>
          <a:p>
            <a:r>
              <a:rPr lang="en-US" altLang="en-US" dirty="0"/>
              <a:t>implemented using an authentication protocol based on Needham-Schroeder</a:t>
            </a:r>
            <a:endParaRPr lang="en-AU" altLang="en-US" dirty="0"/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endParaRPr lang="en-AU" alt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D33A003-475F-A72C-19D4-8E8E898B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93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431E1B-6D0A-8625-0782-4233AAD7A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Kerberos 4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200E7B6-9B15-7701-7754-F44115CA5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10762"/>
            <a:ext cx="8915400" cy="4680431"/>
          </a:xfrm>
        </p:spPr>
        <p:txBody>
          <a:bodyPr/>
          <a:lstStyle/>
          <a:p>
            <a:r>
              <a:rPr lang="en-AU" altLang="en-US" sz="2800" dirty="0"/>
              <a:t>a basic third-party authentication scheme</a:t>
            </a:r>
          </a:p>
          <a:p>
            <a:r>
              <a:rPr lang="en-AU" altLang="en-US" sz="2800" dirty="0"/>
              <a:t>have an Authentication Server (AS) </a:t>
            </a:r>
          </a:p>
          <a:p>
            <a:pPr lvl="1"/>
            <a:r>
              <a:rPr lang="en-AU" altLang="en-US" dirty="0"/>
              <a:t>users initially negotiate with AS to identify self </a:t>
            </a:r>
          </a:p>
          <a:p>
            <a:pPr lvl="1"/>
            <a:r>
              <a:rPr lang="en-AU" altLang="en-US" dirty="0"/>
              <a:t>AS provides a non-corruptible authentication credential (ticket granting ticket TGT) </a:t>
            </a:r>
          </a:p>
          <a:p>
            <a:r>
              <a:rPr lang="en-US" altLang="en-US" sz="2800" dirty="0"/>
              <a:t>have a Ticket Granting server (TGS)</a:t>
            </a:r>
            <a:endParaRPr lang="en-AU" altLang="en-US" sz="2800" dirty="0"/>
          </a:p>
          <a:p>
            <a:pPr lvl="1"/>
            <a:r>
              <a:rPr lang="en-AU" altLang="en-US" dirty="0"/>
              <a:t>users subsequently request access to other services from TGS on basis of users TGT</a:t>
            </a:r>
          </a:p>
          <a:p>
            <a:pPr eaLnBrk="1" hangingPunct="1">
              <a:lnSpc>
                <a:spcPct val="90000"/>
              </a:lnSpc>
              <a:defRPr/>
            </a:pPr>
            <a:endParaRPr lang="en-AU" altLang="en-US" sz="2800" dirty="0"/>
          </a:p>
          <a:p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5CAABCD-C8F7-D938-8343-6748F5CB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11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169106C-8F40-B61E-BE27-460617C4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CD431E1B-6D0A-8625-0782-4233AAD7A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Kerberos 4 Overview</a:t>
            </a:r>
            <a:endParaRPr lang="en-IN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31890"/>
            <a:ext cx="8839200" cy="558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604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96E2DD6-234D-B62C-CE13-ECDE2B2F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Kerberos Version 5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52400" y="1143000"/>
            <a:ext cx="87630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developed in mid 1990’s</a:t>
            </a:r>
          </a:p>
          <a:p>
            <a:r>
              <a:rPr lang="en-US" altLang="en-US" dirty="0" smtClean="0"/>
              <a:t>provides improvements over v4</a:t>
            </a:r>
          </a:p>
          <a:p>
            <a:pPr lvl="1"/>
            <a:r>
              <a:rPr lang="en-US" altLang="en-US" dirty="0" smtClean="0"/>
              <a:t>addresses environmental shortcomings</a:t>
            </a:r>
          </a:p>
          <a:p>
            <a:pPr lvl="2"/>
            <a:r>
              <a:rPr lang="en-US" altLang="en-US" dirty="0" smtClean="0"/>
              <a:t>encryption </a:t>
            </a:r>
            <a:r>
              <a:rPr lang="en-US" altLang="en-US" dirty="0" err="1" smtClean="0"/>
              <a:t>alg</a:t>
            </a:r>
            <a:r>
              <a:rPr lang="en-US" altLang="en-US" dirty="0" smtClean="0"/>
              <a:t>, network protocol, byte order, ticket lifetime, authentication forwarding, </a:t>
            </a:r>
            <a:r>
              <a:rPr lang="en-US" altLang="en-US" dirty="0" err="1" smtClean="0"/>
              <a:t>interrealm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auth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and technical deficiencies</a:t>
            </a:r>
          </a:p>
          <a:p>
            <a:pPr lvl="2"/>
            <a:r>
              <a:rPr lang="en-US" altLang="en-US" dirty="0" smtClean="0"/>
              <a:t>double encryption, non-</a:t>
            </a:r>
            <a:r>
              <a:rPr lang="en-US" altLang="en-US" dirty="0" err="1" smtClean="0"/>
              <a:t>std</a:t>
            </a:r>
            <a:r>
              <a:rPr lang="en-US" altLang="en-US" dirty="0" smtClean="0"/>
              <a:t> mode of use, session keys, password attacks</a:t>
            </a:r>
          </a:p>
          <a:p>
            <a:r>
              <a:rPr lang="en-US" altLang="en-US" dirty="0" smtClean="0"/>
              <a:t>specified as Internet standard RFC 1510</a:t>
            </a:r>
            <a:endParaRPr lang="en-AU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9972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IP Security</a:t>
            </a:r>
            <a:endParaRPr lang="en-AU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have considered some application specific security mechanisms</a:t>
            </a:r>
          </a:p>
          <a:p>
            <a:pPr lvl="1" eaLnBrk="1" hangingPunct="1"/>
            <a:r>
              <a:rPr lang="en-US" altLang="en-US" smtClean="0"/>
              <a:t>eg. S/MIME, PGP, Kerberos, SSL/HTTPS</a:t>
            </a:r>
          </a:p>
          <a:p>
            <a:pPr eaLnBrk="1" hangingPunct="1"/>
            <a:r>
              <a:rPr lang="en-US" altLang="en-US" smtClean="0"/>
              <a:t>however there are security concerns that cut across protocol layers</a:t>
            </a:r>
          </a:p>
          <a:p>
            <a:pPr eaLnBrk="1" hangingPunct="1"/>
            <a:r>
              <a:rPr lang="en-US" altLang="en-US" smtClean="0"/>
              <a:t>would like security implemented by the network for all applications</a:t>
            </a: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291729007"/>
      </p:ext>
    </p:extLst>
  </p:cSld>
  <p:clrMapOvr>
    <a:masterClrMapping/>
  </p:clrMapOvr>
</p:sld>
</file>

<file path=ppt/theme/theme1.xml><?xml version="1.0" encoding="utf-8"?>
<a:theme xmlns:a="http://schemas.openxmlformats.org/drawingml/2006/main" name="Thiru_Regular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ru_Regular" id="{8307898E-903F-4964-A0DF-A6DCECB060AB}" vid="{55A8074A-D5AE-4568-A496-E28AC65B10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521F96F3AB4447BF70CD291954DCCD" ma:contentTypeVersion="4" ma:contentTypeDescription="Create a new document." ma:contentTypeScope="" ma:versionID="57b393154cb48289f8d26b82b4885a54">
  <xsd:schema xmlns:xsd="http://www.w3.org/2001/XMLSchema" xmlns:xs="http://www.w3.org/2001/XMLSchema" xmlns:p="http://schemas.microsoft.com/office/2006/metadata/properties" xmlns:ns2="00af665b-9cc2-4010-a7f6-c2696d1560f6" targetNamespace="http://schemas.microsoft.com/office/2006/metadata/properties" ma:root="true" ma:fieldsID="46ffc877a76ae8334cca70d212d89bc9" ns2:_="">
    <xsd:import namespace="00af665b-9cc2-4010-a7f6-c2696d1560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af665b-9cc2-4010-a7f6-c2696d1560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DFE7C8-44AE-4CA0-BC1C-D7A115A2224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9F377BA-E110-4551-BA4B-72AF0F8173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af665b-9cc2-4010-a7f6-c2696d1560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FDA373-D5CF-4F0F-A826-9892AA050C9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5637</TotalTime>
  <Words>1635</Words>
  <Application>Microsoft Office PowerPoint</Application>
  <PresentationFormat>On-screen Show (4:3)</PresentationFormat>
  <Paragraphs>274</Paragraphs>
  <Slides>44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Bookman Old Style</vt:lpstr>
      <vt:lpstr>Calibri</vt:lpstr>
      <vt:lpstr>Cambria</vt:lpstr>
      <vt:lpstr>Times New Roman</vt:lpstr>
      <vt:lpstr>Thiru_Regular</vt:lpstr>
      <vt:lpstr>PowerPoint Presentation</vt:lpstr>
      <vt:lpstr>PowerPoint Presentation</vt:lpstr>
      <vt:lpstr>User Authentication</vt:lpstr>
      <vt:lpstr>Kerberos</vt:lpstr>
      <vt:lpstr>Kerberos Requirements</vt:lpstr>
      <vt:lpstr>Kerberos 4 Overview</vt:lpstr>
      <vt:lpstr>Kerberos 4 Overview</vt:lpstr>
      <vt:lpstr>Kerberos Version 5</vt:lpstr>
      <vt:lpstr>IP Security</vt:lpstr>
      <vt:lpstr>IPSec</vt:lpstr>
      <vt:lpstr>IPSec Uses</vt:lpstr>
      <vt:lpstr>Benefits of IPSec</vt:lpstr>
      <vt:lpstr>IP Security Architecture</vt:lpstr>
      <vt:lpstr>IPSec Services</vt:lpstr>
      <vt:lpstr>Authentication Header (AH)</vt:lpstr>
      <vt:lpstr>Authentication Header</vt:lpstr>
      <vt:lpstr>Transport &amp; Tunnel Modes</vt:lpstr>
      <vt:lpstr>Encapsulating Security Payload (ESP)</vt:lpstr>
      <vt:lpstr>Encapsulating Security Payload</vt:lpstr>
      <vt:lpstr>Transport vs Tunnel Mode ESP</vt:lpstr>
      <vt:lpstr>Email Security</vt:lpstr>
      <vt:lpstr>Email Security Enhancements</vt:lpstr>
      <vt:lpstr>Pretty Good Privacy (PGP)</vt:lpstr>
      <vt:lpstr>PGP Operation – Authentication</vt:lpstr>
      <vt:lpstr>PGP Operation – Confidentiality</vt:lpstr>
      <vt:lpstr>PGP Operation – Confidentiality &amp; Authentication </vt:lpstr>
      <vt:lpstr>PGP Operation – Compression</vt:lpstr>
      <vt:lpstr>PGP Operation – Email Compatibility</vt:lpstr>
      <vt:lpstr>PGP Operation – Summary</vt:lpstr>
      <vt:lpstr>PGP Session Keys</vt:lpstr>
      <vt:lpstr>PGP Public &amp; Private Keys</vt:lpstr>
      <vt:lpstr>S/MIME (Secure/Multipurpose Internet Mail Extensions)</vt:lpstr>
      <vt:lpstr>S/MIME Functions</vt:lpstr>
      <vt:lpstr>S/MIME Cryptographic Algorithms</vt:lpstr>
      <vt:lpstr>Web Security</vt:lpstr>
      <vt:lpstr>SSL (Secure Socket Layer)</vt:lpstr>
      <vt:lpstr>SSL Architecture</vt:lpstr>
      <vt:lpstr>SSL Architecture</vt:lpstr>
      <vt:lpstr>SSL Record Protocol</vt:lpstr>
      <vt:lpstr>SSL Change Cipher Spec Protocol</vt:lpstr>
      <vt:lpstr>SSL Alert Protocol</vt:lpstr>
      <vt:lpstr>SSL Handshake Protocol</vt:lpstr>
      <vt:lpstr>SSL Handshake Protocol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Thiruselvan Subramanian</dc:creator>
  <cp:lastModifiedBy>Windows User</cp:lastModifiedBy>
  <cp:revision>315</cp:revision>
  <dcterms:created xsi:type="dcterms:W3CDTF">2006-08-16T00:00:00Z</dcterms:created>
  <dcterms:modified xsi:type="dcterms:W3CDTF">2023-05-16T05:48:03Z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0x01010093521F96F3AB4447BF70CD291954DCCD</vt:lpwstr>
  </property>
</Properties>
</file>