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1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9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4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6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1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7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8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5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C96A0-4DDE-4BCD-8745-D45841A79C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07E3-316C-4D88-BB7E-250FF7AA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3554" y="8965"/>
            <a:ext cx="4275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 team structure (</a:t>
            </a:r>
            <a:r>
              <a:rPr lang="en-US" sz="2400" dirty="0" smtClean="0">
                <a:solidFill>
                  <a:srgbClr val="FF0000"/>
                </a:solidFill>
              </a:rPr>
              <a:t>Appian 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846" y="-24884"/>
            <a:ext cx="10382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906245" y="505021"/>
            <a:ext cx="1219200" cy="720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Atul</a:t>
            </a:r>
            <a:r>
              <a:rPr lang="en-US" sz="1400" b="1" dirty="0" smtClean="0"/>
              <a:t> Khadilkar</a:t>
            </a:r>
          </a:p>
          <a:p>
            <a:pPr algn="ctr"/>
            <a:r>
              <a:rPr lang="en-US" sz="1200" b="1" dirty="0" smtClean="0"/>
              <a:t>(President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904844" y="1600200"/>
            <a:ext cx="1211356" cy="8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Gaurav Gupta</a:t>
            </a:r>
          </a:p>
          <a:p>
            <a:pPr algn="ctr"/>
            <a:r>
              <a:rPr lang="en-US" sz="1200" b="1" dirty="0" smtClean="0"/>
              <a:t>(Global Delivery Head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838200" y="5887570"/>
            <a:ext cx="1508312" cy="952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Rajasekhar Hast</a:t>
            </a:r>
            <a:r>
              <a:rPr lang="en-US" sz="1200" b="1" dirty="0" smtClean="0"/>
              <a:t>i</a:t>
            </a:r>
          </a:p>
          <a:p>
            <a:pPr algn="ctr"/>
            <a:r>
              <a:rPr lang="en-US" sz="1200" b="1" dirty="0" smtClean="0"/>
              <a:t>(Senior Computer Programmer Analyst)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800600" y="5887570"/>
            <a:ext cx="13559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Santosh Kundlik</a:t>
            </a:r>
          </a:p>
          <a:p>
            <a:pPr algn="ctr"/>
            <a:r>
              <a:rPr lang="en-US" sz="1400" b="1" dirty="0" smtClean="0"/>
              <a:t>(Technical Delivery Lead) </a:t>
            </a:r>
            <a:endParaRPr lang="en-US" sz="1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904844" y="2751471"/>
            <a:ext cx="1211356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Preetpal Singh</a:t>
            </a:r>
          </a:p>
          <a:p>
            <a:pPr algn="ctr"/>
            <a:r>
              <a:rPr lang="en-US" sz="1200" b="1" dirty="0" smtClean="0"/>
              <a:t>(Delivery Head - Appian)</a:t>
            </a:r>
            <a:endParaRPr lang="en-US" sz="1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906245" y="48006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Rahul Parab</a:t>
            </a:r>
          </a:p>
          <a:p>
            <a:pPr algn="ctr"/>
            <a:r>
              <a:rPr lang="en-US" sz="1200" b="1" dirty="0" smtClean="0"/>
              <a:t>(</a:t>
            </a:r>
            <a:r>
              <a:rPr lang="en-US" sz="1200" b="1" dirty="0" err="1" smtClean="0"/>
              <a:t>Sr</a:t>
            </a:r>
            <a:r>
              <a:rPr lang="en-US" sz="1200" b="1" dirty="0" smtClean="0"/>
              <a:t> Delivery Manager)</a:t>
            </a:r>
            <a:endParaRPr lang="en-US" sz="1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895599" y="5887570"/>
            <a:ext cx="13559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Ambrish</a:t>
            </a:r>
            <a:r>
              <a:rPr lang="en-US" dirty="0" smtClean="0"/>
              <a:t> Srivastava</a:t>
            </a:r>
          </a:p>
          <a:p>
            <a:pPr algn="ctr"/>
            <a:r>
              <a:rPr lang="en-US" dirty="0" smtClean="0"/>
              <a:t>(Architect)</a:t>
            </a:r>
            <a:endParaRPr lang="en-US" dirty="0"/>
          </a:p>
        </p:txBody>
      </p:sp>
      <p:cxnSp>
        <p:nvCxnSpPr>
          <p:cNvPr id="19" name="Straight Connector 18"/>
          <p:cNvCxnSpPr>
            <a:stCxn id="7" idx="2"/>
            <a:endCxn id="13" idx="0"/>
          </p:cNvCxnSpPr>
          <p:nvPr/>
        </p:nvCxnSpPr>
        <p:spPr>
          <a:xfrm flipH="1">
            <a:off x="3510522" y="1225132"/>
            <a:ext cx="5323" cy="375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6" idx="0"/>
          </p:cNvCxnSpPr>
          <p:nvPr/>
        </p:nvCxnSpPr>
        <p:spPr>
          <a:xfrm>
            <a:off x="3510522" y="2430983"/>
            <a:ext cx="0" cy="3204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895601" y="38862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Gopal Tatte</a:t>
            </a:r>
          </a:p>
          <a:p>
            <a:pPr algn="ctr"/>
            <a:r>
              <a:rPr lang="en-US" sz="1200" b="1" dirty="0"/>
              <a:t>(Delivery Partner- Appian)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492312" y="3505201"/>
            <a:ext cx="3923" cy="3809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479424" y="4610100"/>
            <a:ext cx="3923" cy="3809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474942" y="5638800"/>
            <a:ext cx="3923" cy="3809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0"/>
            <a:endCxn id="15" idx="0"/>
          </p:cNvCxnSpPr>
          <p:nvPr/>
        </p:nvCxnSpPr>
        <p:spPr>
          <a:xfrm rot="5400000" flipH="1" flipV="1">
            <a:off x="3535456" y="3944470"/>
            <a:ext cx="12700" cy="3886200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Janus Capital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Rajasekhar Hasti</dc:creator>
  <cp:lastModifiedBy>Rajasekhar Hasti</cp:lastModifiedBy>
  <cp:revision>3</cp:revision>
  <dcterms:created xsi:type="dcterms:W3CDTF">2019-07-04T21:45:59Z</dcterms:created>
  <dcterms:modified xsi:type="dcterms:W3CDTF">2019-07-04T22:23:32Z</dcterms:modified>
</cp:coreProperties>
</file>