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9" r:id="rId3"/>
    <p:sldId id="273" r:id="rId4"/>
    <p:sldId id="272" r:id="rId5"/>
    <p:sldId id="274" r:id="rId6"/>
    <p:sldId id="275" r:id="rId7"/>
    <p:sldId id="277" r:id="rId8"/>
    <p:sldId id="276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howGuides="1">
      <p:cViewPr varScale="1">
        <p:scale>
          <a:sx n="67" d="100"/>
          <a:sy n="67" d="100"/>
        </p:scale>
        <p:origin x="650" y="4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gde, Arjun" userId="872d50b9-205e-4f78-8406-647fa54c6b8a" providerId="ADAL" clId="{24DDBCA7-1BA5-4AC2-85CE-099128A8EA61}"/>
    <pc:docChg chg="undo custSel addSld delSld modSld sldOrd">
      <pc:chgData name="Hegde, Arjun" userId="872d50b9-205e-4f78-8406-647fa54c6b8a" providerId="ADAL" clId="{24DDBCA7-1BA5-4AC2-85CE-099128A8EA61}" dt="2018-12-06T13:27:47.376" v="1241" actId="403"/>
      <pc:docMkLst>
        <pc:docMk/>
      </pc:docMkLst>
      <pc:sldChg chg="addSp delSp modSp">
        <pc:chgData name="Hegde, Arjun" userId="872d50b9-205e-4f78-8406-647fa54c6b8a" providerId="ADAL" clId="{24DDBCA7-1BA5-4AC2-85CE-099128A8EA61}" dt="2018-12-05T20:49:17.649" v="638" actId="27614"/>
        <pc:sldMkLst>
          <pc:docMk/>
          <pc:sldMk cId="3073818965" sldId="257"/>
        </pc:sldMkLst>
        <pc:spChg chg="del">
          <ac:chgData name="Hegde, Arjun" userId="872d50b9-205e-4f78-8406-647fa54c6b8a" providerId="ADAL" clId="{24DDBCA7-1BA5-4AC2-85CE-099128A8EA61}" dt="2018-12-05T20:48:09.077" v="634" actId="931"/>
          <ac:spMkLst>
            <pc:docMk/>
            <pc:sldMk cId="3073818965" sldId="257"/>
            <ac:spMk id="3" creationId="{54BBFE17-CA66-4EDE-9475-6093853CA098}"/>
          </ac:spMkLst>
        </pc:spChg>
        <pc:spChg chg="mod">
          <ac:chgData name="Hegde, Arjun" userId="872d50b9-205e-4f78-8406-647fa54c6b8a" providerId="ADAL" clId="{24DDBCA7-1BA5-4AC2-85CE-099128A8EA61}" dt="2018-11-27T14:17:01.410" v="187" actId="1076"/>
          <ac:spMkLst>
            <pc:docMk/>
            <pc:sldMk cId="3073818965" sldId="257"/>
            <ac:spMk id="6" creationId="{00000000-0000-0000-0000-000000000000}"/>
          </ac:spMkLst>
        </pc:spChg>
        <pc:spChg chg="add del">
          <ac:chgData name="Hegde, Arjun" userId="872d50b9-205e-4f78-8406-647fa54c6b8a" providerId="ADAL" clId="{24DDBCA7-1BA5-4AC2-85CE-099128A8EA61}" dt="2018-12-05T20:49:16.051" v="637" actId="931"/>
          <ac:spMkLst>
            <pc:docMk/>
            <pc:sldMk cId="3073818965" sldId="257"/>
            <ac:spMk id="12" creationId="{2491DF97-A5D2-4BA4-B9A5-1E15F8CF842B}"/>
          </ac:spMkLst>
        </pc:spChg>
        <pc:picChg chg="add mod">
          <ac:chgData name="Hegde, Arjun" userId="872d50b9-205e-4f78-8406-647fa54c6b8a" providerId="ADAL" clId="{24DDBCA7-1BA5-4AC2-85CE-099128A8EA61}" dt="2018-12-05T20:49:01.039" v="636" actId="14826"/>
          <ac:picMkLst>
            <pc:docMk/>
            <pc:sldMk cId="3073818965" sldId="257"/>
            <ac:picMk id="4" creationId="{442195DA-901B-4C03-AB9D-BBD4275F4561}"/>
          </ac:picMkLst>
        </pc:picChg>
        <pc:picChg chg="add mod">
          <ac:chgData name="Hegde, Arjun" userId="872d50b9-205e-4f78-8406-647fa54c6b8a" providerId="ADAL" clId="{24DDBCA7-1BA5-4AC2-85CE-099128A8EA61}" dt="2018-12-05T20:49:17.649" v="638" actId="27614"/>
          <ac:picMkLst>
            <pc:docMk/>
            <pc:sldMk cId="3073818965" sldId="257"/>
            <ac:picMk id="8" creationId="{C77515F9-8F0F-4300-B2ED-A6F243E6A013}"/>
          </ac:picMkLst>
        </pc:picChg>
        <pc:picChg chg="mod">
          <ac:chgData name="Hegde, Arjun" userId="872d50b9-205e-4f78-8406-647fa54c6b8a" providerId="ADAL" clId="{24DDBCA7-1BA5-4AC2-85CE-099128A8EA61}" dt="2018-12-05T12:47:10.168" v="631" actId="14100"/>
          <ac:picMkLst>
            <pc:docMk/>
            <pc:sldMk cId="3073818965" sldId="257"/>
            <ac:picMk id="14" creationId="{FD3BEDF5-D4E0-4DC6-872E-F59B2E379268}"/>
          </ac:picMkLst>
        </pc:picChg>
      </pc:sldChg>
      <pc:sldChg chg="modSp">
        <pc:chgData name="Hegde, Arjun" userId="872d50b9-205e-4f78-8406-647fa54c6b8a" providerId="ADAL" clId="{24DDBCA7-1BA5-4AC2-85CE-099128A8EA61}" dt="2018-12-05T21:29:40.684" v="690" actId="403"/>
        <pc:sldMkLst>
          <pc:docMk/>
          <pc:sldMk cId="3476252761" sldId="269"/>
        </pc:sldMkLst>
        <pc:spChg chg="mod">
          <ac:chgData name="Hegde, Arjun" userId="872d50b9-205e-4f78-8406-647fa54c6b8a" providerId="ADAL" clId="{24DDBCA7-1BA5-4AC2-85CE-099128A8EA61}" dt="2018-12-05T21:29:40.684" v="690" actId="403"/>
          <ac:spMkLst>
            <pc:docMk/>
            <pc:sldMk cId="3476252761" sldId="269"/>
            <ac:spMk id="3" creationId="{00000000-0000-0000-0000-000000000000}"/>
          </ac:spMkLst>
        </pc:spChg>
      </pc:sldChg>
      <pc:sldChg chg="addSp delSp modSp add del">
        <pc:chgData name="Hegde, Arjun" userId="872d50b9-205e-4f78-8406-647fa54c6b8a" providerId="ADAL" clId="{24DDBCA7-1BA5-4AC2-85CE-099128A8EA61}" dt="2018-12-06T00:21:13.039" v="1188" actId="20577"/>
        <pc:sldMkLst>
          <pc:docMk/>
          <pc:sldMk cId="437328311" sldId="272"/>
        </pc:sldMkLst>
        <pc:spChg chg="mod">
          <ac:chgData name="Hegde, Arjun" userId="872d50b9-205e-4f78-8406-647fa54c6b8a" providerId="ADAL" clId="{24DDBCA7-1BA5-4AC2-85CE-099128A8EA61}" dt="2018-12-06T00:21:13.039" v="1188" actId="20577"/>
          <ac:spMkLst>
            <pc:docMk/>
            <pc:sldMk cId="437328311" sldId="272"/>
            <ac:spMk id="2" creationId="{00000000-0000-0000-0000-000000000000}"/>
          </ac:spMkLst>
        </pc:spChg>
        <pc:spChg chg="add del mod">
          <ac:chgData name="Hegde, Arjun" userId="872d50b9-205e-4f78-8406-647fa54c6b8a" providerId="ADAL" clId="{24DDBCA7-1BA5-4AC2-85CE-099128A8EA61}" dt="2018-11-27T14:41:55.102" v="597" actId="931"/>
          <ac:spMkLst>
            <pc:docMk/>
            <pc:sldMk cId="437328311" sldId="272"/>
            <ac:spMk id="3" creationId="{72F4DCD1-DD82-4AD7-9C73-E9028FD8C43C}"/>
          </ac:spMkLst>
        </pc:spChg>
        <pc:spChg chg="mod">
          <ac:chgData name="Hegde, Arjun" userId="872d50b9-205e-4f78-8406-647fa54c6b8a" providerId="ADAL" clId="{24DDBCA7-1BA5-4AC2-85CE-099128A8EA61}" dt="2018-11-27T14:38:36.879" v="571" actId="20577"/>
          <ac:spMkLst>
            <pc:docMk/>
            <pc:sldMk cId="437328311" sldId="272"/>
            <ac:spMk id="4" creationId="{00000000-0000-0000-0000-000000000000}"/>
          </ac:spMkLst>
        </pc:spChg>
        <pc:spChg chg="add del">
          <ac:chgData name="Hegde, Arjun" userId="872d50b9-205e-4f78-8406-647fa54c6b8a" providerId="ADAL" clId="{24DDBCA7-1BA5-4AC2-85CE-099128A8EA61}" dt="2018-11-27T14:42:28.610" v="604" actId="14100"/>
          <ac:spMkLst>
            <pc:docMk/>
            <pc:sldMk cId="437328311" sldId="272"/>
            <ac:spMk id="8" creationId="{CAD6C15B-A691-4329-BC7C-A86733EC0FF0}"/>
          </ac:spMkLst>
        </pc:spChg>
        <pc:graphicFrameChg chg="del">
          <ac:chgData name="Hegde, Arjun" userId="872d50b9-205e-4f78-8406-647fa54c6b8a" providerId="ADAL" clId="{24DDBCA7-1BA5-4AC2-85CE-099128A8EA61}" dt="2018-11-27T14:41:00.248" v="596" actId="478"/>
          <ac:graphicFrameMkLst>
            <pc:docMk/>
            <pc:sldMk cId="437328311" sldId="272"/>
            <ac:graphicFrameMk id="5" creationId="{00000000-0000-0000-0000-000000000000}"/>
          </ac:graphicFrameMkLst>
        </pc:graphicFrameChg>
        <pc:picChg chg="add mod">
          <ac:chgData name="Hegde, Arjun" userId="872d50b9-205e-4f78-8406-647fa54c6b8a" providerId="ADAL" clId="{24DDBCA7-1BA5-4AC2-85CE-099128A8EA61}" dt="2018-12-05T21:18:23.178" v="671" actId="1076"/>
          <ac:picMkLst>
            <pc:docMk/>
            <pc:sldMk cId="437328311" sldId="272"/>
            <ac:picMk id="7" creationId="{0DCB7C37-3018-4D27-9739-6E63C8A7D18A}"/>
          </ac:picMkLst>
        </pc:picChg>
        <pc:picChg chg="add mod">
          <ac:chgData name="Hegde, Arjun" userId="872d50b9-205e-4f78-8406-647fa54c6b8a" providerId="ADAL" clId="{24DDBCA7-1BA5-4AC2-85CE-099128A8EA61}" dt="2018-12-05T21:18:28.155" v="672" actId="1076"/>
          <ac:picMkLst>
            <pc:docMk/>
            <pc:sldMk cId="437328311" sldId="272"/>
            <ac:picMk id="10" creationId="{E79200A1-01F3-4417-B16C-B8F9A0961BE1}"/>
          </ac:picMkLst>
        </pc:picChg>
      </pc:sldChg>
      <pc:sldChg chg="addSp delSp modSp add ord">
        <pc:chgData name="Hegde, Arjun" userId="872d50b9-205e-4f78-8406-647fa54c6b8a" providerId="ADAL" clId="{24DDBCA7-1BA5-4AC2-85CE-099128A8EA61}" dt="2018-12-06T03:17:07.417" v="1214" actId="20577"/>
        <pc:sldMkLst>
          <pc:docMk/>
          <pc:sldMk cId="103020741" sldId="273"/>
        </pc:sldMkLst>
        <pc:spChg chg="mod">
          <ac:chgData name="Hegde, Arjun" userId="872d50b9-205e-4f78-8406-647fa54c6b8a" providerId="ADAL" clId="{24DDBCA7-1BA5-4AC2-85CE-099128A8EA61}" dt="2018-12-05T20:50:09.449" v="653" actId="20577"/>
          <ac:spMkLst>
            <pc:docMk/>
            <pc:sldMk cId="103020741" sldId="273"/>
            <ac:spMk id="2" creationId="{98D95953-3EB0-403D-AEFC-52C572DEF951}"/>
          </ac:spMkLst>
        </pc:spChg>
        <pc:spChg chg="mod">
          <ac:chgData name="Hegde, Arjun" userId="872d50b9-205e-4f78-8406-647fa54c6b8a" providerId="ADAL" clId="{24DDBCA7-1BA5-4AC2-85CE-099128A8EA61}" dt="2018-12-06T03:17:07.417" v="1214" actId="20577"/>
          <ac:spMkLst>
            <pc:docMk/>
            <pc:sldMk cId="103020741" sldId="273"/>
            <ac:spMk id="3" creationId="{B7B79B2C-D6D6-4BAD-AF94-398B275A3C87}"/>
          </ac:spMkLst>
        </pc:spChg>
        <pc:spChg chg="del">
          <ac:chgData name="Hegde, Arjun" userId="872d50b9-205e-4f78-8406-647fa54c6b8a" providerId="ADAL" clId="{24DDBCA7-1BA5-4AC2-85CE-099128A8EA61}" dt="2018-11-27T14:44:30.140" v="617" actId="931"/>
          <ac:spMkLst>
            <pc:docMk/>
            <pc:sldMk cId="103020741" sldId="273"/>
            <ac:spMk id="4" creationId="{C29E70C7-7D56-41B3-82BC-081F5FBFE706}"/>
          </ac:spMkLst>
        </pc:spChg>
        <pc:picChg chg="add mod">
          <ac:chgData name="Hegde, Arjun" userId="872d50b9-205e-4f78-8406-647fa54c6b8a" providerId="ADAL" clId="{24DDBCA7-1BA5-4AC2-85CE-099128A8EA61}" dt="2018-12-05T21:29:17.760" v="687" actId="1076"/>
          <ac:picMkLst>
            <pc:docMk/>
            <pc:sldMk cId="103020741" sldId="273"/>
            <ac:picMk id="6" creationId="{8E7BE1A0-05AE-4DD4-BEB2-28A418560A1B}"/>
          </ac:picMkLst>
        </pc:picChg>
      </pc:sldChg>
      <pc:sldChg chg="addSp delSp modSp add ord">
        <pc:chgData name="Hegde, Arjun" userId="872d50b9-205e-4f78-8406-647fa54c6b8a" providerId="ADAL" clId="{24DDBCA7-1BA5-4AC2-85CE-099128A8EA61}" dt="2018-12-05T21:32:56.729" v="741" actId="14100"/>
        <pc:sldMkLst>
          <pc:docMk/>
          <pc:sldMk cId="1582237824" sldId="274"/>
        </pc:sldMkLst>
        <pc:spChg chg="mod">
          <ac:chgData name="Hegde, Arjun" userId="872d50b9-205e-4f78-8406-647fa54c6b8a" providerId="ADAL" clId="{24DDBCA7-1BA5-4AC2-85CE-099128A8EA61}" dt="2018-11-27T14:40:49.054" v="595" actId="20577"/>
          <ac:spMkLst>
            <pc:docMk/>
            <pc:sldMk cId="1582237824" sldId="274"/>
            <ac:spMk id="2" creationId="{AA2C35B8-4E88-4DD1-B001-5B3777950E33}"/>
          </ac:spMkLst>
        </pc:spChg>
        <pc:spChg chg="mod">
          <ac:chgData name="Hegde, Arjun" userId="872d50b9-205e-4f78-8406-647fa54c6b8a" providerId="ADAL" clId="{24DDBCA7-1BA5-4AC2-85CE-099128A8EA61}" dt="2018-12-05T21:30:53.450" v="708" actId="313"/>
          <ac:spMkLst>
            <pc:docMk/>
            <pc:sldMk cId="1582237824" sldId="274"/>
            <ac:spMk id="3" creationId="{F3E919D5-2902-4466-B4B9-AD1578933DD3}"/>
          </ac:spMkLst>
        </pc:spChg>
        <pc:spChg chg="del mod">
          <ac:chgData name="Hegde, Arjun" userId="872d50b9-205e-4f78-8406-647fa54c6b8a" providerId="ADAL" clId="{24DDBCA7-1BA5-4AC2-85CE-099128A8EA61}" dt="2018-12-05T21:17:00.491" v="657" actId="931"/>
          <ac:spMkLst>
            <pc:docMk/>
            <pc:sldMk cId="1582237824" sldId="274"/>
            <ac:spMk id="4" creationId="{2C0E8949-52B8-4A38-A55B-DD1EC594751F}"/>
          </ac:spMkLst>
        </pc:spChg>
        <pc:picChg chg="add mod">
          <ac:chgData name="Hegde, Arjun" userId="872d50b9-205e-4f78-8406-647fa54c6b8a" providerId="ADAL" clId="{24DDBCA7-1BA5-4AC2-85CE-099128A8EA61}" dt="2018-12-05T21:32:56.729" v="741" actId="14100"/>
          <ac:picMkLst>
            <pc:docMk/>
            <pc:sldMk cId="1582237824" sldId="274"/>
            <ac:picMk id="6" creationId="{C0D8CC4B-8003-4270-B525-9CF0D21AA258}"/>
          </ac:picMkLst>
        </pc:picChg>
        <pc:picChg chg="add mod">
          <ac:chgData name="Hegde, Arjun" userId="872d50b9-205e-4f78-8406-647fa54c6b8a" providerId="ADAL" clId="{24DDBCA7-1BA5-4AC2-85CE-099128A8EA61}" dt="2018-12-05T21:32:53.855" v="740" actId="688"/>
          <ac:picMkLst>
            <pc:docMk/>
            <pc:sldMk cId="1582237824" sldId="274"/>
            <ac:picMk id="7" creationId="{C60E22AC-35FB-45E5-A293-45BE1A90D934}"/>
          </ac:picMkLst>
        </pc:picChg>
      </pc:sldChg>
      <pc:sldChg chg="addSp delSp modSp add">
        <pc:chgData name="Hegde, Arjun" userId="872d50b9-205e-4f78-8406-647fa54c6b8a" providerId="ADAL" clId="{24DDBCA7-1BA5-4AC2-85CE-099128A8EA61}" dt="2018-12-06T00:22:42.493" v="1204" actId="20577"/>
        <pc:sldMkLst>
          <pc:docMk/>
          <pc:sldMk cId="97943582" sldId="275"/>
        </pc:sldMkLst>
        <pc:spChg chg="mod">
          <ac:chgData name="Hegde, Arjun" userId="872d50b9-205e-4f78-8406-647fa54c6b8a" providerId="ADAL" clId="{24DDBCA7-1BA5-4AC2-85CE-099128A8EA61}" dt="2018-12-05T21:33:26.048" v="785" actId="20577"/>
          <ac:spMkLst>
            <pc:docMk/>
            <pc:sldMk cId="97943582" sldId="275"/>
            <ac:spMk id="2" creationId="{8A766A6B-743F-4680-A9F0-81B837144ED3}"/>
          </ac:spMkLst>
        </pc:spChg>
        <pc:spChg chg="mod">
          <ac:chgData name="Hegde, Arjun" userId="872d50b9-205e-4f78-8406-647fa54c6b8a" providerId="ADAL" clId="{24DDBCA7-1BA5-4AC2-85CE-099128A8EA61}" dt="2018-12-06T00:22:42.493" v="1204" actId="20577"/>
          <ac:spMkLst>
            <pc:docMk/>
            <pc:sldMk cId="97943582" sldId="275"/>
            <ac:spMk id="3" creationId="{C2DD6999-1233-44A7-90AF-443D482C7437}"/>
          </ac:spMkLst>
        </pc:spChg>
        <pc:spChg chg="del">
          <ac:chgData name="Hegde, Arjun" userId="872d50b9-205e-4f78-8406-647fa54c6b8a" providerId="ADAL" clId="{24DDBCA7-1BA5-4AC2-85CE-099128A8EA61}" dt="2018-12-05T21:34:23.651" v="788" actId="931"/>
          <ac:spMkLst>
            <pc:docMk/>
            <pc:sldMk cId="97943582" sldId="275"/>
            <ac:spMk id="4" creationId="{59FD5E17-84A4-491A-B0B5-6386E65ED496}"/>
          </ac:spMkLst>
        </pc:spChg>
        <pc:picChg chg="add mod">
          <ac:chgData name="Hegde, Arjun" userId="872d50b9-205e-4f78-8406-647fa54c6b8a" providerId="ADAL" clId="{24DDBCA7-1BA5-4AC2-85CE-099128A8EA61}" dt="2018-12-05T21:34:28.045" v="790" actId="1076"/>
          <ac:picMkLst>
            <pc:docMk/>
            <pc:sldMk cId="97943582" sldId="275"/>
            <ac:picMk id="6" creationId="{1BA7D8C5-631D-4BE8-A2A3-11EA5CBB39F5}"/>
          </ac:picMkLst>
        </pc:picChg>
      </pc:sldChg>
      <pc:sldChg chg="modSp add">
        <pc:chgData name="Hegde, Arjun" userId="872d50b9-205e-4f78-8406-647fa54c6b8a" providerId="ADAL" clId="{24DDBCA7-1BA5-4AC2-85CE-099128A8EA61}" dt="2018-12-06T00:02:06.195" v="1105" actId="113"/>
        <pc:sldMkLst>
          <pc:docMk/>
          <pc:sldMk cId="2586793744" sldId="276"/>
        </pc:sldMkLst>
        <pc:spChg chg="mod">
          <ac:chgData name="Hegde, Arjun" userId="872d50b9-205e-4f78-8406-647fa54c6b8a" providerId="ADAL" clId="{24DDBCA7-1BA5-4AC2-85CE-099128A8EA61}" dt="2018-12-05T21:35:25.683" v="835" actId="20577"/>
          <ac:spMkLst>
            <pc:docMk/>
            <pc:sldMk cId="2586793744" sldId="276"/>
            <ac:spMk id="2" creationId="{424C110C-0CD8-431E-AE0B-6FF849900F38}"/>
          </ac:spMkLst>
        </pc:spChg>
        <pc:spChg chg="mod">
          <ac:chgData name="Hegde, Arjun" userId="872d50b9-205e-4f78-8406-647fa54c6b8a" providerId="ADAL" clId="{24DDBCA7-1BA5-4AC2-85CE-099128A8EA61}" dt="2018-12-06T00:02:06.195" v="1105" actId="113"/>
          <ac:spMkLst>
            <pc:docMk/>
            <pc:sldMk cId="2586793744" sldId="276"/>
            <ac:spMk id="3" creationId="{00804522-C2CC-43C4-BB1E-306FD9308222}"/>
          </ac:spMkLst>
        </pc:spChg>
      </pc:sldChg>
      <pc:sldChg chg="modSp add">
        <pc:chgData name="Hegde, Arjun" userId="872d50b9-205e-4f78-8406-647fa54c6b8a" providerId="ADAL" clId="{24DDBCA7-1BA5-4AC2-85CE-099128A8EA61}" dt="2018-12-06T13:27:47.376" v="1241" actId="403"/>
        <pc:sldMkLst>
          <pc:docMk/>
          <pc:sldMk cId="1067456152" sldId="277"/>
        </pc:sldMkLst>
        <pc:spChg chg="mod">
          <ac:chgData name="Hegde, Arjun" userId="872d50b9-205e-4f78-8406-647fa54c6b8a" providerId="ADAL" clId="{24DDBCA7-1BA5-4AC2-85CE-099128A8EA61}" dt="2018-12-06T13:27:31.876" v="1229" actId="20577"/>
          <ac:spMkLst>
            <pc:docMk/>
            <pc:sldMk cId="1067456152" sldId="277"/>
            <ac:spMk id="2" creationId="{FEF6823C-A2FA-4907-9860-DB5BAB1BDE75}"/>
          </ac:spMkLst>
        </pc:spChg>
        <pc:spChg chg="mod">
          <ac:chgData name="Hegde, Arjun" userId="872d50b9-205e-4f78-8406-647fa54c6b8a" providerId="ADAL" clId="{24DDBCA7-1BA5-4AC2-85CE-099128A8EA61}" dt="2018-12-06T13:27:47.376" v="1241" actId="403"/>
          <ac:spMkLst>
            <pc:docMk/>
            <pc:sldMk cId="1067456152" sldId="277"/>
            <ac:spMk id="3" creationId="{01E12466-6734-4CAF-8C6E-F7C35D86A65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D341-6D40-498C-B355-1A6B10FB4029}" type="datetimeFigureOut">
              <a:rPr lang="en-US"/>
              <a:t>12/6/2018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6A95-D0A4-44B9-98DA-3665758D826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E7497-3723-4859-BCC5-41DA474F1359}" type="datetimeFigureOut">
              <a:rPr lang="en-US"/>
              <a:t>12/6/2018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21A9-1C31-4760-BDBC-9A0BA471B1B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To replace a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821A9-1C31-4760-BDBC-9A0BA471B1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2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7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12/6/2018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12/6/2018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685800"/>
            <a:ext cx="64770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3124201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12/6/2018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Rectangle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174828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pPr/>
              <a:t>12/6/2018</a:t>
            </a:fld>
            <a:endParaRPr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12/6/2018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3" y="685800"/>
            <a:ext cx="79247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12/6/2018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Rectangle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Rectangle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Rectangle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3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12/6/2018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2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12/6/2018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12/6/2018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Rectangle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4" name="Picture Placeholder 13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>
            <a:normAutofit/>
          </a:bodyPr>
          <a:lstStyle>
            <a:lvl1pPr marL="4572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12/6/2018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572000"/>
            <a:ext cx="9144000" cy="1066799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12/6/2018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12/6/2018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12/6/2018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12/6/2018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53D76A-AFCE-4D96-B917-CBEF96F7D1EB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25A965E-3C11-4F28-82DC-E30D63FAC4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Flan de España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Arjun Hegde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42195DA-901B-4C03-AB9D-BBD4275F45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06" y="917575"/>
            <a:ext cx="2486025" cy="3314700"/>
          </a:xfrm>
        </p:spPr>
      </p:pic>
      <p:pic>
        <p:nvPicPr>
          <p:cNvPr id="14" name="Picture Placeholder 13" descr="A picture containing cup, food&#10;&#10;Description generated with very high confidence">
            <a:extLst>
              <a:ext uri="{FF2B5EF4-FFF2-40B4-BE49-F238E27FC236}">
                <a16:creationId xmlns:a16="http://schemas.microsoft.com/office/drawing/2014/main" id="{FD3BEDF5-D4E0-4DC6-872E-F59B2E37926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2" r="20672"/>
          <a:stretch>
            <a:fillRect/>
          </a:stretch>
        </p:blipFill>
        <p:spPr>
          <a:xfrm>
            <a:off x="4646612" y="917753"/>
            <a:ext cx="2895600" cy="3314700"/>
          </a:xfrm>
        </p:spPr>
      </p:pic>
      <p:pic>
        <p:nvPicPr>
          <p:cNvPr id="8" name="Picture Placeholder 7" descr="A cup of coffee&#10;&#10;Description generated with high confidence">
            <a:extLst>
              <a:ext uri="{FF2B5EF4-FFF2-40B4-BE49-F238E27FC236}">
                <a16:creationId xmlns:a16="http://schemas.microsoft.com/office/drawing/2014/main" id="{C77515F9-8F0F-4300-B2ED-A6F243E6A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" b="2051"/>
          <a:stretch>
            <a:fillRect/>
          </a:stretch>
        </p:blipFill>
        <p:spPr>
          <a:xfrm>
            <a:off x="7940675" y="917575"/>
            <a:ext cx="2592388" cy="3314700"/>
          </a:xfrm>
        </p:spPr>
      </p:pic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Los Ingredientes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Una taza de azúcar</a:t>
            </a:r>
          </a:p>
          <a:p>
            <a:r>
              <a:rPr lang="es-ES" sz="2400" dirty="0"/>
              <a:t>Una cuarta taza de agua para el jarabe</a:t>
            </a:r>
          </a:p>
          <a:p>
            <a:r>
              <a:rPr lang="es-ES" sz="2400" dirty="0"/>
              <a:t>Dos tazas de agua para la olla cocción lenta</a:t>
            </a:r>
          </a:p>
          <a:p>
            <a:r>
              <a:rPr lang="es-ES" sz="2400" dirty="0"/>
              <a:t>Doce onzas de leche entera evaporada</a:t>
            </a:r>
          </a:p>
          <a:p>
            <a:r>
              <a:rPr lang="es-ES" sz="2400" dirty="0"/>
              <a:t>Catorce onzas de la leche condensada</a:t>
            </a:r>
          </a:p>
          <a:p>
            <a:r>
              <a:rPr lang="es-ES" sz="2400" dirty="0"/>
              <a:t>Cuatro huevos</a:t>
            </a:r>
          </a:p>
          <a:p>
            <a:r>
              <a:rPr lang="es-ES" sz="2400" dirty="0"/>
              <a:t>Una cucharadita de extracto de vainilla</a:t>
            </a:r>
          </a:p>
          <a:p>
            <a:pPr marL="4572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62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5953-3EB0-403D-AEFC-52C572DE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Proceso: Preparación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79B2C-D6D6-4BAD-AF94-398B275A3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2" y="2286001"/>
            <a:ext cx="4480560" cy="3886200"/>
          </a:xfrm>
        </p:spPr>
        <p:txBody>
          <a:bodyPr>
            <a:normAutofit/>
          </a:bodyPr>
          <a:lstStyle/>
          <a:p>
            <a:r>
              <a:rPr lang="es-ES" sz="2400" dirty="0"/>
              <a:t>Yo reuní todos los ingredientes.</a:t>
            </a:r>
          </a:p>
          <a:p>
            <a:r>
              <a:rPr lang="es-ES" sz="2400" dirty="0"/>
              <a:t>Reuní la olla de cocción lenta, sartén, y el tazón</a:t>
            </a:r>
          </a:p>
          <a:p>
            <a:r>
              <a:rPr lang="es-ES" sz="2400" dirty="0"/>
              <a:t>Yo preparé la olla de cocción lenta por añadiendo agua y calentándola </a:t>
            </a:r>
            <a:endParaRPr lang="en-US" sz="2400" dirty="0"/>
          </a:p>
        </p:txBody>
      </p:sp>
      <p:pic>
        <p:nvPicPr>
          <p:cNvPr id="6" name="Content Placeholder 5" descr="A picture containing indoor, kitchenware, sitting, wall&#10;&#10;Description generated with very high confidence">
            <a:extLst>
              <a:ext uri="{FF2B5EF4-FFF2-40B4-BE49-F238E27FC236}">
                <a16:creationId xmlns:a16="http://schemas.microsoft.com/office/drawing/2014/main" id="{8E7BE1A0-05AE-4DD4-BEB2-28A418560A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1905000"/>
            <a:ext cx="4479925" cy="3667125"/>
          </a:xfrm>
        </p:spPr>
      </p:pic>
    </p:spTree>
    <p:extLst>
      <p:ext uri="{BB962C8B-B14F-4D97-AF65-F5344CB8AC3E}">
        <p14:creationId xmlns:p14="http://schemas.microsoft.com/office/powerpoint/2010/main" val="10302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Proceso: El Jarabe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522412" y="2590800"/>
            <a:ext cx="4480560" cy="3581400"/>
          </a:xfrm>
        </p:spPr>
        <p:txBody>
          <a:bodyPr/>
          <a:lstStyle/>
          <a:p>
            <a:r>
              <a:rPr lang="es-ES" sz="2400" dirty="0"/>
              <a:t>Yo calenté el agua y azúcar en la sartén sobre la estufa hasta que se caramelizó.</a:t>
            </a:r>
          </a:p>
          <a:p>
            <a:r>
              <a:rPr lang="es-ES" sz="2400" dirty="0"/>
              <a:t>Vertí el jarabe muy rápidamente para que no se cristalizara 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7" name="Content Placeholder 6" descr="A picture containing food, indoor, pan, cup&#10;&#10;Description generated with very high confidence">
            <a:extLst>
              <a:ext uri="{FF2B5EF4-FFF2-40B4-BE49-F238E27FC236}">
                <a16:creationId xmlns:a16="http://schemas.microsoft.com/office/drawing/2014/main" id="{0DCB7C37-3018-4D27-9739-6E63C8A7D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1" y="0"/>
            <a:ext cx="3886200" cy="3429000"/>
          </a:xfrm>
        </p:spPr>
      </p:pic>
      <p:pic>
        <p:nvPicPr>
          <p:cNvPr id="10" name="Picture 9" descr="A pot with food in it&#10;&#10;Description generated with high confidence">
            <a:extLst>
              <a:ext uri="{FF2B5EF4-FFF2-40B4-BE49-F238E27FC236}">
                <a16:creationId xmlns:a16="http://schemas.microsoft.com/office/drawing/2014/main" id="{E79200A1-01F3-4417-B16C-B8F9A0961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1" y="3606800"/>
            <a:ext cx="3886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35B8-4E88-4DD1-B001-5B377795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Proceso: La </a:t>
            </a:r>
            <a:r>
              <a:rPr lang="en-US" dirty="0" err="1"/>
              <a:t>Mezcla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919D5-2902-4466-B4B9-AD1578933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2" y="1752600"/>
            <a:ext cx="4480560" cy="4419600"/>
          </a:xfrm>
        </p:spPr>
        <p:txBody>
          <a:bodyPr>
            <a:normAutofit/>
          </a:bodyPr>
          <a:lstStyle/>
          <a:p>
            <a:r>
              <a:rPr lang="es-ES" sz="2400" dirty="0"/>
              <a:t>Yo rompí todas los huevos en el tazón </a:t>
            </a:r>
          </a:p>
          <a:p>
            <a:r>
              <a:rPr lang="es-ES" sz="2400" dirty="0"/>
              <a:t>Añadí la leche evaporado y también la leche condensada      </a:t>
            </a:r>
          </a:p>
          <a:p>
            <a:r>
              <a:rPr lang="es-ES" sz="2400" dirty="0"/>
              <a:t>También añadí el extracto de vainilla a la mezcla </a:t>
            </a:r>
          </a:p>
          <a:p>
            <a:r>
              <a:rPr lang="es-ES" sz="2400" dirty="0"/>
              <a:t>Batí bien la mezcla por dos minutos hasta que se mezcló completamente</a:t>
            </a:r>
            <a:endParaRPr lang="en-US" sz="2400" dirty="0"/>
          </a:p>
        </p:txBody>
      </p:sp>
      <p:pic>
        <p:nvPicPr>
          <p:cNvPr id="6" name="Content Placeholder 5" descr="A bowl of soup&#10;&#10;Description generated with high confidence">
            <a:extLst>
              <a:ext uri="{FF2B5EF4-FFF2-40B4-BE49-F238E27FC236}">
                <a16:creationId xmlns:a16="http://schemas.microsoft.com/office/drawing/2014/main" id="{C0D8CC4B-8003-4270-B525-9CF0D21AA2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36" y="0"/>
            <a:ext cx="3554133" cy="3352800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60E22AC-35FB-45E5-A293-45BE1A90D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36" y="3505200"/>
            <a:ext cx="355413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6A6B-743F-4680-A9F0-81B83714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Proceso: El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6999-1233-44A7-90AF-443D482C7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012" y="1828800"/>
            <a:ext cx="4480560" cy="4529137"/>
          </a:xfrm>
        </p:spPr>
        <p:txBody>
          <a:bodyPr>
            <a:normAutofit/>
          </a:bodyPr>
          <a:lstStyle/>
          <a:p>
            <a:r>
              <a:rPr lang="es-ES" sz="2400" dirty="0"/>
              <a:t>Vertí la mezcla en un plato con el jarabe y puse el plato en la olla de cocción lenta por dos horas </a:t>
            </a:r>
          </a:p>
          <a:p>
            <a:r>
              <a:rPr lang="es-ES" sz="2400" dirty="0"/>
              <a:t>Después de la mezcla se termine de cocinar, me volteé sobre el plato en la parte superior de un otro plato</a:t>
            </a:r>
          </a:p>
          <a:p>
            <a:r>
              <a:rPr lang="es-ES" sz="2400" dirty="0"/>
              <a:t>El flan estaba listo</a:t>
            </a:r>
            <a:endParaRPr lang="en-US" sz="2400" dirty="0"/>
          </a:p>
        </p:txBody>
      </p:sp>
      <p:pic>
        <p:nvPicPr>
          <p:cNvPr id="6" name="Content Placeholder 5" descr="A picture containing cup, food&#10;&#10;Description generated with very high confidence">
            <a:extLst>
              <a:ext uri="{FF2B5EF4-FFF2-40B4-BE49-F238E27FC236}">
                <a16:creationId xmlns:a16="http://schemas.microsoft.com/office/drawing/2014/main" id="{1BA7D8C5-631D-4BE8-A2A3-11EA5CBB39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749028"/>
            <a:ext cx="4479925" cy="3359943"/>
          </a:xfrm>
        </p:spPr>
      </p:pic>
    </p:spTree>
    <p:extLst>
      <p:ext uri="{BB962C8B-B14F-4D97-AF65-F5344CB8AC3E}">
        <p14:creationId xmlns:p14="http://schemas.microsoft.com/office/powerpoint/2010/main" val="9794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823C-A2FA-4907-9860-DB5BAB1B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Futuro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2466-6734-4CAF-8C6E-F7C35D86A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Yo contendría la flan en la olla de cocción para más tiempo, como un media hora más </a:t>
            </a:r>
          </a:p>
          <a:p>
            <a:r>
              <a:rPr lang="es-ES" sz="2400" dirty="0"/>
              <a:t>Yo haría dos flanes porque mi flan fue muy pequeño para todos en la clase</a:t>
            </a:r>
          </a:p>
          <a:p>
            <a:r>
              <a:rPr lang="es-ES" sz="2400" dirty="0"/>
              <a:t>Yo usaré menos azúcar en el jarabe de flan</a:t>
            </a:r>
          </a:p>
          <a:p>
            <a:pPr marL="45720" indent="0">
              <a:buNone/>
            </a:pP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5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110C-0CD8-431E-AE0B-6FF8499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4522-C2CC-43C4-BB1E-306FD930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La olla de cocción lenta</a:t>
            </a:r>
            <a:r>
              <a:rPr lang="en-US" sz="2400" dirty="0"/>
              <a:t>: </a:t>
            </a:r>
            <a:r>
              <a:rPr lang="es-ES" sz="2400" dirty="0"/>
              <a:t>un aparato usado para cocinar algo lentamente</a:t>
            </a:r>
            <a:endParaRPr lang="en-US" sz="2400" dirty="0"/>
          </a:p>
          <a:p>
            <a:r>
              <a:rPr lang="en-US" sz="2400" b="1" dirty="0"/>
              <a:t>Un </a:t>
            </a:r>
            <a:r>
              <a:rPr lang="en-US" sz="2400" b="1" dirty="0" err="1"/>
              <a:t>sartén</a:t>
            </a:r>
            <a:r>
              <a:rPr lang="en-US" sz="2400" dirty="0"/>
              <a:t>: </a:t>
            </a:r>
            <a:r>
              <a:rPr lang="es-ES" sz="2400" dirty="0"/>
              <a:t>un plato usado para cocinar algo en una estufa</a:t>
            </a:r>
            <a:endParaRPr lang="en-US" sz="2400" dirty="0"/>
          </a:p>
          <a:p>
            <a:r>
              <a:rPr lang="en-US" sz="2400" b="1" dirty="0" err="1"/>
              <a:t>Caramelizar</a:t>
            </a:r>
            <a:r>
              <a:rPr lang="en-US" sz="2400" dirty="0"/>
              <a:t>: </a:t>
            </a:r>
            <a:r>
              <a:rPr lang="en-US" sz="2400" dirty="0" err="1"/>
              <a:t>hacer</a:t>
            </a:r>
            <a:r>
              <a:rPr lang="en-US" sz="2400" dirty="0"/>
              <a:t> </a:t>
            </a:r>
            <a:r>
              <a:rPr lang="en-US" sz="2400" dirty="0" err="1"/>
              <a:t>algo</a:t>
            </a:r>
            <a:r>
              <a:rPr lang="en-US" sz="2400" dirty="0"/>
              <a:t> (azúcar) </a:t>
            </a:r>
            <a:r>
              <a:rPr lang="en-US" sz="2400" dirty="0" err="1"/>
              <a:t>en</a:t>
            </a:r>
            <a:r>
              <a:rPr lang="en-US" sz="2400" dirty="0"/>
              <a:t> caramel</a:t>
            </a:r>
          </a:p>
          <a:p>
            <a:r>
              <a:rPr lang="en-US" sz="2400" b="1" dirty="0" err="1"/>
              <a:t>Cristalizar</a:t>
            </a:r>
            <a:r>
              <a:rPr lang="en-US" sz="2400" dirty="0"/>
              <a:t>: </a:t>
            </a:r>
            <a:r>
              <a:rPr lang="en-US" sz="2400" dirty="0" err="1"/>
              <a:t>hacer</a:t>
            </a:r>
            <a:r>
              <a:rPr lang="en-US" sz="2400" dirty="0"/>
              <a:t> </a:t>
            </a:r>
            <a:r>
              <a:rPr lang="en-US" sz="2400" dirty="0" err="1"/>
              <a:t>algo</a:t>
            </a:r>
            <a:r>
              <a:rPr lang="en-US" sz="2400" dirty="0"/>
              <a:t> (azúcar)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cristales</a:t>
            </a:r>
            <a:endParaRPr lang="en-US" sz="2400" dirty="0"/>
          </a:p>
          <a:p>
            <a:r>
              <a:rPr lang="en-US" sz="2400" b="1" dirty="0"/>
              <a:t>El jarabe</a:t>
            </a:r>
            <a:r>
              <a:rPr lang="en-US" sz="2400" dirty="0"/>
              <a:t>: </a:t>
            </a:r>
            <a:r>
              <a:rPr lang="es-ES" sz="2400" dirty="0"/>
              <a:t>un líquido dulce y pegajoso</a:t>
            </a:r>
            <a:endParaRPr lang="en-US" sz="2400" dirty="0"/>
          </a:p>
          <a:p>
            <a:r>
              <a:rPr lang="en-US" sz="2400" b="1" dirty="0"/>
              <a:t>Azúcar</a:t>
            </a:r>
            <a:r>
              <a:rPr lang="en-US" sz="2400" dirty="0"/>
              <a:t>: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sustancia</a:t>
            </a:r>
            <a:r>
              <a:rPr lang="en-US" sz="2400" dirty="0"/>
              <a:t> </a:t>
            </a:r>
            <a:r>
              <a:rPr lang="en-US" sz="2400" dirty="0" err="1"/>
              <a:t>blanca</a:t>
            </a:r>
            <a:r>
              <a:rPr lang="en-US" sz="2400" dirty="0"/>
              <a:t> y dulce</a:t>
            </a:r>
          </a:p>
          <a:p>
            <a:r>
              <a:rPr lang="en-US" sz="2400" b="1" dirty="0" err="1"/>
              <a:t>Extracto</a:t>
            </a:r>
            <a:r>
              <a:rPr lang="en-US" sz="2400" b="1" dirty="0"/>
              <a:t> de </a:t>
            </a:r>
            <a:r>
              <a:rPr lang="en-US" sz="2400" b="1" dirty="0" err="1"/>
              <a:t>vainilla</a:t>
            </a:r>
            <a:r>
              <a:rPr lang="en-US" sz="2400" dirty="0"/>
              <a:t>: </a:t>
            </a:r>
            <a:r>
              <a:rPr lang="es-ES" sz="2400" dirty="0"/>
              <a:t>un ingrediente añadido para el sabor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9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ood Gourmet 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31.potx" id="{8F8E9E25-2C38-4717-A833-0DAE028C25C2}" vid="{14501FF6-4632-48E1-9292-473BD8D8197B}"/>
    </a:ext>
  </a:extLst>
</a:theme>
</file>

<file path=ppt/theme/theme2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Food - preparation to presentation (widescreen)</Template>
  <TotalTime>579</TotalTime>
  <Words>334</Words>
  <Application>Microsoft Office PowerPoint</Application>
  <PresentationFormat>Custom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</vt:lpstr>
      <vt:lpstr>Food Gourmet 16x9</vt:lpstr>
      <vt:lpstr>Flan de España</vt:lpstr>
      <vt:lpstr>Los Ingredientes</vt:lpstr>
      <vt:lpstr>El Proceso: Preparación   </vt:lpstr>
      <vt:lpstr>El Proceso: El Jarabe</vt:lpstr>
      <vt:lpstr>El Proceso: La Mezcla</vt:lpstr>
      <vt:lpstr>El Proceso: El Final</vt:lpstr>
      <vt:lpstr>En el Futuro</vt:lpstr>
      <vt:lpstr>Vocabulario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Flan de Espan ̃a</dc:title>
  <dc:creator>Hegde, Arjun</dc:creator>
  <cp:lastModifiedBy>Hegde, Arjun</cp:lastModifiedBy>
  <cp:revision>12</cp:revision>
  <dcterms:created xsi:type="dcterms:W3CDTF">2018-11-27T13:57:40Z</dcterms:created>
  <dcterms:modified xsi:type="dcterms:W3CDTF">2018-12-06T13:27:50Z</dcterms:modified>
</cp:coreProperties>
</file>