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3CA6-E133-E348-BFC9-705C2E8D0148}" type="datetimeFigureOut">
              <a:rPr lang="en-US" smtClean="0"/>
              <a:t>12/31/14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E51A2-CB82-C746-8DA2-3A7FA792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7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3CA6-E133-E348-BFC9-705C2E8D0148}" type="datetimeFigureOut">
              <a:rPr lang="en-US" smtClean="0"/>
              <a:t>12/31/14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E51A2-CB82-C746-8DA2-3A7FA792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3CA6-E133-E348-BFC9-705C2E8D0148}" type="datetimeFigureOut">
              <a:rPr lang="en-US" smtClean="0"/>
              <a:t>12/31/14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E51A2-CB82-C746-8DA2-3A7FA792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3CA6-E133-E348-BFC9-705C2E8D0148}" type="datetimeFigureOut">
              <a:rPr lang="en-US" smtClean="0"/>
              <a:t>12/31/14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E51A2-CB82-C746-8DA2-3A7FA792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3CA6-E133-E348-BFC9-705C2E8D0148}" type="datetimeFigureOut">
              <a:rPr lang="en-US" smtClean="0"/>
              <a:t>12/31/14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E51A2-CB82-C746-8DA2-3A7FA792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7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3CA6-E133-E348-BFC9-705C2E8D0148}" type="datetimeFigureOut">
              <a:rPr lang="en-US" smtClean="0"/>
              <a:t>12/31/14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E51A2-CB82-C746-8DA2-3A7FA792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9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3CA6-E133-E348-BFC9-705C2E8D0148}" type="datetimeFigureOut">
              <a:rPr lang="en-US" smtClean="0"/>
              <a:t>12/31/14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E51A2-CB82-C746-8DA2-3A7FA792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1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3CA6-E133-E348-BFC9-705C2E8D0148}" type="datetimeFigureOut">
              <a:rPr lang="en-US" smtClean="0"/>
              <a:t>12/31/14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E51A2-CB82-C746-8DA2-3A7FA792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3CA6-E133-E348-BFC9-705C2E8D0148}" type="datetimeFigureOut">
              <a:rPr lang="en-US" smtClean="0"/>
              <a:t>12/31/14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E51A2-CB82-C746-8DA2-3A7FA792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4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3CA6-E133-E348-BFC9-705C2E8D0148}" type="datetimeFigureOut">
              <a:rPr lang="en-US" smtClean="0"/>
              <a:t>12/31/14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E51A2-CB82-C746-8DA2-3A7FA792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3CA6-E133-E348-BFC9-705C2E8D0148}" type="datetimeFigureOut">
              <a:rPr lang="en-US" smtClean="0"/>
              <a:t>12/31/14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E51A2-CB82-C746-8DA2-3A7FA792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2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53CA6-E133-E348-BFC9-705C2E8D0148}" type="datetimeFigureOut">
              <a:rPr lang="en-US" smtClean="0"/>
              <a:t>12/31/14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E51A2-CB82-C746-8DA2-3A7FA792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5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17" y="230078"/>
            <a:ext cx="5448300" cy="344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252" y="230078"/>
            <a:ext cx="7759700" cy="5600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83957" y="5103341"/>
            <a:ext cx="510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 this out – remove some low level edges e.g. &lt;5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7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915" y="1442308"/>
            <a:ext cx="5194300" cy="345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28" y="1312391"/>
            <a:ext cx="53594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0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53" y="381343"/>
            <a:ext cx="5168900" cy="3327400"/>
          </a:xfrm>
          <a:prstGeom prst="rect">
            <a:avLst/>
          </a:prstGeom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393553" y="1025079"/>
            <a:ext cx="7323438" cy="19697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228528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Courier New" charset="0"/>
              </a:rPr>
              <a:t>Co-donor graph had 803 clean recipients that were in common across all datasets, narrowed down to 212 in the graph (number of co-donors had to be large – which is really just the number of donors for a recipient node)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recip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graph had 443057 clean recipients in common across the datasets. Narrowed down to 265 nodes (restriction – number of co-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recips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= just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recips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of a donor had to be at least 50).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5989" y="4250724"/>
            <a:ext cx="57522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with edge with max </a:t>
            </a:r>
            <a:r>
              <a:rPr lang="en-US" dirty="0" err="1" smtClean="0"/>
              <a:t>codonors</a:t>
            </a:r>
            <a:r>
              <a:rPr lang="en-US" dirty="0" smtClean="0"/>
              <a:t>, then go down</a:t>
            </a:r>
          </a:p>
          <a:p>
            <a:r>
              <a:rPr lang="en-US" dirty="0" smtClean="0"/>
              <a:t>Focus on higher </a:t>
            </a:r>
            <a:r>
              <a:rPr lang="en-US" dirty="0" err="1" smtClean="0"/>
              <a:t>val</a:t>
            </a:r>
            <a:r>
              <a:rPr lang="en-US" dirty="0" smtClean="0"/>
              <a:t> edges, </a:t>
            </a:r>
            <a:r>
              <a:rPr lang="en-US" dirty="0" err="1" smtClean="0"/>
              <a:t>prob</a:t>
            </a:r>
            <a:r>
              <a:rPr lang="en-US" dirty="0" smtClean="0"/>
              <a:t> don’t need all the low 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5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1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3382593</TotalTime>
  <Words>116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Unicode MS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 Rao</dc:creator>
  <cp:lastModifiedBy>Arjun Rao</cp:lastModifiedBy>
  <cp:revision>8</cp:revision>
  <dcterms:created xsi:type="dcterms:W3CDTF">2017-08-17T14:24:28Z</dcterms:created>
  <dcterms:modified xsi:type="dcterms:W3CDTF">2018-04-21T08:45:57Z</dcterms:modified>
</cp:coreProperties>
</file>