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746" autoAdjust="0"/>
  </p:normalViewPr>
  <p:slideViewPr>
    <p:cSldViewPr>
      <p:cViewPr varScale="1">
        <p:scale>
          <a:sx n="89" d="100"/>
          <a:sy n="89" d="100"/>
        </p:scale>
        <p:origin x="824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5/6/25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5/6/25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5/6/25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5/6/25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5/6/25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Arjun Kannan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7441"/>
            <a:ext cx="10972800" cy="624093"/>
          </a:xfrm>
        </p:spPr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5F9D2-925F-E561-461F-30CFCD9EAC68}"/>
              </a:ext>
            </a:extLst>
          </p:cNvPr>
          <p:cNvSpPr/>
          <p:nvPr/>
        </p:nvSpPr>
        <p:spPr>
          <a:xfrm>
            <a:off x="6385824" y="1123952"/>
            <a:ext cx="5295900" cy="415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19308-5050-4169-64A2-31820EACFA23}"/>
              </a:ext>
            </a:extLst>
          </p:cNvPr>
          <p:cNvSpPr txBox="1"/>
          <p:nvPr/>
        </p:nvSpPr>
        <p:spPr>
          <a:xfrm>
            <a:off x="2451718" y="56888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E97D7-C4BB-0B1D-5482-F458EFEA0D91}"/>
              </a:ext>
            </a:extLst>
          </p:cNvPr>
          <p:cNvSpPr txBox="1"/>
          <p:nvPr/>
        </p:nvSpPr>
        <p:spPr>
          <a:xfrm>
            <a:off x="8627252" y="56879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8E5CAD-766B-BB91-4833-165957235C78}"/>
              </a:ext>
            </a:extLst>
          </p:cNvPr>
          <p:cNvGrpSpPr/>
          <p:nvPr/>
        </p:nvGrpSpPr>
        <p:grpSpPr>
          <a:xfrm>
            <a:off x="5812174" y="1137577"/>
            <a:ext cx="389850" cy="4161367"/>
            <a:chOff x="6172200" y="1206500"/>
            <a:chExt cx="389850" cy="41613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38DD18-E13F-E29F-C9D2-17F2CB0C9D95}"/>
                </a:ext>
              </a:extLst>
            </p:cNvPr>
            <p:cNvCxnSpPr>
              <a:cxnSpLocks/>
            </p:cNvCxnSpPr>
            <p:nvPr/>
          </p:nvCxnSpPr>
          <p:spPr>
            <a:xfrm>
              <a:off x="6323112" y="1206500"/>
              <a:ext cx="1488" cy="16891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D2F65-352F-C201-50BE-0DFC7675DD81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12065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EC5DB-829C-2B96-F338-F97192675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352800"/>
              <a:ext cx="0" cy="200964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B28B5F-D477-129D-141A-EFBF79E40C9C}"/>
                </a:ext>
              </a:extLst>
            </p:cNvPr>
            <p:cNvSpPr txBox="1"/>
            <p:nvPr/>
          </p:nvSpPr>
          <p:spPr>
            <a:xfrm>
              <a:off x="61722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4”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9BA334-87FC-F6F3-2AE5-78B70FC5CA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5367867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7BE397-4499-E927-B5FE-AF4D9DC738D3}"/>
              </a:ext>
            </a:extLst>
          </p:cNvPr>
          <p:cNvGrpSpPr/>
          <p:nvPr/>
        </p:nvGrpSpPr>
        <p:grpSpPr>
          <a:xfrm>
            <a:off x="429775" y="1156963"/>
            <a:ext cx="5295900" cy="4152900"/>
            <a:chOff x="990600" y="914400"/>
            <a:chExt cx="5295900" cy="41529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11C0860-FCCC-9948-139A-C63BDF292B66}"/>
                </a:ext>
              </a:extLst>
            </p:cNvPr>
            <p:cNvGrpSpPr/>
            <p:nvPr/>
          </p:nvGrpSpPr>
          <p:grpSpPr>
            <a:xfrm>
              <a:off x="2052138" y="1148996"/>
              <a:ext cx="2900569" cy="3660926"/>
              <a:chOff x="1890419" y="803575"/>
              <a:chExt cx="3048000" cy="443987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75EC70A-CFFD-8F79-E2F7-7707DCFCF941}"/>
                  </a:ext>
                </a:extLst>
              </p:cNvPr>
              <p:cNvSpPr/>
              <p:nvPr/>
            </p:nvSpPr>
            <p:spPr>
              <a:xfrm>
                <a:off x="1890419" y="803575"/>
                <a:ext cx="3048000" cy="23774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SPI Display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C9060D3-9F64-D7E3-4650-9C5A8197E9E8}"/>
                  </a:ext>
                </a:extLst>
              </p:cNvPr>
              <p:cNvSpPr/>
              <p:nvPr/>
            </p:nvSpPr>
            <p:spPr>
              <a:xfrm>
                <a:off x="3075867" y="4524020"/>
                <a:ext cx="677098" cy="7194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Color Button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DDA7792-556B-D9C3-9431-8857CDFA3C9B}"/>
                  </a:ext>
                </a:extLst>
              </p:cNvPr>
              <p:cNvSpPr/>
              <p:nvPr/>
            </p:nvSpPr>
            <p:spPr>
              <a:xfrm>
                <a:off x="2258022" y="3680456"/>
                <a:ext cx="603570" cy="63669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</a:t>
                </a:r>
                <a:endParaRPr lang="en-US" sz="600" b="1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7EB3704-F8B8-2B41-BFC3-9E925E3744EA}"/>
                  </a:ext>
                </a:extLst>
              </p:cNvPr>
              <p:cNvSpPr/>
              <p:nvPr/>
            </p:nvSpPr>
            <p:spPr>
              <a:xfrm>
                <a:off x="3112633" y="3717638"/>
                <a:ext cx="603570" cy="65066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57DC69-7820-08FC-E949-C844C771E1DA}"/>
                  </a:ext>
                </a:extLst>
              </p:cNvPr>
              <p:cNvSpPr/>
              <p:nvPr/>
            </p:nvSpPr>
            <p:spPr>
              <a:xfrm>
                <a:off x="3966392" y="3717638"/>
                <a:ext cx="603570" cy="65066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A0CC98-7197-9009-9E23-687729A40ED0}"/>
                  </a:ext>
                </a:extLst>
              </p:cNvPr>
              <p:cNvSpPr/>
              <p:nvPr/>
            </p:nvSpPr>
            <p:spPr>
              <a:xfrm>
                <a:off x="2184493" y="4524021"/>
                <a:ext cx="677098" cy="71942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Reset Button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A82D8C-73A3-36A1-951D-4F8AB3A9758C}"/>
                </a:ext>
              </a:extLst>
            </p:cNvPr>
            <p:cNvSpPr/>
            <p:nvPr/>
          </p:nvSpPr>
          <p:spPr>
            <a:xfrm>
              <a:off x="990600" y="914400"/>
              <a:ext cx="5295900" cy="41529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CFC955F0-7CB4-A8D3-4EEA-1BDE928171B4}"/>
              </a:ext>
            </a:extLst>
          </p:cNvPr>
          <p:cNvSpPr/>
          <p:nvPr/>
        </p:nvSpPr>
        <p:spPr>
          <a:xfrm>
            <a:off x="1204125" y="3458493"/>
            <a:ext cx="574375" cy="52498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C87CF2-D301-6974-576F-DFD6FF82025F}"/>
              </a:ext>
            </a:extLst>
          </p:cNvPr>
          <p:cNvSpPr/>
          <p:nvPr/>
        </p:nvSpPr>
        <p:spPr>
          <a:xfrm>
            <a:off x="4094774" y="3458492"/>
            <a:ext cx="574375" cy="52498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7D1009-5982-0C6D-7E8E-3545043EB627}"/>
              </a:ext>
            </a:extLst>
          </p:cNvPr>
          <p:cNvGrpSpPr/>
          <p:nvPr/>
        </p:nvGrpSpPr>
        <p:grpSpPr>
          <a:xfrm rot="5400000">
            <a:off x="2895998" y="2860989"/>
            <a:ext cx="369332" cy="5290022"/>
            <a:chOff x="6132373" y="1206500"/>
            <a:chExt cx="369332" cy="41613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67A9A7-712E-8873-90DA-C26C502DDB5B}"/>
                </a:ext>
              </a:extLst>
            </p:cNvPr>
            <p:cNvCxnSpPr>
              <a:cxnSpLocks/>
            </p:cNvCxnSpPr>
            <p:nvPr/>
          </p:nvCxnSpPr>
          <p:spPr>
            <a:xfrm>
              <a:off x="6323112" y="1206500"/>
              <a:ext cx="1488" cy="16891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0340D45-8CE3-72FD-5445-0162ABDE888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12065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DA27F3-BABB-9641-1945-84579139C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352800"/>
              <a:ext cx="0" cy="200964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370D1-23CB-A0F5-AB23-8D5174FD5E79}"/>
                </a:ext>
              </a:extLst>
            </p:cNvPr>
            <p:cNvSpPr txBox="1"/>
            <p:nvPr/>
          </p:nvSpPr>
          <p:spPr>
            <a:xfrm rot="16200000">
              <a:off x="6163702" y="2971799"/>
              <a:ext cx="30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5”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DE7DBE0-0962-FA74-30EA-40EDC246FA19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5367867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8BFE6CD-44CE-D4CC-5C95-DA6909BB8F65}"/>
              </a:ext>
            </a:extLst>
          </p:cNvPr>
          <p:cNvSpPr/>
          <p:nvPr/>
        </p:nvSpPr>
        <p:spPr>
          <a:xfrm>
            <a:off x="3441761" y="4463541"/>
            <a:ext cx="644347" cy="5932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USB</a:t>
            </a:r>
          </a:p>
          <a:p>
            <a:pPr algn="ctr"/>
            <a:r>
              <a:rPr lang="en-US" sz="1100" b="1" dirty="0"/>
              <a:t>Port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FA7E94-787A-FCC4-4A8C-D375A24A2F04}"/>
              </a:ext>
            </a:extLst>
          </p:cNvPr>
          <p:cNvSpPr/>
          <p:nvPr/>
        </p:nvSpPr>
        <p:spPr>
          <a:xfrm>
            <a:off x="7583489" y="2220235"/>
            <a:ext cx="2900569" cy="1960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8709</TotalTime>
  <Words>140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 K</cp:lastModifiedBy>
  <cp:revision>430</cp:revision>
  <dcterms:created xsi:type="dcterms:W3CDTF">2018-01-09T20:24:50Z</dcterms:created>
  <dcterms:modified xsi:type="dcterms:W3CDTF">2025-05-06T21:46:32Z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