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E914-7A6B-2021-4A6B-9CD1118A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4876-00CC-DB90-89CD-B1B1501B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662F-51EE-602A-C204-638E27B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FAF9-9AB2-F725-D373-34579C97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2BD8-8180-E250-50DC-7FC7A25E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D204-ECE3-A3B6-D94F-1AE6E69B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6C123-93B0-1357-BCAC-60655D9D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F9C9-D186-40BD-11F5-38FB996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E2D3-6F85-1534-AE1B-90EB25C6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42EC-89F3-2B73-828E-3639581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720AF-46B3-34B5-143E-19AAC2366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9FAE9-2EFA-DEA4-BB5A-CF81FA22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AB44-C3B3-7327-3F26-4273393A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911D-9ED7-51C3-931D-6B0424D8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D4DE-FD77-EE8B-F4C3-E7DC96CD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B97-B05B-8D1C-25DF-867ABCD1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42D-AA2B-ED7E-FF2A-508711A9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53AD-7D06-8B6B-20FD-CD5A606E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8773-CD71-10A6-ADC3-F47B768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14C5-78FA-3926-56CE-5000BC51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94F5-262B-4708-CB51-306BB7A2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95B4-C8AA-B20F-A40C-379E847E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B141-E5AF-BBE6-33BE-D364C011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8FA0-BA98-35F0-1D7A-51326A56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211B-BD92-A2DE-9753-4280C45A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D22B-ED32-B7C2-319C-8B1C993F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B243-6E80-94AB-A234-63F34A876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7298F-7FF6-67A9-6BEC-08610063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15513-11CF-9858-BAA4-16128B78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569E-91B8-408B-5001-56D76757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D1D9-4427-8D69-23B0-DB15791D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BD53-BBB7-A4A9-4E57-548701DC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F451C-596A-BF03-D0B1-DE035F08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FD8F-2E66-A6DE-EA12-5AC87A0C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7B67B-6FA1-A9BD-C6E2-75F959DD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902C-D4B9-0EB0-FAD5-F3FB63958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B8E74-A13B-BE3B-9238-8A184783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04955-EBDC-C954-250B-ABC4481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663EC-110F-8282-FA90-47E4830D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F8B-862B-64B0-A5F8-F3859AAC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F085B-D7ED-28C1-7F97-960D48E2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4C1F5-F880-D582-AC21-0E34ADE5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EB9CC-DE45-C337-8589-9CC09B82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D60AF-F9FB-721C-7BEA-51D2E9F0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482A7-EE5B-DA7C-C861-2842D0C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6BCF-98CD-943A-F422-C221B817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ABFC-3705-1575-3561-9C627CE1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74AC-53A7-BD33-36BC-04BD723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F3718-F800-B89D-C47F-71BA65E7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B723-4D08-9F46-3C94-6A70DFEA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1FFB0-6B18-402E-08A4-4AD2479D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4016-0255-B0DB-A397-A178C26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7F13-D285-94A7-D23F-D4078A36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E2227-BA90-DDAB-F4C2-CFCB9DBB8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D335-6BA9-34C9-9716-EE0B5DCE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637A-5832-7080-DF2E-24540C82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E2754-2571-12A1-813A-9A96F68A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14FB-0661-5624-3356-0AEB2ED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4D516-DCE1-4DFC-3807-C5A51CB5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2C00-5131-F26E-62B7-2064D429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5AF6-BB17-0477-5D1B-2E29BDBB9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B439-CD73-8F4F-BABC-86851A264A25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8721-EC58-5146-B50E-76CEFD6F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F93E4-2219-810E-860C-C4A4E6E0A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A1F3-D98E-3D43-A6FC-A9D42806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11BCD-B5C0-F1AC-C3F8-4E86CB75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41" y="426189"/>
            <a:ext cx="8224117" cy="6005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9A575-1EF8-BB94-BDE6-5C7F236C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23" y="5079172"/>
            <a:ext cx="3992335" cy="13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K</dc:creator>
  <cp:lastModifiedBy>A K</cp:lastModifiedBy>
  <cp:revision>1</cp:revision>
  <dcterms:created xsi:type="dcterms:W3CDTF">2025-03-08T01:28:17Z</dcterms:created>
  <dcterms:modified xsi:type="dcterms:W3CDTF">2025-03-08T01:31:07Z</dcterms:modified>
</cp:coreProperties>
</file>