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367" r:id="rId3"/>
    <p:sldId id="368" r:id="rId4"/>
    <p:sldId id="370" r:id="rId5"/>
    <p:sldId id="369" r:id="rId6"/>
    <p:sldId id="3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2" autoAdjust="0"/>
    <p:restoredTop sz="94718" autoAdjust="0"/>
  </p:normalViewPr>
  <p:slideViewPr>
    <p:cSldViewPr>
      <p:cViewPr varScale="1">
        <p:scale>
          <a:sx n="88" d="100"/>
          <a:sy n="88" d="100"/>
        </p:scale>
        <p:origin x="624" y="19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2/23/25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2/23/25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2/23/25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2/23/25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2/23/25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2/23/25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2/23/25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2/23/25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2/23/25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hackster.io/flygonial/pocketbeagle-air-quality-data-module-ad8ce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Precision-Temperature-Humidity-Measurement-Communication/dp/B092495GZJ" TargetMode="External"/><Relationship Id="rId2" Type="http://schemas.openxmlformats.org/officeDocument/2006/relationships/hyperlink" Target="https://www.amazon.com/HiLetgo-Dioxide-Detection-Monitoring-CJMCU-811/dp/B0CDWXD4V6/ref=sr_1_1?dib=eyJ2IjoiMSJ9.yp3YcccdpJA4KJkqKj09k6rBXuTot0YeMAUXG4BJIYujdcgikr2VQwBkIH-jvDPs_7c5LzuPQiZkjwFklmw_qt4lkQJGuApycyLvM1MT4ohA5GPzJ-Y5kv4cZg3-KvfJ9kvYuShw5aKUDpyn_ULBZJQUGBa1APiNZDLtLQHF5yT8hIDYcmCkjTYzl9NZW5FuRS1QZUDhAxvas85yO-NGcJB0BJJkkyJP233uxqhcNm81-iOUJuM9P4NQl6JtE7PU1tRD2ROtooOYv2aYQZMHemBsOZjACwoeGe4Vm-oJiM6fsuowGFYKf1wJ9NeKmbtWjUF3qy7Ox5cI2LjWkIYxRsX4YocP9mOFrUWqOLMVuu20M0DwVoqUIh3D1AVCKG7ZZ8DEjtDip906-C6oRZlxKAOujPKtvlrUVVo2iWvv-DTZjChOWYMGRYdajIFJ1oYv.hBzGo6OfZVdrR5Nbz5hcIZV2kYiKL7qc2XGSMjmGmYk&amp;dib_tag=se&amp;keywords=ccs811&amp;qid=1740356081&amp;sr=8-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mazon.com/Charger-Universal-100-240V-Converter-Interchangeable/dp/B0DKS9QXY4/ref=sr_1_1_sspa?crid=1C1ZSN43IZ46J&amp;dib=eyJ2IjoiMSJ9.uUqYSsH95IrykMkt6ZALE7-Cu6jFurgtdNnDXlNWszjjtjeyYTvmEKQu1rncJkyLbA2ZXrUNLL-7w5Zdz_HrtCQUhZOa62Z0cA5IlV8G7Kflbm_zeKAstV0lU7yZVEVIqqVv48RmgkJ2VLkyC6MZPS2SLTWi37zC9AiI2G9_PNR3f5XzRE_dNd-Jl7wrrLSctAtTMY1kmB99mPkxPReJtpEdD-IwGAQuIUv910vWC903SO59EnmsOCAL-jMAicj_EwMehvViQEzoow77E0HI5PB8zWXlIVOD57WcAfP_RJY.iGEbiJyO1kSuLlvXlj6FR14c9xJ9YU_bpexqwWMw95U&amp;dib_tag=se&amp;keywords=5V%2C%2B2A%2BPower%2BSupply&amp;qid=1740356561&amp;s=electronics&amp;sprefix=5v%2C%2B2a%2Bpower%2Bsupply%2Celectronics%2C107&amp;sr=1-1-spons&amp;sp_csd=d2lkZ2V0TmFtZT1zcF9hdGY&amp;th=1" TargetMode="External"/><Relationship Id="rId4" Type="http://schemas.openxmlformats.org/officeDocument/2006/relationships/hyperlink" Target="https://www.digikey.com/en/products/detail/adafruit-industries-llc/326/5353680?gclsrc=aw.ds&amp;&amp;utm_adgroup=&amp;utm_source=google&amp;utm_medium=cpc&amp;utm_campaign=PMax%20Shopping_Product_Medium%20ROAS%20Categories&amp;utm_term=&amp;utm_content=&amp;utm_id=go_cmp-20223376311_adg-_ad-__dev-c_ext-_prd-5353680_sig-Cj0KCQiAq-u9BhCjARIsANLj-s2YZlu590jdJwVVttcdiJzKL5QKbdRxWV2jOrVhltEj5vLY-ddW_5waAkCyEALw_wcB&amp;gad_source=1&amp;gclid=Cj0KCQiAq-u9BhCjARIsANLj-s2YZlu590jdJwVVttcdiJzKL5QKbdRxWV2jOrVhltEj5vLY-ddW_5waAkCyEALw_wcB&amp;gclsrc=aw.d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" TargetMode="External"/><Relationship Id="rId2" Type="http://schemas.openxmlformats.org/officeDocument/2006/relationships/hyperlink" Target="https://www.amazon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ouser.com/" TargetMode="External"/><Relationship Id="rId5" Type="http://schemas.openxmlformats.org/officeDocument/2006/relationships/hyperlink" Target="https://www.digikey.com/" TargetMode="External"/><Relationship Id="rId4" Type="http://schemas.openxmlformats.org/officeDocument/2006/relationships/hyperlink" Target="https://www.sparkfun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222" y="2124893"/>
            <a:ext cx="9907555" cy="2608213"/>
          </a:xfrm>
        </p:spPr>
        <p:txBody>
          <a:bodyPr>
            <a:normAutofit/>
          </a:bodyPr>
          <a:lstStyle/>
          <a:p>
            <a:r>
              <a:rPr lang="en-US" sz="7000" dirty="0"/>
              <a:t>EDES 301</a:t>
            </a:r>
            <a:br>
              <a:rPr lang="en-US" sz="7200" dirty="0"/>
            </a:br>
            <a:br>
              <a:rPr lang="en-US" dirty="0"/>
            </a:br>
            <a:r>
              <a:rPr lang="en-US" sz="5000" dirty="0"/>
              <a:t>Project BreatheSafe Proposal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02/22/2025</a:t>
            </a:r>
          </a:p>
          <a:p>
            <a:r>
              <a:rPr lang="en-US" dirty="0"/>
              <a:t>Arjun Kannan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/>
              <a:t>What is being proposed?</a:t>
            </a:r>
          </a:p>
          <a:p>
            <a:pPr marL="0" indent="0">
              <a:buNone/>
            </a:pPr>
            <a:r>
              <a:rPr lang="en-US" sz="1600" dirty="0"/>
              <a:t>This project aims to build a PocketBeagle-based Air Quality Monitor that </a:t>
            </a:r>
          </a:p>
          <a:p>
            <a:pPr marL="0" indent="0">
              <a:buNone/>
            </a:pPr>
            <a:r>
              <a:rPr lang="en-US" sz="1600" dirty="0"/>
              <a:t>measures and displays PM2.5, CO2, TVOC, temperature, and humidity in </a:t>
            </a:r>
          </a:p>
          <a:p>
            <a:pPr marL="0" indent="0">
              <a:buNone/>
            </a:pPr>
            <a:r>
              <a:rPr lang="en-US" sz="1600" dirty="0"/>
              <a:t>real time. The device will be compact, easy to use, and suitable for </a:t>
            </a:r>
          </a:p>
          <a:p>
            <a:pPr marL="0" indent="0">
              <a:buNone/>
            </a:pPr>
            <a:r>
              <a:rPr lang="en-US" sz="1600" dirty="0"/>
              <a:t>personal or indoor air quality monitoring.</a:t>
            </a:r>
          </a:p>
          <a:p>
            <a:pPr marL="0" indent="0">
              <a:buNone/>
            </a:pPr>
            <a:r>
              <a:rPr lang="en-US" sz="1200" dirty="0"/>
              <a:t>Existing project: </a:t>
            </a:r>
            <a:r>
              <a:rPr lang="en-US" sz="1200" dirty="0">
                <a:hlinkClick r:id="rId2"/>
              </a:rPr>
              <a:t>https://www.hackster.io/flygonial/pocketbeagle-air-quality-data-module-ad8ce1</a:t>
            </a:r>
            <a:endParaRPr lang="en-US" sz="1200" dirty="0"/>
          </a:p>
          <a:p>
            <a:r>
              <a:rPr lang="en-US" sz="1600" dirty="0"/>
              <a:t>What improvements / additions over existing project?</a:t>
            </a:r>
          </a:p>
          <a:p>
            <a:pPr marL="0" indent="0">
              <a:buNone/>
            </a:pPr>
            <a:r>
              <a:rPr lang="en-US" sz="1600" dirty="0"/>
              <a:t>The PMS5003 sensor in the existing project had unstable readings and required aggressive querying. The PMSA003I is an I2C-based air quality sensor, making it easier to interface with PocketBeagle. The project also required manual execution of the script. Implementing run-on-startup makes the device fully autonomous</a:t>
            </a:r>
          </a:p>
          <a:p>
            <a:r>
              <a:rPr lang="en-US" sz="1600" dirty="0"/>
              <a:t>What is your story?</a:t>
            </a:r>
          </a:p>
          <a:p>
            <a:pPr marL="0" indent="0">
              <a:buNone/>
            </a:pPr>
            <a:r>
              <a:rPr lang="en-US" sz="1600" dirty="0"/>
              <a:t>With rising air pollution in cities like Delhi, India where my cousins live, affordable DIY air quality monitors are essential. This project aims to provide an open-source, low-cost solution for measuring air quality in real-time.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95FBAE-E61C-BEAF-D67A-5B1BBFCA3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472" y="370128"/>
            <a:ext cx="4103928" cy="307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475609-DC5A-DF6D-0214-756220D73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432" y="1282700"/>
            <a:ext cx="5406968" cy="437465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19BF80-FC66-36A6-E035-03D28720F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82700"/>
            <a:ext cx="10972800" cy="4724399"/>
          </a:xfrm>
        </p:spPr>
        <p:txBody>
          <a:bodyPr/>
          <a:lstStyle/>
          <a:p>
            <a:pPr marL="0" indent="0">
              <a:buNone/>
            </a:pPr>
            <a:r>
              <a:rPr lang="en-IN" sz="1400" b="1" dirty="0"/>
              <a:t>Key Components &amp; Connections:</a:t>
            </a:r>
            <a:endParaRPr lang="en-IN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PocketBeagle as the central processing unit.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PMSA003I (PM2.5 Sensor) connected via I2C.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CCS811 (CO2 &amp; TVOC Sensor) connected via I2C.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BME280 (Temperature &amp; Humidity Sensor) connected via I2C.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OLED Display connected via SPI.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Power Supply (5V) providing power to all components.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C9173-ADDE-4A3D-BDB4-3F990F103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400" b="1" dirty="0"/>
              <a:t>Key Power Details: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Power Source (5V, 2A): PocketBeagle (3.3V Regulated Output).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PMSA003I (PM2.5 Sensor): 5V, 100mA.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CCS811 (CO2 &amp; TVOC Sensor): 3.3V, 50mA.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BME280 (Temperature &amp; Humidity Sensor): 3.3V, 1mA.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OLED Display: 3.3V, 25mA.</a:t>
            </a:r>
          </a:p>
          <a:p>
            <a:r>
              <a:rPr lang="en-IN" sz="1400" dirty="0"/>
              <a:t>This ensures the system operates within the power constraints of the </a:t>
            </a:r>
          </a:p>
          <a:p>
            <a:pPr marL="0" indent="0">
              <a:buNone/>
            </a:pPr>
            <a:r>
              <a:rPr lang="en-IN" sz="1400" dirty="0"/>
              <a:t>PocketBeagle while providing stable operation for all component.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A72102-52BD-3562-4DA1-F48F40481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0" y="1309687"/>
            <a:ext cx="4775200" cy="375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442359"/>
              </p:ext>
            </p:extLst>
          </p:nvPr>
        </p:nvGraphicFramePr>
        <p:xfrm>
          <a:off x="609600" y="1295400"/>
          <a:ext cx="10972800" cy="3235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EDES301</a:t>
                      </a:r>
                    </a:p>
                    <a:p>
                      <a:pPr algn="ctr"/>
                      <a:r>
                        <a:rPr lang="en-US" dirty="0"/>
                        <a:t> to Buy?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PMSA003I (PM2.5 Sensor - I2C) - https://</a:t>
                      </a:r>
                      <a:r>
                        <a:rPr lang="en-IN" b="0" dirty="0" err="1"/>
                        <a:t>www.adafruit.com</a:t>
                      </a:r>
                      <a:r>
                        <a:rPr lang="en-IN" b="0" dirty="0"/>
                        <a:t>/product/4632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CCS811 (CO2 &amp; TVOC Sensor - I2C) - </a:t>
                      </a:r>
                      <a:r>
                        <a:rPr lang="en-US" dirty="0">
                          <a:hlinkClick r:id="rId2"/>
                        </a:rPr>
                        <a:t>Amazon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BME280 (Temp, Humidity Sensor - I2C) - </a:t>
                      </a:r>
                      <a:r>
                        <a:rPr lang="en-US" dirty="0">
                          <a:hlinkClick r:id="rId3"/>
                        </a:rPr>
                        <a:t>Amazon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OLED Display (128x64, I2C) - </a:t>
                      </a:r>
                      <a:r>
                        <a:rPr lang="en-IN" dirty="0">
                          <a:hlinkClick r:id="rId4"/>
                        </a:rPr>
                        <a:t>Digikey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5V Power Supply (2A) – </a:t>
                      </a:r>
                      <a:r>
                        <a:rPr lang="en-IN" dirty="0">
                          <a:hlinkClick r:id="rId5"/>
                        </a:rPr>
                        <a:t>Amazon</a:t>
                      </a:r>
                      <a:r>
                        <a:rPr lang="en-IN" dirty="0"/>
                        <a:t> – Would I need this?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64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D53B4-427E-EA03-96F0-1205BE85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Selection (Remove slide for submission)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3A702-BE4B-FD4F-F718-52B4ADE0F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components must be from either:  </a:t>
            </a:r>
            <a:r>
              <a:rPr lang="en-US" dirty="0">
                <a:hlinkClick r:id="rId2"/>
              </a:rPr>
              <a:t>Amazon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Adafruit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Sparkfun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Digi-Key</a:t>
            </a:r>
            <a:r>
              <a:rPr lang="en-US" dirty="0"/>
              <a:t>, or </a:t>
            </a:r>
            <a:r>
              <a:rPr lang="en-US" dirty="0">
                <a:hlinkClick r:id="rId6"/>
              </a:rPr>
              <a:t>Mouser</a:t>
            </a:r>
            <a:endParaRPr lang="en-US" dirty="0"/>
          </a:p>
          <a:p>
            <a:r>
              <a:rPr lang="en-US" dirty="0"/>
              <a:t>Select no more than two (2) components that are not on approved component spreadsheet</a:t>
            </a:r>
          </a:p>
          <a:p>
            <a:pPr lvl="1"/>
            <a:r>
              <a:rPr lang="en-US" dirty="0"/>
              <a:t>See Canvas </a:t>
            </a:r>
            <a:r>
              <a:rPr lang="en-US" dirty="0">
                <a:sym typeface="Wingdings" panose="05000000000000000000" pitchFamily="2" charset="2"/>
              </a:rPr>
              <a:t> Files  assignments  EDES301_project_01_parts_list.xlsx</a:t>
            </a:r>
          </a:p>
          <a:p>
            <a:pPr lvl="1"/>
            <a:r>
              <a:rPr lang="en-US" dirty="0"/>
              <a:t>If there is a cheaper part that you would like to use, we can discuss in the project meeting</a:t>
            </a:r>
          </a:p>
          <a:p>
            <a:r>
              <a:rPr lang="en-US" dirty="0"/>
              <a:t>All components needed for the project should be listed on Slide 5</a:t>
            </a:r>
          </a:p>
          <a:p>
            <a:r>
              <a:rPr lang="en-US" dirty="0"/>
              <a:t>All components should have links to the website where they can be purchased</a:t>
            </a:r>
          </a:p>
          <a:p>
            <a:pPr lvl="1"/>
            <a:r>
              <a:rPr lang="en-US" dirty="0"/>
              <a:t>Please trim URLs for links to Amazon</a:t>
            </a:r>
          </a:p>
          <a:p>
            <a:r>
              <a:rPr lang="en-US" dirty="0"/>
              <a:t>EDES301 will supplement $25 to $35 dollars for components</a:t>
            </a:r>
          </a:p>
          <a:p>
            <a:pPr lvl="1"/>
            <a:r>
              <a:rPr lang="en-US" dirty="0"/>
              <a:t>Please indicate what components need to be purchased by EDES301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9BE50F-C22E-20BE-3553-2BC61AE40EA1}"/>
              </a:ext>
            </a:extLst>
          </p:cNvPr>
          <p:cNvSpPr txBox="1"/>
          <p:nvPr/>
        </p:nvSpPr>
        <p:spPr>
          <a:xfrm>
            <a:off x="2590800" y="6286500"/>
            <a:ext cx="708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have a special request, we can discuss in the project meeting</a:t>
            </a:r>
          </a:p>
        </p:txBody>
      </p:sp>
    </p:spTree>
    <p:extLst>
      <p:ext uri="{BB962C8B-B14F-4D97-AF65-F5344CB8AC3E}">
        <p14:creationId xmlns:p14="http://schemas.microsoft.com/office/powerpoint/2010/main" val="180418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9059</TotalTime>
  <Words>550</Words>
  <Application>Microsoft Macintosh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Diamond Grid 16x9</vt:lpstr>
      <vt:lpstr>EDES 301  Project BreatheSafe Proposal</vt:lpstr>
      <vt:lpstr>Background Information</vt:lpstr>
      <vt:lpstr>System Block Diagram</vt:lpstr>
      <vt:lpstr>Power Block Diagram</vt:lpstr>
      <vt:lpstr>Components / Budget</vt:lpstr>
      <vt:lpstr>Component Selection (Remove slide for submission)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A K</cp:lastModifiedBy>
  <cp:revision>416</cp:revision>
  <dcterms:created xsi:type="dcterms:W3CDTF">2018-01-09T20:24:50Z</dcterms:created>
  <dcterms:modified xsi:type="dcterms:W3CDTF">2025-02-24T00:31:19Z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