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9" r:id="rId6"/>
    <p:sldId id="285" r:id="rId7"/>
    <p:sldId id="263" r:id="rId8"/>
    <p:sldId id="264" r:id="rId9"/>
    <p:sldId id="282" r:id="rId10"/>
    <p:sldId id="278" r:id="rId11"/>
    <p:sldId id="280" r:id="rId12"/>
    <p:sldId id="265" r:id="rId13"/>
    <p:sldId id="269" r:id="rId14"/>
    <p:sldId id="281" r:id="rId15"/>
    <p:sldId id="271" r:id="rId16"/>
    <p:sldId id="283" r:id="rId17"/>
    <p:sldId id="284" r:id="rId18"/>
    <p:sldId id="272" r:id="rId19"/>
    <p:sldId id="273" r:id="rId20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46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24"/>
      </p:cViewPr>
      <p:guideLst>
        <p:guide orient="horz" pos="2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4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5AF6-C55D-4B29-88D9-0C48D54F3BEF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E24-26C9-4028-974C-D1109146F4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/>
              <a:t>Manipal School</a:t>
            </a:r>
            <a:r>
              <a:rPr lang="en-US" sz="1200" baseline="0" dirty="0"/>
              <a:t> of</a:t>
            </a:r>
            <a:r>
              <a:rPr lang="en-US" sz="1200" dirty="0"/>
              <a:t> Information Sciences, MAHE, Manipal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15789"/>
            <a:ext cx="595661" cy="661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zeria-lab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49" y="2214754"/>
            <a:ext cx="8305800" cy="106680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Firmware Development and Testing using QEMU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6250" y="5176161"/>
            <a:ext cx="83820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>
              <a:spcBef>
                <a:spcPct val="50000"/>
              </a:spcBef>
            </a:pPr>
            <a:endParaRPr lang="en-US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92B46A-D125-DB58-40EC-3896C4CF23E2}"/>
              </a:ext>
            </a:extLst>
          </p:cNvPr>
          <p:cNvSpPr txBox="1"/>
          <p:nvPr/>
        </p:nvSpPr>
        <p:spPr>
          <a:xfrm>
            <a:off x="285750" y="5748544"/>
            <a:ext cx="872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Mohan Kumar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(Associate Professor)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School of Information Science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B6C7CFDF-FE4B-2944-AB13-39FAB2B9B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81358"/>
              </p:ext>
            </p:extLst>
          </p:nvPr>
        </p:nvGraphicFramePr>
        <p:xfrm>
          <a:off x="2245115" y="4165392"/>
          <a:ext cx="4882370" cy="741680"/>
        </p:xfrm>
        <a:graphic>
          <a:graphicData uri="http://schemas.openxmlformats.org/drawingml/2006/table">
            <a:tbl>
              <a:tblPr firstRow="1" bandRow="1"/>
              <a:tblGrid>
                <a:gridCol w="2638133">
                  <a:extLst>
                    <a:ext uri="{9D8B030D-6E8A-4147-A177-3AD203B41FA5}">
                      <a16:colId xmlns="" xmlns:a16="http://schemas.microsoft.com/office/drawing/2014/main" val="2738662060"/>
                    </a:ext>
                  </a:extLst>
                </a:gridCol>
                <a:gridCol w="2244237">
                  <a:extLst>
                    <a:ext uri="{9D8B030D-6E8A-4147-A177-3AD203B41FA5}">
                      <a16:colId xmlns="" xmlns:a16="http://schemas.microsoft.com/office/drawing/2014/main" val="67897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Varsha V Devagiri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221039016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8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Arjun</a:t>
                      </a:r>
                      <a:r>
                        <a:rPr lang="en-US" b="1" baseline="0" dirty="0" smtClean="0"/>
                        <a:t> M Krishna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221039024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1558640"/>
                  </a:ext>
                </a:extLst>
              </a:tr>
            </a:tbl>
          </a:graphicData>
        </a:graphic>
      </p:graphicFrame>
      <p:pic>
        <p:nvPicPr>
          <p:cNvPr id="3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D36CFF24-47DC-B0CE-F307-4E0E18F27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819943"/>
            <a:ext cx="7932714" cy="1322223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2636B9-9482-A326-1C6A-AFD420B0BC59}"/>
              </a:ext>
            </a:extLst>
          </p:cNvPr>
          <p:cNvSpPr txBox="1"/>
          <p:nvPr/>
        </p:nvSpPr>
        <p:spPr>
          <a:xfrm>
            <a:off x="4686300" y="37484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92505" y="721894"/>
            <a:ext cx="86049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The Raspbian OS needs to be setup and emulated on QEMU using certain set of linux commands as shown below.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Ubuntu will be used to imitate the desired ARM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" y="2506378"/>
            <a:ext cx="6946867" cy="2373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204" y="5152269"/>
            <a:ext cx="7878278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fdisk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used to prepare and partition a brand new hardware.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fdisk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-l lists out all the options available for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fdisk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0" y="1586380"/>
            <a:ext cx="7842016" cy="84881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" y="2960620"/>
            <a:ext cx="7656997" cy="284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3984" y="0"/>
            <a:ext cx="8229600" cy="1143000"/>
          </a:xfrm>
        </p:spPr>
        <p:txBody>
          <a:bodyPr/>
          <a:lstStyle/>
          <a:p>
            <a:pPr algn="r"/>
            <a:r>
              <a:rPr lang="en-IN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1" t="16473"/>
          <a:stretch>
            <a:fillRect/>
          </a:stretch>
        </p:blipFill>
        <p:spPr>
          <a:xfrm>
            <a:off x="394636" y="1068404"/>
            <a:ext cx="5640404" cy="345547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97" y="2914250"/>
            <a:ext cx="5039716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r"/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IN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Result Analysis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88757" y="831284"/>
            <a:ext cx="8566483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Advanced Networking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Can 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ccess to port on the VM you are running in QEMU.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onstruct a shared network interface (tap0) for this purpose, enabling us to access all open ports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ommands on HOST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Ubuntu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system: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apt-get install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uml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-utilities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tunctl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-t tap0 -u &lt;host-name&gt;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tap0 172.16.0.1/24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tap0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tart QEMU VM and assign an IP to its eth0 interface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eth0 172.16.0.2/24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were able to reach open ports on the GUEST (Raspbian) from your HOST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Ubuntu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system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1426" y="173386"/>
            <a:ext cx="8229600" cy="1143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IN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Analysis Cont..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1" y="1220920"/>
            <a:ext cx="8342530" cy="4939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2356" y="112734"/>
            <a:ext cx="8229600" cy="1143000"/>
          </a:xfrm>
        </p:spPr>
        <p:txBody>
          <a:bodyPr/>
          <a:lstStyle/>
          <a:p>
            <a:pPr algn="r"/>
            <a:r>
              <a:rPr lang="en-US" sz="2400" b="1" i="1" dirty="0">
                <a:solidFill>
                  <a:srgbClr val="CC6600"/>
                </a:solidFill>
                <a:latin typeface="Courier New" panose="02070309020205020404" pitchFamily="49" charset="0"/>
              </a:rPr>
              <a:t>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Conclusion and Future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25128" y="943276"/>
            <a:ext cx="8479857" cy="449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805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Conclusion</a:t>
            </a:r>
            <a:endParaRPr kumimoji="0" lang="en-US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We emulated Raspbian OS environment on </a:t>
            </a:r>
            <a:r>
              <a:rPr kumimoji="0" lang="en-US" sz="20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Ubuntu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System without any access to the actual hardware.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We </a:t>
            </a:r>
            <a:r>
              <a:rPr lang="en-IN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tried </a:t>
            </a:r>
            <a:r>
              <a:rPr lang="en-IN" sz="2000" dirty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IN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dvanced </a:t>
            </a:r>
            <a:r>
              <a:rPr lang="en-IN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IN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etworking </a:t>
            </a:r>
            <a:r>
              <a:rPr lang="en-IN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were able to reach open ports on the GUEST (Raspbian) from the HOST (Ubuntu)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 bmk="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Future work</a:t>
            </a:r>
            <a:endParaRPr lang="en-US" sz="2400" b="1" dirty="0" smtClean="0" bmk="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future work, we emulate the available firmware (router/any boards) on the QEMU emulator and create an application for the emulated firmware.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4552" y="0"/>
            <a:ext cx="8229600" cy="1143000"/>
          </a:xfrm>
        </p:spPr>
        <p:txBody>
          <a:bodyPr/>
          <a:lstStyle/>
          <a:p>
            <a:pPr algn="r"/>
            <a:r>
              <a:rPr lang="en-US" sz="2400" b="1" i="1" dirty="0">
                <a:solidFill>
                  <a:srgbClr val="CC6600"/>
                </a:solidFill>
                <a:latin typeface="Courier New" panose="02070309020205020404" pitchFamily="49" charset="0"/>
              </a:rPr>
              <a:t>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Chart</a:t>
            </a:r>
            <a:endParaRPr lang="en-US" sz="2800" b="1" dirty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" r="1950"/>
          <a:stretch/>
        </p:blipFill>
        <p:spPr bwMode="auto">
          <a:xfrm>
            <a:off x="583053" y="1317409"/>
            <a:ext cx="8031557" cy="4650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1117" y="136852"/>
            <a:ext cx="8229600" cy="1143000"/>
          </a:xfrm>
        </p:spPr>
        <p:txBody>
          <a:bodyPr/>
          <a:lstStyle/>
          <a:p>
            <a:pPr algn="r"/>
            <a:r>
              <a:rPr lang="en-US" sz="2800" b="1" i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9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69507" y="1154857"/>
            <a:ext cx="8479857" cy="430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805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 F.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Bellard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"QEMU a Fast and Portable Dynamic Translator",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Proceedings of USENIX Annual Technical Conference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pp. 41-46, June 2005.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 Y. Chen, J.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H. Zhu and Y. C. Shi, "Dynamic binary translation and optimization in a whole-system emulator 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SkyEye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",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International Conference on Parallel Processing Workshops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pp. 329-336, August 2006.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 Xiao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Xiao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Bian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“Implement a Virtual Development Platform Based on QEMU”,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2017 International Conference on Green Informatics (ICGI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 Available: </a:t>
            </a:r>
            <a:r>
              <a:rPr lang="en-IN" sz="2000" i="1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https://azeria-labs.com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200" dirty="0"/>
              <a:t>   </a:t>
            </a: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&amp;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YOU…</a:t>
            </a:r>
            <a:endParaRPr lang="en-US" sz="24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172200" cy="5334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n-US" sz="2800" b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Presentation Outline</a:t>
            </a:r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48751"/>
            <a:ext cx="8534400" cy="5715000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600"/>
              </a:spcAft>
              <a:buFontTx/>
              <a:buAutoNum type="arabicPeriod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Introduction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AutoNum type="arabicPeriod" startAt="2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AutoNum type="arabicPeriod" startAt="2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4.    Block </a:t>
            </a: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Diagram 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   </a:t>
            </a: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Methodology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6.    Result Analysis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AutoNum type="arabicPeriod" startAt="7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Conclusion </a:t>
            </a: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&amp; Future </a:t>
            </a: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Work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AutoNum type="arabicPeriod" startAt="7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Timeline Chart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9.</a:t>
            </a: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References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charset="0"/>
                <a:cs typeface="Times New Roman" panose="02020603050405020304" charset="0"/>
              </a:rPr>
              <a:pPr/>
              <a:t>2</a:t>
            </a:fld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90" y="73411"/>
            <a:ext cx="8229600" cy="1143000"/>
          </a:xfrm>
        </p:spPr>
        <p:txBody>
          <a:bodyPr/>
          <a:lstStyle/>
          <a:p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		  		                  </a:t>
            </a:r>
            <a:r>
              <a:rPr lang="en-US" sz="2800" b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1.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charset="0"/>
                <a:cs typeface="Times New Roman" panose="02020603050405020304" charset="0"/>
              </a:rPr>
              <a:pPr/>
              <a:t>3</a:t>
            </a:fld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64" y="1216411"/>
            <a:ext cx="83162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Industrial Automation have complex software systems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scope and complexity of software components has gone up significantly.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Embedded software development is inherently dependent on hardware availability.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Hardware development is time consuming, iterative and unpredictable.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Application development and verification should be taken care by the time the hardware is finalized and delivered to the software developers.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With advanced hardware emulators and virtual machines, embedded software developers can get a head start on their applications.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33400" y="1984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		  		</a:t>
            </a:r>
            <a:endParaRPr lang="en-US" sz="3200" b="1" dirty="0">
              <a:solidFill>
                <a:srgbClr val="CC66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31" y="770022"/>
            <a:ext cx="85857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Firmware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Firmware is a program that provides a control for a specific hardware device and gives instructions for how that device communicates with other computer hardware.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Code that manages the sensors, peripherals, motors, and timers in devices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QEMU (Quick EMUlator)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General-purpose, open-source machine emulator and virtualizer.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It can run OS and applications designed for one machine (ARM board) on another as a device emulator (own PC).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It can emulate complete machine in software without having actual hardware.</a:t>
            </a: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33400" y="1984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		  		</a:t>
            </a:r>
            <a:endParaRPr lang="en-US" sz="3200" b="1" dirty="0">
              <a:solidFill>
                <a:srgbClr val="CC66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37" y="1087656"/>
            <a:ext cx="80467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Why QEMU?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QEMU is used for the emulation of the Raspberry Pi, router firmware etc. It was chosen on the following considerations.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QEMU supports MPC603e core processor emulation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QEMU supports both x86-Windows and x86- Linux as host machines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QEMU is an active open source project with a good developer community and support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15940744"/>
              </p:ext>
            </p:extLst>
          </p:nvPr>
        </p:nvGraphicFramePr>
        <p:xfrm>
          <a:off x="0" y="776614"/>
          <a:ext cx="9144000" cy="62241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  <a:gridCol w="3048000"/>
              </a:tblGrid>
              <a:tr h="710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Authors and Title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 of Study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Findings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756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1) ‘Implement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 virtual   development platform based on QEMU’ by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Xiao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Xiao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This paper looks for full system emulation and study the architecture and internals of QEMU.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Build convenient environment which is used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develop, test &amp; debug target code without access to target hardware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6489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2) ‘Efficient embedded software development using QEMU’ by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Pradyumna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Sampath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Rachana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This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paper looks at employing virtualization for in-house real-time application software development through QEMU, a popular open source emulator.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Virtualization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provides the ability to simulate components like load generators, performance monitors and other resources beyond the scope of a usual test setup.</a:t>
                      </a:r>
                    </a:p>
                    <a:p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0412" y="150312"/>
            <a:ext cx="38454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800" b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.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58929" y="6553199"/>
            <a:ext cx="1463466" cy="304801"/>
          </a:xfrm>
        </p:spPr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7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3959"/>
            <a:ext cx="8686800" cy="381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2800" b="1" dirty="0" smtClean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. Objectives</a:t>
            </a:r>
            <a:endParaRPr lang="en-US" sz="4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58" y="1216411"/>
            <a:ext cx="8701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Objectives: 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To learn and understand the working of QEMU emulator.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To emulate the available Firmware (Router/Any boards) on the QEMU emulator.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To create an application for the emulated firmware.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686492" y="9646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Block Diagram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4582" y="931595"/>
            <a:ext cx="6872137" cy="2677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075" y="3836264"/>
            <a:ext cx="82825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two main components are the host machine and the target machine. </a:t>
            </a:r>
          </a:p>
          <a:p>
            <a:pPr algn="just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target - system that we wish to emulate.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host - machine that is used to build the target software.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Here the host machine is Linux kernel and the target machine is Raspbian OS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664143" y="12432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88758" y="1126156"/>
            <a:ext cx="860498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Emulation of Raspbian OS on QEMU: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1: First, we installed the latest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version 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For the QEMU emulation we need the following: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A Raspbian Image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Latest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kernel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3: Inside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VM, we created a new folder and  placed the Raspbian Jessie image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-kernel into the folder created.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4: We emulated Raspbian OS on QEMU by following few linux commands.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we see the GUI of Raspbian OS (Target application) from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System (Host).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801</Words>
  <Application>Microsoft Office PowerPoint</Application>
  <PresentationFormat>On-screen Show (4:3)</PresentationFormat>
  <Paragraphs>147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PROJECT TITLE  Firmware Development and Testing using QEMU   </vt:lpstr>
      <vt:lpstr>                   Presentation Outline </vt:lpstr>
      <vt:lpstr>                        1. Introduction</vt:lpstr>
      <vt:lpstr>PowerPoint Presentation</vt:lpstr>
      <vt:lpstr>PowerPoint Presentation</vt:lpstr>
      <vt:lpstr>PowerPoint Presentation</vt:lpstr>
      <vt:lpstr>3. Objectives</vt:lpstr>
      <vt:lpstr>PowerPoint Presentation</vt:lpstr>
      <vt:lpstr>PowerPoint Presentation</vt:lpstr>
      <vt:lpstr>PowerPoint Presentation</vt:lpstr>
      <vt:lpstr>PowerPoint Presentation</vt:lpstr>
      <vt:lpstr>  </vt:lpstr>
      <vt:lpstr>6. Result Analysis  </vt:lpstr>
      <vt:lpstr>6. Result Analysis Cont..  </vt:lpstr>
      <vt:lpstr>        7. Conclusion and Future work</vt:lpstr>
      <vt:lpstr>        8. Timeline Chart</vt:lpstr>
      <vt:lpstr>        9.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of Smart Home System Base on  LoRa  </dc:title>
  <cp:lastModifiedBy>user</cp:lastModifiedBy>
  <cp:revision>35</cp:revision>
  <dcterms:modified xsi:type="dcterms:W3CDTF">2022-11-12T11:16:22Z</dcterms:modified>
</cp:coreProperties>
</file>