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rummy.com/software/BeautifulSo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noAutofit/>
          </a:bodyPr>
          <a:lstStyle/>
          <a:p>
            <a:r>
              <a:rPr lang="en-US" sz="3200" b="1" dirty="0"/>
              <a:t>Given a product to </a:t>
            </a:r>
            <a:r>
              <a:rPr lang="en-US" sz="3200" b="1" dirty="0" smtClean="0"/>
              <a:t>and </a:t>
            </a:r>
            <a:r>
              <a:rPr lang="en-US" sz="3200" b="1" dirty="0"/>
              <a:t>the best possible deal</a:t>
            </a:r>
            <a:br>
              <a:rPr lang="en-US" sz="3200" b="1" dirty="0"/>
            </a:br>
            <a:r>
              <a:rPr lang="en-US" sz="3200" b="1" dirty="0"/>
              <a:t>for that product online using </a:t>
            </a:r>
            <a:r>
              <a:rPr lang="en-US" sz="3200" b="1" dirty="0" smtClean="0"/>
              <a:t>beautiful </a:t>
            </a:r>
            <a:r>
              <a:rPr lang="en-US" sz="3200" b="1" dirty="0"/>
              <a:t>soup</a:t>
            </a:r>
          </a:p>
        </p:txBody>
      </p:sp>
      <p:sp>
        <p:nvSpPr>
          <p:cNvPr id="3" name="Subtitle 2"/>
          <p:cNvSpPr>
            <a:spLocks noGrp="1"/>
          </p:cNvSpPr>
          <p:nvPr>
            <p:ph type="subTitle" idx="1"/>
          </p:nvPr>
        </p:nvSpPr>
        <p:spPr/>
        <p:txBody>
          <a:bodyPr/>
          <a:lstStyle/>
          <a:p>
            <a:r>
              <a:rPr lang="en-US" dirty="0"/>
              <a:t>Arjun M</a:t>
            </a:r>
          </a:p>
          <a:p>
            <a:r>
              <a:rPr lang="en-US" dirty="0"/>
              <a:t>01JST16IS008</a:t>
            </a:r>
          </a:p>
        </p:txBody>
      </p:sp>
    </p:spTree>
    <p:extLst>
      <p:ext uri="{BB962C8B-B14F-4D97-AF65-F5344CB8AC3E}">
        <p14:creationId xmlns:p14="http://schemas.microsoft.com/office/powerpoint/2010/main" val="51463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Methodology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t>Getting </a:t>
            </a:r>
            <a:r>
              <a:rPr lang="en-US" sz="1800" dirty="0"/>
              <a:t>a product name from the user </a:t>
            </a:r>
            <a:r>
              <a:rPr lang="en-US" sz="1800" dirty="0" smtClean="0"/>
              <a:t>,this </a:t>
            </a:r>
            <a:r>
              <a:rPr lang="en-US" sz="1800" dirty="0"/>
              <a:t>will be done using “</a:t>
            </a:r>
            <a:r>
              <a:rPr lang="en-US" sz="1800" dirty="0" err="1"/>
              <a:t>Tkinter</a:t>
            </a:r>
            <a:r>
              <a:rPr lang="en-US" sz="1800" dirty="0"/>
              <a:t>” library. </a:t>
            </a:r>
            <a:r>
              <a:rPr lang="en-US" sz="1800" dirty="0" smtClean="0"/>
              <a:t>This </a:t>
            </a:r>
            <a:r>
              <a:rPr lang="en-US" sz="1800" dirty="0"/>
              <a:t>input will be considered as a keyword</a:t>
            </a:r>
            <a:r>
              <a:rPr lang="en-US" sz="1800" dirty="0" smtClean="0"/>
              <a:t>.</a:t>
            </a:r>
          </a:p>
          <a:p>
            <a:r>
              <a:rPr lang="en-US" sz="1800" dirty="0"/>
              <a:t>The second step is to form URLs using this keyword. Each e-commerce URL has a specific part where the keyword has to be entered. Using string concatenation the URL for a specific product is created</a:t>
            </a:r>
            <a:r>
              <a:rPr lang="en-US" sz="1800" dirty="0" smtClean="0"/>
              <a:t>.</a:t>
            </a:r>
          </a:p>
          <a:p>
            <a:r>
              <a:rPr lang="en-US" sz="1800" dirty="0"/>
              <a:t>URL=”"https://www.flipkart.com/</a:t>
            </a:r>
            <a:r>
              <a:rPr lang="en-US" sz="1800" dirty="0" err="1"/>
              <a:t>search?q</a:t>
            </a:r>
            <a:r>
              <a:rPr lang="en-US" sz="1800" dirty="0" smtClean="0"/>
              <a:t>="+</a:t>
            </a:r>
            <a:r>
              <a:rPr lang="en-US" sz="1800" u="sng" dirty="0" smtClean="0"/>
              <a:t>key</a:t>
            </a:r>
            <a:r>
              <a:rPr lang="en-US" sz="1800" dirty="0"/>
              <a:t>+"&amp;</a:t>
            </a:r>
            <a:r>
              <a:rPr lang="en-US" sz="1800" dirty="0" err="1"/>
              <a:t>otracker</a:t>
            </a:r>
            <a:r>
              <a:rPr lang="en-US" sz="1800" dirty="0"/>
              <a:t>=search&amp;otracker1=</a:t>
            </a:r>
            <a:r>
              <a:rPr lang="en-US" sz="1800" dirty="0" err="1"/>
              <a:t>search&amp;marketplace</a:t>
            </a:r>
            <a:r>
              <a:rPr lang="en-US" sz="1800" dirty="0"/>
              <a:t>=</a:t>
            </a:r>
            <a:r>
              <a:rPr lang="en-US" sz="1800" dirty="0" err="1"/>
              <a:t>FLIPKART&amp;as-show</a:t>
            </a:r>
            <a:r>
              <a:rPr lang="en-US" sz="1800" dirty="0"/>
              <a:t>=</a:t>
            </a:r>
            <a:r>
              <a:rPr lang="en-US" sz="1800" dirty="0" err="1"/>
              <a:t>on&amp;as</a:t>
            </a:r>
            <a:r>
              <a:rPr lang="en-US" sz="1800" dirty="0"/>
              <a:t>=off</a:t>
            </a:r>
            <a:r>
              <a:rPr lang="en-US" sz="1800" dirty="0" smtClean="0"/>
              <a:t>"”</a:t>
            </a:r>
          </a:p>
          <a:p>
            <a:r>
              <a:rPr lang="en-US" sz="1800" dirty="0" smtClean="0"/>
              <a:t>Next </a:t>
            </a:r>
            <a:r>
              <a:rPr lang="en-US" sz="1800" dirty="0"/>
              <a:t>we need to find out which HTML tags contain the relevant information for the project. We need to store these tags. As these tags will be used by web crawlers</a:t>
            </a:r>
            <a:r>
              <a:rPr lang="en-US" sz="1800" dirty="0" smtClean="0"/>
              <a:t>.</a:t>
            </a:r>
          </a:p>
          <a:p>
            <a:r>
              <a:rPr lang="en-US" sz="1800" dirty="0"/>
              <a:t>The next step is to set up a web crawler using Beautiful soup library. The crawler looks for the HTML tags which contain information related to the keyword representing the product. The crawler searches for the entire URL for matches of product information. This information is stored in a pandas </a:t>
            </a:r>
            <a:r>
              <a:rPr lang="en-US" sz="1800" dirty="0" err="1"/>
              <a:t>dataframe.The</a:t>
            </a:r>
            <a:r>
              <a:rPr lang="en-US" sz="1800" dirty="0"/>
              <a:t> entire process is repeated for the other e-commerce websites.</a:t>
            </a:r>
          </a:p>
          <a:p>
            <a:endParaRPr lang="en-US" sz="1800" dirty="0"/>
          </a:p>
          <a:p>
            <a:endParaRPr lang="en-US" sz="1800" dirty="0"/>
          </a:p>
          <a:p>
            <a:endParaRPr lang="en-US" sz="1800" dirty="0"/>
          </a:p>
          <a:p>
            <a:endParaRPr lang="en-US" sz="1800" dirty="0"/>
          </a:p>
          <a:p>
            <a:endParaRPr lang="en-US" sz="1800" dirty="0"/>
          </a:p>
          <a:p>
            <a:endParaRPr lang="en-US" dirty="0"/>
          </a:p>
        </p:txBody>
      </p:sp>
    </p:spTree>
    <p:extLst>
      <p:ext uri="{BB962C8B-B14F-4D97-AF65-F5344CB8AC3E}">
        <p14:creationId xmlns:p14="http://schemas.microsoft.com/office/powerpoint/2010/main" val="417684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2</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Once </a:t>
            </a:r>
            <a:r>
              <a:rPr lang="en-US" sz="2000" dirty="0"/>
              <a:t>this information is </a:t>
            </a:r>
            <a:r>
              <a:rPr lang="en-US" sz="2000" dirty="0" smtClean="0"/>
              <a:t>gathered, </a:t>
            </a:r>
            <a:r>
              <a:rPr lang="en-US" sz="2000" dirty="0"/>
              <a:t>Ml techniques are applied to give out conclusions to the user. Information such as highest rating product, highest rating with lowest price and so on. This information will also be represented in graphical form such as graphs, pie charts using </a:t>
            </a:r>
            <a:r>
              <a:rPr lang="en-US" sz="2000" dirty="0" err="1"/>
              <a:t>bokeh</a:t>
            </a:r>
            <a:r>
              <a:rPr lang="en-US" sz="2000" dirty="0" smtClean="0"/>
              <a:t>.</a:t>
            </a:r>
          </a:p>
          <a:p>
            <a:r>
              <a:rPr lang="en-US" sz="2000" dirty="0" err="1"/>
              <a:t>Flipkart</a:t>
            </a:r>
            <a:r>
              <a:rPr lang="en-US" sz="2000" dirty="0"/>
              <a:t> and </a:t>
            </a:r>
            <a:r>
              <a:rPr lang="en-US" sz="2000" dirty="0" err="1"/>
              <a:t>snapdeal</a:t>
            </a:r>
            <a:r>
              <a:rPr lang="en-US" sz="2000" dirty="0"/>
              <a:t> </a:t>
            </a:r>
            <a:r>
              <a:rPr lang="en-US" sz="2000" dirty="0" smtClean="0"/>
              <a:t>were </a:t>
            </a:r>
            <a:r>
              <a:rPr lang="en-US" sz="2000" dirty="0"/>
              <a:t>used because it provides consistent and well-structured webpages to crawl, while amazon webpages are mostly loaded using JavaScript which makes it difficult to crawl.</a:t>
            </a:r>
          </a:p>
          <a:p>
            <a:r>
              <a:rPr lang="en-US" sz="2000" dirty="0"/>
              <a:t>Will be using the websites </a:t>
            </a:r>
            <a:r>
              <a:rPr lang="en-US" sz="2000" dirty="0" err="1"/>
              <a:t>Snapdeal</a:t>
            </a:r>
            <a:r>
              <a:rPr lang="en-US" sz="2000" dirty="0"/>
              <a:t> and </a:t>
            </a:r>
            <a:r>
              <a:rPr lang="en-US" sz="2000" dirty="0" err="1"/>
              <a:t>Flipkart</a:t>
            </a:r>
            <a:r>
              <a:rPr lang="en-US" sz="2000" dirty="0"/>
              <a:t> for retrieving the product data. The websites host all kinds of products and all variance of products. Products from the first page of both websites are taken and complied. Products will be of similar kind. </a:t>
            </a:r>
            <a:endParaRPr lang="en-US" sz="2000" dirty="0" smtClean="0"/>
          </a:p>
          <a:p>
            <a:r>
              <a:rPr lang="en-US" sz="2000" dirty="0" smtClean="0"/>
              <a:t>Python </a:t>
            </a:r>
            <a:r>
              <a:rPr lang="en-US" sz="2000" dirty="0"/>
              <a:t>programming language will be used for the project.</a:t>
            </a:r>
          </a:p>
          <a:p>
            <a:endParaRPr lang="en-US" sz="2000" dirty="0" smtClean="0"/>
          </a:p>
          <a:p>
            <a:endParaRPr lang="en-US" sz="2000" dirty="0"/>
          </a:p>
          <a:p>
            <a:pPr marL="0" indent="0">
              <a:buNone/>
            </a:pPr>
            <a:endParaRPr lang="en-US" sz="2000" dirty="0" smtClean="0"/>
          </a:p>
          <a:p>
            <a:endParaRPr lang="en-US" sz="2000" dirty="0"/>
          </a:p>
          <a:p>
            <a:endParaRPr lang="en-US" sz="2000" dirty="0"/>
          </a:p>
          <a:p>
            <a:endParaRPr lang="en-US" sz="2000" dirty="0"/>
          </a:p>
        </p:txBody>
      </p:sp>
    </p:spTree>
    <p:extLst>
      <p:ext uri="{BB962C8B-B14F-4D97-AF65-F5344CB8AC3E}">
        <p14:creationId xmlns:p14="http://schemas.microsoft.com/office/powerpoint/2010/main" val="35071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83674"/>
            <a:ext cx="6248400" cy="506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72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lstStyle/>
          <a:p>
            <a:r>
              <a:rPr lang="en-US" sz="1800" dirty="0"/>
              <a:t>Using </a:t>
            </a:r>
            <a:r>
              <a:rPr lang="en-US" sz="1800" dirty="0" smtClean="0"/>
              <a:t> </a:t>
            </a:r>
            <a:r>
              <a:rPr lang="en-US" sz="1800" dirty="0"/>
              <a:t>GUI </a:t>
            </a:r>
            <a:r>
              <a:rPr lang="en-US" sz="1800" dirty="0" smtClean="0"/>
              <a:t>,an input </a:t>
            </a:r>
            <a:r>
              <a:rPr lang="en-US" sz="1800" dirty="0"/>
              <a:t>is taken from the user. It will act as the </a:t>
            </a:r>
            <a:r>
              <a:rPr lang="en-US" sz="1800" dirty="0" smtClean="0"/>
              <a:t>keyword</a:t>
            </a:r>
          </a:p>
          <a:p>
            <a:r>
              <a:rPr lang="en-US" sz="1800" dirty="0"/>
              <a:t>Once the keyword is prepared it is feed to the web crawlers. There are two web crawlers one for </a:t>
            </a:r>
            <a:r>
              <a:rPr lang="en-US" sz="1800" dirty="0" err="1"/>
              <a:t>flipkart</a:t>
            </a:r>
            <a:r>
              <a:rPr lang="en-US" sz="1800" dirty="0"/>
              <a:t> and another for </a:t>
            </a:r>
            <a:r>
              <a:rPr lang="en-US" sz="1800" dirty="0" smtClean="0"/>
              <a:t>snapdeal.Entries </a:t>
            </a:r>
            <a:r>
              <a:rPr lang="en-US" sz="1800" dirty="0"/>
              <a:t>such as Name of the product, price of the product and the rating of the product is retrieved.</a:t>
            </a:r>
          </a:p>
          <a:p>
            <a:endParaRPr lang="en-US" sz="1800" dirty="0" smtClean="0"/>
          </a:p>
          <a:p>
            <a:r>
              <a:rPr lang="en-US" sz="1800" dirty="0"/>
              <a:t>The retrieved information is in raw format it is processed using pandas dataframe.By removing unwanted entries and other fields. This data frame is stored in a CSV file.</a:t>
            </a:r>
          </a:p>
          <a:p>
            <a:r>
              <a:rPr lang="en-US" sz="1800" dirty="0"/>
              <a:t>The CSV file is used to analyze the data gathered for a specific product. By using ML techniques the best product can be identified. Also the product with highest rating and lowest price, product with lowest price, product that is highest rated can be retrieved.</a:t>
            </a:r>
          </a:p>
          <a:p>
            <a:endParaRPr lang="en-US" sz="1800" dirty="0" smtClean="0"/>
          </a:p>
          <a:p>
            <a:endParaRPr lang="en-US" dirty="0" smtClean="0"/>
          </a:p>
          <a:p>
            <a:endParaRPr lang="en-US" dirty="0"/>
          </a:p>
        </p:txBody>
      </p:sp>
    </p:spTree>
    <p:extLst>
      <p:ext uri="{BB962C8B-B14F-4D97-AF65-F5344CB8AC3E}">
        <p14:creationId xmlns:p14="http://schemas.microsoft.com/office/powerpoint/2010/main" val="81147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(web crawler)</a:t>
            </a:r>
            <a:endParaRPr lang="en-US" dirty="0"/>
          </a:p>
        </p:txBody>
      </p:sp>
      <p:sp>
        <p:nvSpPr>
          <p:cNvPr id="3" name="Content Placeholder 2"/>
          <p:cNvSpPr>
            <a:spLocks noGrp="1"/>
          </p:cNvSpPr>
          <p:nvPr>
            <p:ph idx="1"/>
          </p:nvPr>
        </p:nvSpPr>
        <p:spPr/>
        <p:txBody>
          <a:bodyPr>
            <a:normAutofit/>
          </a:bodyPr>
          <a:lstStyle/>
          <a:p>
            <a:pPr lvl="0"/>
            <a:r>
              <a:rPr lang="en-US" sz="1800" dirty="0"/>
              <a:t>Send a HTTP request to the URL of the webpage you want to access. The server responds to the request by returning the HTML content of the webpage. For this task, we will use a third-party HTTP library for python requests.</a:t>
            </a:r>
          </a:p>
          <a:p>
            <a:pPr lvl="0"/>
            <a:r>
              <a:rPr lang="en-US" sz="1800" dirty="0"/>
              <a:t>Once we have accessed the HTML content, we are left with the task of parsing the data. Since most of the HTML data is nested, we cannot extract data simply through string processing. One needs a parser which can create a nested/tree structure of the HTML data.</a:t>
            </a:r>
            <a:br>
              <a:rPr lang="en-US" sz="1800" dirty="0"/>
            </a:br>
            <a:endParaRPr lang="en-US" sz="1800" dirty="0"/>
          </a:p>
          <a:p>
            <a:pPr lvl="0"/>
            <a:r>
              <a:rPr lang="en-US" sz="1900" dirty="0"/>
              <a:t>Now, all we need to do is navigating and searching the parse tree that we created, i.e. tree traversal. For this task, we will be using another third-party python library, </a:t>
            </a:r>
            <a:r>
              <a:rPr lang="en-US" sz="1900" dirty="0">
                <a:hlinkClick r:id="rId2"/>
              </a:rPr>
              <a:t>Beautiful Soup</a:t>
            </a:r>
            <a:r>
              <a:rPr lang="en-US" sz="1900" dirty="0"/>
              <a:t>. It is a Python library for pulling data out of HTML and XML files.</a:t>
            </a:r>
          </a:p>
          <a:p>
            <a:endParaRPr lang="en-US" dirty="0"/>
          </a:p>
        </p:txBody>
      </p:sp>
    </p:spTree>
    <p:extLst>
      <p:ext uri="{BB962C8B-B14F-4D97-AF65-F5344CB8AC3E}">
        <p14:creationId xmlns:p14="http://schemas.microsoft.com/office/powerpoint/2010/main" val="206436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1600" dirty="0"/>
              <a:t>1) To scrap major e-commerce websites, retrieving the best possible deal for a product by using web crawlers.</a:t>
            </a:r>
          </a:p>
          <a:p>
            <a:r>
              <a:rPr lang="en-US" sz="1600" dirty="0"/>
              <a:t> The first part of the 1</a:t>
            </a:r>
            <a:r>
              <a:rPr lang="en-US" sz="1600" baseline="30000" dirty="0"/>
              <a:t>st</a:t>
            </a:r>
            <a:r>
              <a:rPr lang="en-US" sz="1600" dirty="0"/>
              <a:t> objective is completed, that is retrieving the products from the website using web crawlers. Choosing the best product from the list of products generated from the crawler is yet to be done. It is the last milestone and will be done next. If the 7</a:t>
            </a:r>
            <a:r>
              <a:rPr lang="en-US" sz="1600" baseline="30000" dirty="0"/>
              <a:t>th</a:t>
            </a:r>
            <a:r>
              <a:rPr lang="en-US" sz="1600" dirty="0"/>
              <a:t> milestone is complete then the entire 1</a:t>
            </a:r>
            <a:r>
              <a:rPr lang="en-US" sz="1600" baseline="30000" dirty="0"/>
              <a:t>st</a:t>
            </a:r>
            <a:r>
              <a:rPr lang="en-US" sz="1600" dirty="0"/>
              <a:t> objective will be achieved</a:t>
            </a:r>
            <a:r>
              <a:rPr lang="en-US" sz="1600" dirty="0" smtClean="0"/>
              <a:t>.</a:t>
            </a:r>
          </a:p>
          <a:p>
            <a:r>
              <a:rPr lang="en-US" sz="1600" dirty="0"/>
              <a:t>2) To use beautiful soup to find the highest rated and lowest price product in e-commerce website</a:t>
            </a:r>
          </a:p>
          <a:p>
            <a:r>
              <a:rPr lang="en-US" sz="1600" dirty="0"/>
              <a:t> During the 1</a:t>
            </a:r>
            <a:r>
              <a:rPr lang="en-US" sz="1600" baseline="30000" dirty="0"/>
              <a:t>st</a:t>
            </a:r>
            <a:r>
              <a:rPr lang="en-US" sz="1600" dirty="0"/>
              <a:t> phase of the project all the functionalities of beautiful soup was understood. This allowed me to use beautiful soup for crawling webpages. Using this knowledge I was able to extract products from webpages. The first part of the 2</a:t>
            </a:r>
            <a:r>
              <a:rPr lang="en-US" sz="1600" baseline="30000" dirty="0"/>
              <a:t>nd</a:t>
            </a:r>
            <a:r>
              <a:rPr lang="en-US" sz="1600" dirty="0"/>
              <a:t> objective was hence achieved while the 2</a:t>
            </a:r>
            <a:r>
              <a:rPr lang="en-US" sz="1600" baseline="30000" dirty="0"/>
              <a:t>nd</a:t>
            </a:r>
            <a:r>
              <a:rPr lang="en-US" sz="1600" dirty="0"/>
              <a:t> part of 2</a:t>
            </a:r>
            <a:r>
              <a:rPr lang="en-US" sz="1600" baseline="30000" dirty="0"/>
              <a:t>nd</a:t>
            </a:r>
            <a:r>
              <a:rPr lang="en-US" sz="1600" dirty="0"/>
              <a:t> objective is yet to be achieved</a:t>
            </a:r>
            <a:r>
              <a:rPr lang="en-US" sz="1600" dirty="0" smtClean="0"/>
              <a:t>.</a:t>
            </a:r>
          </a:p>
          <a:p>
            <a:r>
              <a:rPr lang="en-US" sz="1600" dirty="0"/>
              <a:t>3) To list the products from the 1st page of e-commerce websites. To validate the product retrieval by checking it’s if it’s the indeed the lowest priced and highest rated product.</a:t>
            </a:r>
          </a:p>
          <a:p>
            <a:r>
              <a:rPr lang="en-US" sz="1600" dirty="0"/>
              <a:t>The 3</a:t>
            </a:r>
            <a:r>
              <a:rPr lang="en-US" sz="1600" baseline="30000" dirty="0"/>
              <a:t>rd</a:t>
            </a:r>
            <a:r>
              <a:rPr lang="en-US" sz="1600" dirty="0"/>
              <a:t> objective states to list the products from the 1</a:t>
            </a:r>
            <a:r>
              <a:rPr lang="en-US" sz="1600" baseline="30000" dirty="0"/>
              <a:t>st</a:t>
            </a:r>
            <a:r>
              <a:rPr lang="en-US" sz="1600" dirty="0"/>
              <a:t> page of e-commerce websites that is crawled. This is already achieved while the 2</a:t>
            </a:r>
            <a:r>
              <a:rPr lang="en-US" sz="1600" baseline="30000" dirty="0"/>
              <a:t>nd</a:t>
            </a:r>
            <a:r>
              <a:rPr lang="en-US" sz="1600" dirty="0"/>
              <a:t> part where the comparing of the obtained result and actual result is to be done. This can be achieved after completing the 2</a:t>
            </a:r>
            <a:r>
              <a:rPr lang="en-US" sz="1600" baseline="30000" dirty="0"/>
              <a:t>nd</a:t>
            </a:r>
            <a:r>
              <a:rPr lang="en-US" sz="1600" dirty="0"/>
              <a:t> objective.3</a:t>
            </a:r>
            <a:r>
              <a:rPr lang="en-US" sz="1600" baseline="30000" dirty="0"/>
              <a:t>rd</a:t>
            </a:r>
            <a:r>
              <a:rPr lang="en-US" sz="1600" dirty="0"/>
              <a:t> objective is dependent on the 2</a:t>
            </a:r>
            <a:r>
              <a:rPr lang="en-US" sz="1600" baseline="30000" dirty="0"/>
              <a:t>nd</a:t>
            </a:r>
            <a:r>
              <a:rPr lang="en-US" sz="1600" dirty="0"/>
              <a:t> objective.3</a:t>
            </a:r>
            <a:r>
              <a:rPr lang="en-US" sz="1600" baseline="30000" dirty="0"/>
              <a:t>rd</a:t>
            </a:r>
            <a:r>
              <a:rPr lang="en-US" sz="1600" dirty="0"/>
              <a:t> objective’s second part requires manual effort to find the highest rated and lowest priced product.   </a:t>
            </a:r>
          </a:p>
          <a:p>
            <a:endParaRPr lang="en-US" sz="1600" dirty="0"/>
          </a:p>
          <a:p>
            <a:endParaRPr lang="en-US" sz="1600" dirty="0"/>
          </a:p>
          <a:p>
            <a:endParaRPr lang="en-US" sz="1900" dirty="0"/>
          </a:p>
          <a:p>
            <a:endParaRPr lang="en-US" dirty="0"/>
          </a:p>
          <a:p>
            <a:endParaRPr lang="en-US" dirty="0"/>
          </a:p>
        </p:txBody>
      </p:sp>
    </p:spTree>
    <p:extLst>
      <p:ext uri="{BB962C8B-B14F-4D97-AF65-F5344CB8AC3E}">
        <p14:creationId xmlns:p14="http://schemas.microsoft.com/office/powerpoint/2010/main" val="106420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Timeline</a:t>
            </a:r>
            <a:r>
              <a:rPr lang="en-US" dirty="0"/>
              <a: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Phase 1:</a:t>
            </a:r>
          </a:p>
          <a:p>
            <a:r>
              <a:rPr lang="en-US" dirty="0"/>
              <a:t>Milestone 1: To understand the objectives and design the architecture of the project. (4 days)</a:t>
            </a:r>
          </a:p>
          <a:p>
            <a:r>
              <a:rPr lang="en-US" dirty="0"/>
              <a:t>Milestone2: To research the structure of the e-commerce pages and plan on how to build a web crawler for the particular website. (1 week)</a:t>
            </a:r>
          </a:p>
          <a:p>
            <a:r>
              <a:rPr lang="en-US" dirty="0"/>
              <a:t>Milestone3: To understand how Beautiful soup works and the functionalities it provides. (1 week)</a:t>
            </a:r>
          </a:p>
          <a:p>
            <a:r>
              <a:rPr lang="en-US" b="1" dirty="0"/>
              <a:t>Phase 2:</a:t>
            </a:r>
          </a:p>
          <a:p>
            <a:r>
              <a:rPr lang="en-US" dirty="0"/>
              <a:t>Milestone 4: To form a keyword from the user input by performing string operations and preparing the keyword for web crawler format.(1 week)</a:t>
            </a:r>
          </a:p>
          <a:p>
            <a:r>
              <a:rPr lang="en-US" dirty="0"/>
              <a:t>Milestone 5: To build web crawlers for e-commerce websites.(2 weeks)</a:t>
            </a:r>
          </a:p>
          <a:p>
            <a:r>
              <a:rPr lang="en-US" dirty="0"/>
              <a:t>Milestone 6: To consolidate all the retrieved data from the websites.(1 week)</a:t>
            </a:r>
          </a:p>
          <a:p>
            <a:r>
              <a:rPr lang="en-US" dirty="0"/>
              <a:t>Milestone 7: To analyze the retrieved data (2 weeks</a:t>
            </a:r>
            <a:r>
              <a:rPr lang="en-US" dirty="0" smtClean="0"/>
              <a:t>)</a:t>
            </a:r>
          </a:p>
          <a:p>
            <a:endParaRPr lang="en-US" dirty="0"/>
          </a:p>
          <a:p>
            <a:endParaRPr lang="en-US" dirty="0"/>
          </a:p>
          <a:p>
            <a:r>
              <a:rPr lang="en-US" dirty="0"/>
              <a:t>Currently Phase 1 is complete. In phase 2 Milestone 4, 5 and 6 is complete. </a:t>
            </a:r>
          </a:p>
        </p:txBody>
      </p:sp>
    </p:spTree>
    <p:extLst>
      <p:ext uri="{BB962C8B-B14F-4D97-AF65-F5344CB8AC3E}">
        <p14:creationId xmlns:p14="http://schemas.microsoft.com/office/powerpoint/2010/main" val="94672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680" y="1600200"/>
            <a:ext cx="608663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63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755</Words>
  <Application>Microsoft Office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Given a product to and the best possible deal for that product online using beautiful soup</vt:lpstr>
      <vt:lpstr> Methodology </vt:lpstr>
      <vt:lpstr>Methodology 2 </vt:lpstr>
      <vt:lpstr>Algorithm  </vt:lpstr>
      <vt:lpstr>Algorithm </vt:lpstr>
      <vt:lpstr>Algorithm (web crawler)</vt:lpstr>
      <vt:lpstr>Objectives </vt:lpstr>
      <vt:lpstr>Timeline: </vt:lpstr>
      <vt:lpstr>Timeline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Given a product to and the best possible deal for that product online using beautiful soup</dc:title>
  <dc:creator>Arjun</dc:creator>
  <cp:lastModifiedBy>Windows User</cp:lastModifiedBy>
  <cp:revision>7</cp:revision>
  <dcterms:created xsi:type="dcterms:W3CDTF">2006-08-16T00:00:00Z</dcterms:created>
  <dcterms:modified xsi:type="dcterms:W3CDTF">2019-10-15T16:01:58Z</dcterms:modified>
</cp:coreProperties>
</file>