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33d4486a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33d4486a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33d4486a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33d4486a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33d4486a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33d4486a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33d4486a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33d4486a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11d33c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11d33c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33d4486a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33d4486a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00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Strategic Exploration of Clinical Natural Language Processing for Healthcare: PII and PHI Redaction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Arjun Malik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1475"/>
            <a:ext cx="4279538" cy="2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324200"/>
            <a:ext cx="3837000" cy="44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Project Focus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Automating PII and PHI redaction from medical records to ensure compliance with privacy regulations such as HIPAA.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Utilizing Clinical NLP combined with AWS cloud services for efficient, secure, and scalable processing.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1000" y="1436075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NLP and AI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Amazon Textract</a:t>
            </a:r>
            <a:r>
              <a:rPr lang="en" sz="1100">
                <a:solidFill>
                  <a:schemeClr val="dk2"/>
                </a:solidFill>
              </a:rPr>
              <a:t>: Extracts text and data from documents.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Amazon Comprehend</a:t>
            </a:r>
            <a:r>
              <a:rPr lang="en" sz="1100">
                <a:solidFill>
                  <a:schemeClr val="dk2"/>
                </a:solidFill>
              </a:rPr>
              <a:t>: General entity detection in extracted text.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Amazon Comprehend Medical</a:t>
            </a:r>
            <a:r>
              <a:rPr lang="en" sz="1100">
                <a:solidFill>
                  <a:schemeClr val="dk2"/>
                </a:solidFill>
              </a:rPr>
              <a:t>: Detects medical entities for specialized redaction.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Cloud Services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AWS Lambda</a:t>
            </a:r>
            <a:r>
              <a:rPr lang="en" sz="1100">
                <a:solidFill>
                  <a:schemeClr val="dk2"/>
                </a:solidFill>
              </a:rPr>
              <a:t>: Orchestrates the redaction process based on document upload triggers.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AWS Bedrock</a:t>
            </a:r>
            <a:r>
              <a:rPr lang="en" sz="1100">
                <a:solidFill>
                  <a:schemeClr val="dk2"/>
                </a:solidFill>
              </a:rPr>
              <a:t>: Generates summaries of redacted information.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Amazon S3</a:t>
            </a:r>
            <a:r>
              <a:rPr lang="en" sz="1100">
                <a:solidFill>
                  <a:schemeClr val="dk2"/>
                </a:solidFill>
              </a:rPr>
              <a:t>: Secure storage for input documents and redacted outputs.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User Interface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Streamlit</a:t>
            </a:r>
            <a:r>
              <a:rPr lang="en" sz="1100">
                <a:solidFill>
                  <a:schemeClr val="dk2"/>
                </a:solidFill>
              </a:rPr>
              <a:t>: Provides an easy-to-use web interface for document upload and download.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312025"/>
            <a:ext cx="3837000" cy="43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4597"/>
              <a:buFont typeface="Arial"/>
              <a:buNone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Workflow Summary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Upload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 Streamlit interface allows users to upload PDF files to the Source S3 Bucket.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1702">
                <a:latin typeface="Arial"/>
                <a:ea typeface="Arial"/>
                <a:cs typeface="Arial"/>
                <a:sym typeface="Arial"/>
              </a:rPr>
              <a:t>AWS Lambda manages the process, invoking Textract and Comprehend services.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1702">
                <a:latin typeface="Arial"/>
                <a:ea typeface="Arial"/>
                <a:cs typeface="Arial"/>
                <a:sym typeface="Arial"/>
              </a:rPr>
              <a:t>Bedrock provides a summary of the redacted information.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 Redacted documents are securely stored in the Output S3 Bucket and can be downloaded via Streamlit.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4597"/>
              <a:buFont typeface="Arial"/>
              <a:buNone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Key Advantages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 Leveraging specialized NLP models ensures precise redaction.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 The solution scales easily with AWS, handling large volumes of documents.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-30429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702"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" sz="1702">
                <a:latin typeface="Arial"/>
                <a:ea typeface="Arial"/>
                <a:cs typeface="Arial"/>
                <a:sym typeface="Arial"/>
              </a:rPr>
              <a:t>: End-to-end secure processing and storage within the AWS ecosystem.</a:t>
            </a:r>
            <a:endParaRPr sz="17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75" y="1220825"/>
            <a:ext cx="8154023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762450"/>
            <a:ext cx="85206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Impact</a:t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Business Value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Compliance Assurance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Ensures compliance with data protection regulations like HIPAA.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Market Differentiation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Offers Cotiviti a leading edge in providing secure data management solutions in healthcare.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Efficiency Gains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Automating the redaction process reduces manual effort and error rates, leading to faster processing times.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Future Directions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Broader Application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Potential to extend the solution to handle additional data formats, including audio and video.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Enhanced Security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Continuous improvement of security protocols to maintain data integrity and confidentiality.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