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876B-B07F-E7A7-5670-B18E5D6AC5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370511-07CE-8289-A75C-0D9F3CC9B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31585C-BAF8-5D8D-DFE8-C268352C4C5B}"/>
              </a:ext>
            </a:extLst>
          </p:cNvPr>
          <p:cNvSpPr>
            <a:spLocks noGrp="1"/>
          </p:cNvSpPr>
          <p:nvPr>
            <p:ph type="dt" sz="half" idx="10"/>
          </p:nvPr>
        </p:nvSpPr>
        <p:spPr/>
        <p:txBody>
          <a:bodyPr/>
          <a:lstStyle/>
          <a:p>
            <a:fld id="{5EEBC149-74A6-41B1-8547-2014AB306DBD}" type="datetimeFigureOut">
              <a:rPr lang="en-IN" smtClean="0"/>
              <a:t>30-04-2023</a:t>
            </a:fld>
            <a:endParaRPr lang="en-IN"/>
          </a:p>
        </p:txBody>
      </p:sp>
      <p:sp>
        <p:nvSpPr>
          <p:cNvPr id="5" name="Footer Placeholder 4">
            <a:extLst>
              <a:ext uri="{FF2B5EF4-FFF2-40B4-BE49-F238E27FC236}">
                <a16:creationId xmlns:a16="http://schemas.microsoft.com/office/drawing/2014/main" id="{E931CEA6-E2BB-8738-0E00-16484E6B2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E97C0-5156-D99C-B4D4-B1B6CC1A62BC}"/>
              </a:ext>
            </a:extLst>
          </p:cNvPr>
          <p:cNvSpPr>
            <a:spLocks noGrp="1"/>
          </p:cNvSpPr>
          <p:nvPr>
            <p:ph type="sldNum" sz="quarter" idx="12"/>
          </p:nvPr>
        </p:nvSpPr>
        <p:spPr/>
        <p:txBody>
          <a:bodyPr/>
          <a:lstStyle/>
          <a:p>
            <a:fld id="{F96F7F6E-D945-4704-85BC-73F426E03E97}" type="slidenum">
              <a:rPr lang="en-IN" smtClean="0"/>
              <a:t>‹#›</a:t>
            </a:fld>
            <a:endParaRPr lang="en-IN"/>
          </a:p>
        </p:txBody>
      </p:sp>
    </p:spTree>
    <p:extLst>
      <p:ext uri="{BB962C8B-B14F-4D97-AF65-F5344CB8AC3E}">
        <p14:creationId xmlns:p14="http://schemas.microsoft.com/office/powerpoint/2010/main" val="162831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4CCE-FF85-7F7D-55E2-16C2D86784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0AD3C4-4B87-87F2-BDAA-291D1326A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587E35-08C3-47D5-9DA6-F9C6EBB0A3C0}"/>
              </a:ext>
            </a:extLst>
          </p:cNvPr>
          <p:cNvSpPr>
            <a:spLocks noGrp="1"/>
          </p:cNvSpPr>
          <p:nvPr>
            <p:ph type="dt" sz="half" idx="10"/>
          </p:nvPr>
        </p:nvSpPr>
        <p:spPr/>
        <p:txBody>
          <a:bodyPr/>
          <a:lstStyle/>
          <a:p>
            <a:fld id="{5EEBC149-74A6-41B1-8547-2014AB306DBD}" type="datetimeFigureOut">
              <a:rPr lang="en-IN" smtClean="0"/>
              <a:t>30-04-2023</a:t>
            </a:fld>
            <a:endParaRPr lang="en-IN"/>
          </a:p>
        </p:txBody>
      </p:sp>
      <p:sp>
        <p:nvSpPr>
          <p:cNvPr id="5" name="Footer Placeholder 4">
            <a:extLst>
              <a:ext uri="{FF2B5EF4-FFF2-40B4-BE49-F238E27FC236}">
                <a16:creationId xmlns:a16="http://schemas.microsoft.com/office/drawing/2014/main" id="{5D493DB9-31CF-01D4-ACBA-EDA191F845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BD399-CEB2-A68B-0D4B-EBECA3CAF1F2}"/>
              </a:ext>
            </a:extLst>
          </p:cNvPr>
          <p:cNvSpPr>
            <a:spLocks noGrp="1"/>
          </p:cNvSpPr>
          <p:nvPr>
            <p:ph type="sldNum" sz="quarter" idx="12"/>
          </p:nvPr>
        </p:nvSpPr>
        <p:spPr/>
        <p:txBody>
          <a:bodyPr/>
          <a:lstStyle/>
          <a:p>
            <a:fld id="{F96F7F6E-D945-4704-85BC-73F426E03E97}" type="slidenum">
              <a:rPr lang="en-IN" smtClean="0"/>
              <a:t>‹#›</a:t>
            </a:fld>
            <a:endParaRPr lang="en-IN"/>
          </a:p>
        </p:txBody>
      </p:sp>
    </p:spTree>
    <p:extLst>
      <p:ext uri="{BB962C8B-B14F-4D97-AF65-F5344CB8AC3E}">
        <p14:creationId xmlns:p14="http://schemas.microsoft.com/office/powerpoint/2010/main" val="199267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000BA9-0F5F-CA6A-6984-BB86E83D1D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21DDB8-86E1-83F4-0291-59EEE7237E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439A83-98F9-4F0D-7BD9-BEF8D5598E09}"/>
              </a:ext>
            </a:extLst>
          </p:cNvPr>
          <p:cNvSpPr>
            <a:spLocks noGrp="1"/>
          </p:cNvSpPr>
          <p:nvPr>
            <p:ph type="dt" sz="half" idx="10"/>
          </p:nvPr>
        </p:nvSpPr>
        <p:spPr/>
        <p:txBody>
          <a:bodyPr/>
          <a:lstStyle/>
          <a:p>
            <a:fld id="{5EEBC149-74A6-41B1-8547-2014AB306DBD}" type="datetimeFigureOut">
              <a:rPr lang="en-IN" smtClean="0"/>
              <a:t>30-04-2023</a:t>
            </a:fld>
            <a:endParaRPr lang="en-IN"/>
          </a:p>
        </p:txBody>
      </p:sp>
      <p:sp>
        <p:nvSpPr>
          <p:cNvPr id="5" name="Footer Placeholder 4">
            <a:extLst>
              <a:ext uri="{FF2B5EF4-FFF2-40B4-BE49-F238E27FC236}">
                <a16:creationId xmlns:a16="http://schemas.microsoft.com/office/drawing/2014/main" id="{A5D94429-78F9-760D-27EF-B3DFAD47D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F8527-38CC-A5DF-4906-92090A336E22}"/>
              </a:ext>
            </a:extLst>
          </p:cNvPr>
          <p:cNvSpPr>
            <a:spLocks noGrp="1"/>
          </p:cNvSpPr>
          <p:nvPr>
            <p:ph type="sldNum" sz="quarter" idx="12"/>
          </p:nvPr>
        </p:nvSpPr>
        <p:spPr/>
        <p:txBody>
          <a:bodyPr/>
          <a:lstStyle/>
          <a:p>
            <a:fld id="{F96F7F6E-D945-4704-85BC-73F426E03E97}" type="slidenum">
              <a:rPr lang="en-IN" smtClean="0"/>
              <a:t>‹#›</a:t>
            </a:fld>
            <a:endParaRPr lang="en-IN"/>
          </a:p>
        </p:txBody>
      </p:sp>
    </p:spTree>
    <p:extLst>
      <p:ext uri="{BB962C8B-B14F-4D97-AF65-F5344CB8AC3E}">
        <p14:creationId xmlns:p14="http://schemas.microsoft.com/office/powerpoint/2010/main" val="65161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C8DA-1269-D748-A853-AB9E621B4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9EC131-7839-4133-DA95-A1BB56CD2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A8A45-5A69-3A49-CB8B-26C5B09D63E1}"/>
              </a:ext>
            </a:extLst>
          </p:cNvPr>
          <p:cNvSpPr>
            <a:spLocks noGrp="1"/>
          </p:cNvSpPr>
          <p:nvPr>
            <p:ph type="dt" sz="half" idx="10"/>
          </p:nvPr>
        </p:nvSpPr>
        <p:spPr/>
        <p:txBody>
          <a:bodyPr/>
          <a:lstStyle/>
          <a:p>
            <a:fld id="{5EEBC149-74A6-41B1-8547-2014AB306DBD}" type="datetimeFigureOut">
              <a:rPr lang="en-IN" smtClean="0"/>
              <a:t>30-04-2023</a:t>
            </a:fld>
            <a:endParaRPr lang="en-IN"/>
          </a:p>
        </p:txBody>
      </p:sp>
      <p:sp>
        <p:nvSpPr>
          <p:cNvPr id="5" name="Footer Placeholder 4">
            <a:extLst>
              <a:ext uri="{FF2B5EF4-FFF2-40B4-BE49-F238E27FC236}">
                <a16:creationId xmlns:a16="http://schemas.microsoft.com/office/drawing/2014/main" id="{0BE3B811-68F9-6C0F-87AB-1FF8694C8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8EE8A0-146E-C12B-91C4-E6158BEF08DD}"/>
              </a:ext>
            </a:extLst>
          </p:cNvPr>
          <p:cNvSpPr>
            <a:spLocks noGrp="1"/>
          </p:cNvSpPr>
          <p:nvPr>
            <p:ph type="sldNum" sz="quarter" idx="12"/>
          </p:nvPr>
        </p:nvSpPr>
        <p:spPr/>
        <p:txBody>
          <a:bodyPr/>
          <a:lstStyle/>
          <a:p>
            <a:fld id="{F96F7F6E-D945-4704-85BC-73F426E03E97}" type="slidenum">
              <a:rPr lang="en-IN" smtClean="0"/>
              <a:t>‹#›</a:t>
            </a:fld>
            <a:endParaRPr lang="en-IN"/>
          </a:p>
        </p:txBody>
      </p:sp>
    </p:spTree>
    <p:extLst>
      <p:ext uri="{BB962C8B-B14F-4D97-AF65-F5344CB8AC3E}">
        <p14:creationId xmlns:p14="http://schemas.microsoft.com/office/powerpoint/2010/main" val="34737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10C0-F9FA-99B0-3BCC-E84630B319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B9396D-0F31-567C-83F4-4D0CBD0443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89FDE6-4C28-762C-F17A-BFB20FFE43A9}"/>
              </a:ext>
            </a:extLst>
          </p:cNvPr>
          <p:cNvSpPr>
            <a:spLocks noGrp="1"/>
          </p:cNvSpPr>
          <p:nvPr>
            <p:ph type="dt" sz="half" idx="10"/>
          </p:nvPr>
        </p:nvSpPr>
        <p:spPr/>
        <p:txBody>
          <a:bodyPr/>
          <a:lstStyle/>
          <a:p>
            <a:fld id="{5EEBC149-74A6-41B1-8547-2014AB306DBD}" type="datetimeFigureOut">
              <a:rPr lang="en-IN" smtClean="0"/>
              <a:t>30-04-2023</a:t>
            </a:fld>
            <a:endParaRPr lang="en-IN"/>
          </a:p>
        </p:txBody>
      </p:sp>
      <p:sp>
        <p:nvSpPr>
          <p:cNvPr id="5" name="Footer Placeholder 4">
            <a:extLst>
              <a:ext uri="{FF2B5EF4-FFF2-40B4-BE49-F238E27FC236}">
                <a16:creationId xmlns:a16="http://schemas.microsoft.com/office/drawing/2014/main" id="{5E8C1871-514F-2612-7D08-76EDE59ED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066A9B-A3B1-FC22-87BC-B2E86CF22027}"/>
              </a:ext>
            </a:extLst>
          </p:cNvPr>
          <p:cNvSpPr>
            <a:spLocks noGrp="1"/>
          </p:cNvSpPr>
          <p:nvPr>
            <p:ph type="sldNum" sz="quarter" idx="12"/>
          </p:nvPr>
        </p:nvSpPr>
        <p:spPr/>
        <p:txBody>
          <a:bodyPr/>
          <a:lstStyle/>
          <a:p>
            <a:fld id="{F96F7F6E-D945-4704-85BC-73F426E03E97}" type="slidenum">
              <a:rPr lang="en-IN" smtClean="0"/>
              <a:t>‹#›</a:t>
            </a:fld>
            <a:endParaRPr lang="en-IN"/>
          </a:p>
        </p:txBody>
      </p:sp>
    </p:spTree>
    <p:extLst>
      <p:ext uri="{BB962C8B-B14F-4D97-AF65-F5344CB8AC3E}">
        <p14:creationId xmlns:p14="http://schemas.microsoft.com/office/powerpoint/2010/main" val="889634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4926-01A7-8DDD-46AE-B5C84BDD86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EFA57E-9839-4201-4A25-4403AC899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6204A4-16F6-77E5-6B42-E3165864AA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8F2750-39E2-DD6E-7A6A-D975C93F63B2}"/>
              </a:ext>
            </a:extLst>
          </p:cNvPr>
          <p:cNvSpPr>
            <a:spLocks noGrp="1"/>
          </p:cNvSpPr>
          <p:nvPr>
            <p:ph type="dt" sz="half" idx="10"/>
          </p:nvPr>
        </p:nvSpPr>
        <p:spPr/>
        <p:txBody>
          <a:bodyPr/>
          <a:lstStyle/>
          <a:p>
            <a:fld id="{5EEBC149-74A6-41B1-8547-2014AB306DBD}" type="datetimeFigureOut">
              <a:rPr lang="en-IN" smtClean="0"/>
              <a:t>30-04-2023</a:t>
            </a:fld>
            <a:endParaRPr lang="en-IN"/>
          </a:p>
        </p:txBody>
      </p:sp>
      <p:sp>
        <p:nvSpPr>
          <p:cNvPr id="6" name="Footer Placeholder 5">
            <a:extLst>
              <a:ext uri="{FF2B5EF4-FFF2-40B4-BE49-F238E27FC236}">
                <a16:creationId xmlns:a16="http://schemas.microsoft.com/office/drawing/2014/main" id="{416149B5-FDE9-0DC5-0E42-E870003BC7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8D5352-FC91-477D-6CF1-E8E810228B44}"/>
              </a:ext>
            </a:extLst>
          </p:cNvPr>
          <p:cNvSpPr>
            <a:spLocks noGrp="1"/>
          </p:cNvSpPr>
          <p:nvPr>
            <p:ph type="sldNum" sz="quarter" idx="12"/>
          </p:nvPr>
        </p:nvSpPr>
        <p:spPr/>
        <p:txBody>
          <a:bodyPr/>
          <a:lstStyle/>
          <a:p>
            <a:fld id="{F96F7F6E-D945-4704-85BC-73F426E03E97}" type="slidenum">
              <a:rPr lang="en-IN" smtClean="0"/>
              <a:t>‹#›</a:t>
            </a:fld>
            <a:endParaRPr lang="en-IN"/>
          </a:p>
        </p:txBody>
      </p:sp>
    </p:spTree>
    <p:extLst>
      <p:ext uri="{BB962C8B-B14F-4D97-AF65-F5344CB8AC3E}">
        <p14:creationId xmlns:p14="http://schemas.microsoft.com/office/powerpoint/2010/main" val="358373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6832-847C-E4E7-2426-55DF7538E3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1D8760-484A-3A7E-75A9-D9786E601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61D538-741E-DDA3-EB11-7DA8176ECE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245E7C-0834-EB09-77E3-A5E987534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EC0A7A-2380-B161-61D6-8B1C2D792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54A814-0291-FD06-AD3C-144E5BF87B65}"/>
              </a:ext>
            </a:extLst>
          </p:cNvPr>
          <p:cNvSpPr>
            <a:spLocks noGrp="1"/>
          </p:cNvSpPr>
          <p:nvPr>
            <p:ph type="dt" sz="half" idx="10"/>
          </p:nvPr>
        </p:nvSpPr>
        <p:spPr/>
        <p:txBody>
          <a:bodyPr/>
          <a:lstStyle/>
          <a:p>
            <a:fld id="{5EEBC149-74A6-41B1-8547-2014AB306DBD}" type="datetimeFigureOut">
              <a:rPr lang="en-IN" smtClean="0"/>
              <a:t>30-04-2023</a:t>
            </a:fld>
            <a:endParaRPr lang="en-IN"/>
          </a:p>
        </p:txBody>
      </p:sp>
      <p:sp>
        <p:nvSpPr>
          <p:cNvPr id="8" name="Footer Placeholder 7">
            <a:extLst>
              <a:ext uri="{FF2B5EF4-FFF2-40B4-BE49-F238E27FC236}">
                <a16:creationId xmlns:a16="http://schemas.microsoft.com/office/drawing/2014/main" id="{3259CED4-5656-1EDA-6A3F-B0C6DA200E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9EF19C-2742-5F65-9DCD-7DE0226D655D}"/>
              </a:ext>
            </a:extLst>
          </p:cNvPr>
          <p:cNvSpPr>
            <a:spLocks noGrp="1"/>
          </p:cNvSpPr>
          <p:nvPr>
            <p:ph type="sldNum" sz="quarter" idx="12"/>
          </p:nvPr>
        </p:nvSpPr>
        <p:spPr/>
        <p:txBody>
          <a:bodyPr/>
          <a:lstStyle/>
          <a:p>
            <a:fld id="{F96F7F6E-D945-4704-85BC-73F426E03E97}" type="slidenum">
              <a:rPr lang="en-IN" smtClean="0"/>
              <a:t>‹#›</a:t>
            </a:fld>
            <a:endParaRPr lang="en-IN"/>
          </a:p>
        </p:txBody>
      </p:sp>
    </p:spTree>
    <p:extLst>
      <p:ext uri="{BB962C8B-B14F-4D97-AF65-F5344CB8AC3E}">
        <p14:creationId xmlns:p14="http://schemas.microsoft.com/office/powerpoint/2010/main" val="394816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BE96-8506-D134-C096-326F6717C3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F504AC-D9D2-1FBC-3944-43348E0E64C5}"/>
              </a:ext>
            </a:extLst>
          </p:cNvPr>
          <p:cNvSpPr>
            <a:spLocks noGrp="1"/>
          </p:cNvSpPr>
          <p:nvPr>
            <p:ph type="dt" sz="half" idx="10"/>
          </p:nvPr>
        </p:nvSpPr>
        <p:spPr/>
        <p:txBody>
          <a:bodyPr/>
          <a:lstStyle/>
          <a:p>
            <a:fld id="{5EEBC149-74A6-41B1-8547-2014AB306DBD}" type="datetimeFigureOut">
              <a:rPr lang="en-IN" smtClean="0"/>
              <a:t>30-04-2023</a:t>
            </a:fld>
            <a:endParaRPr lang="en-IN"/>
          </a:p>
        </p:txBody>
      </p:sp>
      <p:sp>
        <p:nvSpPr>
          <p:cNvPr id="4" name="Footer Placeholder 3">
            <a:extLst>
              <a:ext uri="{FF2B5EF4-FFF2-40B4-BE49-F238E27FC236}">
                <a16:creationId xmlns:a16="http://schemas.microsoft.com/office/drawing/2014/main" id="{24473DCD-A465-D5D3-8ACC-23BA0DCB2E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23F63F-8778-0F3E-6EA4-5236089BC05B}"/>
              </a:ext>
            </a:extLst>
          </p:cNvPr>
          <p:cNvSpPr>
            <a:spLocks noGrp="1"/>
          </p:cNvSpPr>
          <p:nvPr>
            <p:ph type="sldNum" sz="quarter" idx="12"/>
          </p:nvPr>
        </p:nvSpPr>
        <p:spPr/>
        <p:txBody>
          <a:bodyPr/>
          <a:lstStyle/>
          <a:p>
            <a:fld id="{F96F7F6E-D945-4704-85BC-73F426E03E97}" type="slidenum">
              <a:rPr lang="en-IN" smtClean="0"/>
              <a:t>‹#›</a:t>
            </a:fld>
            <a:endParaRPr lang="en-IN"/>
          </a:p>
        </p:txBody>
      </p:sp>
    </p:spTree>
    <p:extLst>
      <p:ext uri="{BB962C8B-B14F-4D97-AF65-F5344CB8AC3E}">
        <p14:creationId xmlns:p14="http://schemas.microsoft.com/office/powerpoint/2010/main" val="85857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94E7CD-23B6-8A15-BB97-2E50C2CA8ABD}"/>
              </a:ext>
            </a:extLst>
          </p:cNvPr>
          <p:cNvSpPr>
            <a:spLocks noGrp="1"/>
          </p:cNvSpPr>
          <p:nvPr>
            <p:ph type="dt" sz="half" idx="10"/>
          </p:nvPr>
        </p:nvSpPr>
        <p:spPr/>
        <p:txBody>
          <a:bodyPr/>
          <a:lstStyle/>
          <a:p>
            <a:fld id="{5EEBC149-74A6-41B1-8547-2014AB306DBD}" type="datetimeFigureOut">
              <a:rPr lang="en-IN" smtClean="0"/>
              <a:t>30-04-2023</a:t>
            </a:fld>
            <a:endParaRPr lang="en-IN"/>
          </a:p>
        </p:txBody>
      </p:sp>
      <p:sp>
        <p:nvSpPr>
          <p:cNvPr id="3" name="Footer Placeholder 2">
            <a:extLst>
              <a:ext uri="{FF2B5EF4-FFF2-40B4-BE49-F238E27FC236}">
                <a16:creationId xmlns:a16="http://schemas.microsoft.com/office/drawing/2014/main" id="{8D409484-DBF2-0092-E422-64A569504B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FCC7AF-3B90-F8DD-B392-FEB169AAC4A9}"/>
              </a:ext>
            </a:extLst>
          </p:cNvPr>
          <p:cNvSpPr>
            <a:spLocks noGrp="1"/>
          </p:cNvSpPr>
          <p:nvPr>
            <p:ph type="sldNum" sz="quarter" idx="12"/>
          </p:nvPr>
        </p:nvSpPr>
        <p:spPr/>
        <p:txBody>
          <a:bodyPr/>
          <a:lstStyle/>
          <a:p>
            <a:fld id="{F96F7F6E-D945-4704-85BC-73F426E03E97}" type="slidenum">
              <a:rPr lang="en-IN" smtClean="0"/>
              <a:t>‹#›</a:t>
            </a:fld>
            <a:endParaRPr lang="en-IN"/>
          </a:p>
        </p:txBody>
      </p:sp>
    </p:spTree>
    <p:extLst>
      <p:ext uri="{BB962C8B-B14F-4D97-AF65-F5344CB8AC3E}">
        <p14:creationId xmlns:p14="http://schemas.microsoft.com/office/powerpoint/2010/main" val="197976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4D49-84AC-19DE-6374-E09334F01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021C83-94AA-DC07-2D93-8320DBECFB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D8BA15-A4EE-BB5D-DB71-A8FB27717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614B7-A2F1-038C-E95C-745F27727B79}"/>
              </a:ext>
            </a:extLst>
          </p:cNvPr>
          <p:cNvSpPr>
            <a:spLocks noGrp="1"/>
          </p:cNvSpPr>
          <p:nvPr>
            <p:ph type="dt" sz="half" idx="10"/>
          </p:nvPr>
        </p:nvSpPr>
        <p:spPr/>
        <p:txBody>
          <a:bodyPr/>
          <a:lstStyle/>
          <a:p>
            <a:fld id="{5EEBC149-74A6-41B1-8547-2014AB306DBD}" type="datetimeFigureOut">
              <a:rPr lang="en-IN" smtClean="0"/>
              <a:t>30-04-2023</a:t>
            </a:fld>
            <a:endParaRPr lang="en-IN"/>
          </a:p>
        </p:txBody>
      </p:sp>
      <p:sp>
        <p:nvSpPr>
          <p:cNvPr id="6" name="Footer Placeholder 5">
            <a:extLst>
              <a:ext uri="{FF2B5EF4-FFF2-40B4-BE49-F238E27FC236}">
                <a16:creationId xmlns:a16="http://schemas.microsoft.com/office/drawing/2014/main" id="{79EB1EE0-EB42-D45C-6D95-DD3E3FD95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14CB2D-C83F-4F5F-D338-333B59B1F445}"/>
              </a:ext>
            </a:extLst>
          </p:cNvPr>
          <p:cNvSpPr>
            <a:spLocks noGrp="1"/>
          </p:cNvSpPr>
          <p:nvPr>
            <p:ph type="sldNum" sz="quarter" idx="12"/>
          </p:nvPr>
        </p:nvSpPr>
        <p:spPr/>
        <p:txBody>
          <a:bodyPr/>
          <a:lstStyle/>
          <a:p>
            <a:fld id="{F96F7F6E-D945-4704-85BC-73F426E03E97}" type="slidenum">
              <a:rPr lang="en-IN" smtClean="0"/>
              <a:t>‹#›</a:t>
            </a:fld>
            <a:endParaRPr lang="en-IN"/>
          </a:p>
        </p:txBody>
      </p:sp>
    </p:spTree>
    <p:extLst>
      <p:ext uri="{BB962C8B-B14F-4D97-AF65-F5344CB8AC3E}">
        <p14:creationId xmlns:p14="http://schemas.microsoft.com/office/powerpoint/2010/main" val="4014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69D9-21EB-C976-B228-5AA4E0BE5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2CC77E-D2F5-0F14-ADBC-D743E5088A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ED1931-C996-E12E-93FC-739FD4E21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68941-77A0-6C10-17A4-9EAA7EA92111}"/>
              </a:ext>
            </a:extLst>
          </p:cNvPr>
          <p:cNvSpPr>
            <a:spLocks noGrp="1"/>
          </p:cNvSpPr>
          <p:nvPr>
            <p:ph type="dt" sz="half" idx="10"/>
          </p:nvPr>
        </p:nvSpPr>
        <p:spPr/>
        <p:txBody>
          <a:bodyPr/>
          <a:lstStyle/>
          <a:p>
            <a:fld id="{5EEBC149-74A6-41B1-8547-2014AB306DBD}" type="datetimeFigureOut">
              <a:rPr lang="en-IN" smtClean="0"/>
              <a:t>30-04-2023</a:t>
            </a:fld>
            <a:endParaRPr lang="en-IN"/>
          </a:p>
        </p:txBody>
      </p:sp>
      <p:sp>
        <p:nvSpPr>
          <p:cNvPr id="6" name="Footer Placeholder 5">
            <a:extLst>
              <a:ext uri="{FF2B5EF4-FFF2-40B4-BE49-F238E27FC236}">
                <a16:creationId xmlns:a16="http://schemas.microsoft.com/office/drawing/2014/main" id="{0764C45F-61B6-6A15-964A-C03157AA0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DA380E-B199-8C7B-B70E-E2747319A726}"/>
              </a:ext>
            </a:extLst>
          </p:cNvPr>
          <p:cNvSpPr>
            <a:spLocks noGrp="1"/>
          </p:cNvSpPr>
          <p:nvPr>
            <p:ph type="sldNum" sz="quarter" idx="12"/>
          </p:nvPr>
        </p:nvSpPr>
        <p:spPr/>
        <p:txBody>
          <a:bodyPr/>
          <a:lstStyle/>
          <a:p>
            <a:fld id="{F96F7F6E-D945-4704-85BC-73F426E03E97}" type="slidenum">
              <a:rPr lang="en-IN" smtClean="0"/>
              <a:t>‹#›</a:t>
            </a:fld>
            <a:endParaRPr lang="en-IN"/>
          </a:p>
        </p:txBody>
      </p:sp>
    </p:spTree>
    <p:extLst>
      <p:ext uri="{BB962C8B-B14F-4D97-AF65-F5344CB8AC3E}">
        <p14:creationId xmlns:p14="http://schemas.microsoft.com/office/powerpoint/2010/main" val="125763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C980E1-1943-6174-4A57-39548CAEE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7AEDBA-08EB-C905-59D4-7A0D87AD5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848E03-2AC1-08DC-B6A7-F028D8389D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BC149-74A6-41B1-8547-2014AB306DBD}" type="datetimeFigureOut">
              <a:rPr lang="en-IN" smtClean="0"/>
              <a:t>30-04-2023</a:t>
            </a:fld>
            <a:endParaRPr lang="en-IN"/>
          </a:p>
        </p:txBody>
      </p:sp>
      <p:sp>
        <p:nvSpPr>
          <p:cNvPr id="5" name="Footer Placeholder 4">
            <a:extLst>
              <a:ext uri="{FF2B5EF4-FFF2-40B4-BE49-F238E27FC236}">
                <a16:creationId xmlns:a16="http://schemas.microsoft.com/office/drawing/2014/main" id="{C9BBB9A5-8ACB-6348-EE9C-0972754B2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B7A3A8-B51F-400D-2C15-F5264CE964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F7F6E-D945-4704-85BC-73F426E03E97}" type="slidenum">
              <a:rPr lang="en-IN" smtClean="0"/>
              <a:t>‹#›</a:t>
            </a:fld>
            <a:endParaRPr lang="en-IN"/>
          </a:p>
        </p:txBody>
      </p:sp>
    </p:spTree>
    <p:extLst>
      <p:ext uri="{BB962C8B-B14F-4D97-AF65-F5344CB8AC3E}">
        <p14:creationId xmlns:p14="http://schemas.microsoft.com/office/powerpoint/2010/main" val="4008987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75E9-49E2-7629-E703-32C19448C6E2}"/>
              </a:ext>
            </a:extLst>
          </p:cNvPr>
          <p:cNvSpPr>
            <a:spLocks noGrp="1"/>
          </p:cNvSpPr>
          <p:nvPr>
            <p:ph type="ctrTitle"/>
          </p:nvPr>
        </p:nvSpPr>
        <p:spPr>
          <a:xfrm>
            <a:off x="1283368" y="438801"/>
            <a:ext cx="9144000" cy="1161399"/>
          </a:xfrm>
        </p:spPr>
        <p:txBody>
          <a:bodyPr>
            <a:normAutofit/>
          </a:bodyPr>
          <a:lstStyle/>
          <a:p>
            <a:r>
              <a:rPr lang="en-US" sz="5400" u="sng" dirty="0">
                <a:latin typeface="Times New Roman" panose="02020603050405020304" pitchFamily="18" charset="0"/>
                <a:cs typeface="Times New Roman" panose="02020603050405020304" pitchFamily="18" charset="0"/>
              </a:rPr>
              <a:t>CASE STUDY</a:t>
            </a:r>
            <a:endParaRPr lang="en-IN" sz="54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F854A2-4024-2D3F-3F15-88C47EAE5518}"/>
              </a:ext>
            </a:extLst>
          </p:cNvPr>
          <p:cNvSpPr>
            <a:spLocks noGrp="1"/>
          </p:cNvSpPr>
          <p:nvPr>
            <p:ph type="subTitle" idx="1"/>
          </p:nvPr>
        </p:nvSpPr>
        <p:spPr>
          <a:xfrm>
            <a:off x="1524000" y="2302627"/>
            <a:ext cx="9144000" cy="1655762"/>
          </a:xfrm>
        </p:spPr>
        <p:txBody>
          <a:bodyPr>
            <a:normAutofit/>
          </a:bodyPr>
          <a:lstStyle/>
          <a:p>
            <a:r>
              <a:rPr lang="en-US" sz="4400" dirty="0">
                <a:latin typeface="Times New Roman" panose="02020603050405020304" pitchFamily="18" charset="0"/>
                <a:cs typeface="Times New Roman" panose="02020603050405020304" pitchFamily="18" charset="0"/>
              </a:rPr>
              <a:t>GOLD ATLANTIS: REPAYING THE CREDIT</a:t>
            </a:r>
            <a:endParaRPr lang="en-IN" sz="4400" dirty="0">
              <a:latin typeface="Times New Roman" panose="02020603050405020304" pitchFamily="18" charset="0"/>
              <a:cs typeface="Times New Roman" panose="02020603050405020304" pitchFamily="18" charset="0"/>
            </a:endParaRPr>
          </a:p>
        </p:txBody>
      </p:sp>
      <p:pic>
        <p:nvPicPr>
          <p:cNvPr id="6" name="Graphic 5" descr="Bar graph with upward trend">
            <a:extLst>
              <a:ext uri="{FF2B5EF4-FFF2-40B4-BE49-F238E27FC236}">
                <a16:creationId xmlns:a16="http://schemas.microsoft.com/office/drawing/2014/main" id="{BD3C0FC4-6FB8-51C0-1FFF-CFBF169CEF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33" y="5257799"/>
            <a:ext cx="1122947" cy="1122947"/>
          </a:xfrm>
          <a:prstGeom prst="rect">
            <a:avLst/>
          </a:prstGeom>
        </p:spPr>
      </p:pic>
      <p:pic>
        <p:nvPicPr>
          <p:cNvPr id="8" name="Graphic 7" descr="Bar graph with upward trend RTL">
            <a:extLst>
              <a:ext uri="{FF2B5EF4-FFF2-40B4-BE49-F238E27FC236}">
                <a16:creationId xmlns:a16="http://schemas.microsoft.com/office/drawing/2014/main" id="{B62B3695-B00C-C1C1-1710-298055824B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1570" y="5397366"/>
            <a:ext cx="1127760" cy="1127760"/>
          </a:xfrm>
          <a:prstGeom prst="rect">
            <a:avLst/>
          </a:prstGeom>
        </p:spPr>
      </p:pic>
      <p:pic>
        <p:nvPicPr>
          <p:cNvPr id="1026" name="Picture 2">
            <a:extLst>
              <a:ext uri="{FF2B5EF4-FFF2-40B4-BE49-F238E27FC236}">
                <a16:creationId xmlns:a16="http://schemas.microsoft.com/office/drawing/2014/main" id="{33196D7D-BD03-5EAA-7454-DCBA79CFC2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9067" y="4826929"/>
            <a:ext cx="2784259" cy="1562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800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F7CFCA-F6EF-1CC4-4A53-E0362A1C5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55"/>
            <a:ext cx="11655567" cy="666391"/>
          </a:xfrm>
          <a:prstGeom prst="rect">
            <a:avLst/>
          </a:prstGeom>
        </p:spPr>
      </p:pic>
      <p:pic>
        <p:nvPicPr>
          <p:cNvPr id="6" name="Picture 5">
            <a:extLst>
              <a:ext uri="{FF2B5EF4-FFF2-40B4-BE49-F238E27FC236}">
                <a16:creationId xmlns:a16="http://schemas.microsoft.com/office/drawing/2014/main" id="{DC578995-B6D4-5B33-1C95-C78179ED7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9646"/>
            <a:ext cx="9201623" cy="3835597"/>
          </a:xfrm>
          <a:prstGeom prst="rect">
            <a:avLst/>
          </a:prstGeom>
        </p:spPr>
      </p:pic>
      <p:pic>
        <p:nvPicPr>
          <p:cNvPr id="10" name="Picture 9">
            <a:extLst>
              <a:ext uri="{FF2B5EF4-FFF2-40B4-BE49-F238E27FC236}">
                <a16:creationId xmlns:a16="http://schemas.microsoft.com/office/drawing/2014/main" id="{AF660547-DF49-CE32-96BF-552FD74F7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1623" y="1144790"/>
            <a:ext cx="2964642" cy="1473282"/>
          </a:xfrm>
          <a:prstGeom prst="rect">
            <a:avLst/>
          </a:prstGeom>
        </p:spPr>
      </p:pic>
      <p:pic>
        <p:nvPicPr>
          <p:cNvPr id="13" name="Picture 12">
            <a:extLst>
              <a:ext uri="{FF2B5EF4-FFF2-40B4-BE49-F238E27FC236}">
                <a16:creationId xmlns:a16="http://schemas.microsoft.com/office/drawing/2014/main" id="{74D0F199-ACFA-E1BF-F04E-AF458827F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217991"/>
            <a:ext cx="12208806" cy="526754"/>
          </a:xfrm>
          <a:prstGeom prst="rect">
            <a:avLst/>
          </a:prstGeom>
        </p:spPr>
      </p:pic>
    </p:spTree>
    <p:extLst>
      <p:ext uri="{BB962C8B-B14F-4D97-AF65-F5344CB8AC3E}">
        <p14:creationId xmlns:p14="http://schemas.microsoft.com/office/powerpoint/2010/main" val="378092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6D1379-3C1D-69F5-5F11-507A0D4CD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4079"/>
            <a:ext cx="10602485" cy="531937"/>
          </a:xfrm>
          <a:prstGeom prst="rect">
            <a:avLst/>
          </a:prstGeom>
        </p:spPr>
      </p:pic>
      <p:pic>
        <p:nvPicPr>
          <p:cNvPr id="6" name="Picture 5">
            <a:extLst>
              <a:ext uri="{FF2B5EF4-FFF2-40B4-BE49-F238E27FC236}">
                <a16:creationId xmlns:a16="http://schemas.microsoft.com/office/drawing/2014/main" id="{853FD7C9-2463-EB04-7142-1CAD1A6A2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6390"/>
            <a:ext cx="9239725" cy="4562376"/>
          </a:xfrm>
          <a:prstGeom prst="rect">
            <a:avLst/>
          </a:prstGeom>
        </p:spPr>
      </p:pic>
      <p:pic>
        <p:nvPicPr>
          <p:cNvPr id="10" name="Picture 9">
            <a:extLst>
              <a:ext uri="{FF2B5EF4-FFF2-40B4-BE49-F238E27FC236}">
                <a16:creationId xmlns:a16="http://schemas.microsoft.com/office/drawing/2014/main" id="{D38295C5-D84B-0D57-C268-984509B75E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9724" y="861168"/>
            <a:ext cx="2911849" cy="1362268"/>
          </a:xfrm>
          <a:prstGeom prst="rect">
            <a:avLst/>
          </a:prstGeom>
        </p:spPr>
      </p:pic>
      <p:pic>
        <p:nvPicPr>
          <p:cNvPr id="13" name="Picture 12">
            <a:extLst>
              <a:ext uri="{FF2B5EF4-FFF2-40B4-BE49-F238E27FC236}">
                <a16:creationId xmlns:a16="http://schemas.microsoft.com/office/drawing/2014/main" id="{D1B90ADF-0EE6-8171-BE17-BC8AF3FC9F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575" y="5996832"/>
            <a:ext cx="11846010" cy="625161"/>
          </a:xfrm>
          <a:prstGeom prst="rect">
            <a:avLst/>
          </a:prstGeom>
        </p:spPr>
      </p:pic>
    </p:spTree>
    <p:extLst>
      <p:ext uri="{BB962C8B-B14F-4D97-AF65-F5344CB8AC3E}">
        <p14:creationId xmlns:p14="http://schemas.microsoft.com/office/powerpoint/2010/main" val="418562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D97F44-80B1-46BC-8366-A7E97ED5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533"/>
            <a:ext cx="11066405" cy="594360"/>
          </a:xfrm>
          <a:prstGeom prst="rect">
            <a:avLst/>
          </a:prstGeom>
        </p:spPr>
      </p:pic>
      <p:pic>
        <p:nvPicPr>
          <p:cNvPr id="6" name="Picture 5">
            <a:extLst>
              <a:ext uri="{FF2B5EF4-FFF2-40B4-BE49-F238E27FC236}">
                <a16:creationId xmlns:a16="http://schemas.microsoft.com/office/drawing/2014/main" id="{73E14C93-89C5-A44A-1DC1-E76888656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4892"/>
            <a:ext cx="10722543" cy="4405909"/>
          </a:xfrm>
          <a:prstGeom prst="rect">
            <a:avLst/>
          </a:prstGeom>
        </p:spPr>
      </p:pic>
      <p:pic>
        <p:nvPicPr>
          <p:cNvPr id="10" name="Picture 9">
            <a:extLst>
              <a:ext uri="{FF2B5EF4-FFF2-40B4-BE49-F238E27FC236}">
                <a16:creationId xmlns:a16="http://schemas.microsoft.com/office/drawing/2014/main" id="{1F711C8A-FC27-CB26-DB9F-8C9E87D52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321130"/>
            <a:ext cx="12192000" cy="486338"/>
          </a:xfrm>
          <a:prstGeom prst="rect">
            <a:avLst/>
          </a:prstGeom>
        </p:spPr>
      </p:pic>
      <p:pic>
        <p:nvPicPr>
          <p:cNvPr id="13" name="Picture 12">
            <a:extLst>
              <a:ext uri="{FF2B5EF4-FFF2-40B4-BE49-F238E27FC236}">
                <a16:creationId xmlns:a16="http://schemas.microsoft.com/office/drawing/2014/main" id="{9B76CDE0-775E-B0DC-3C9F-5AEB1D02F2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2061" y="5168766"/>
            <a:ext cx="1643303" cy="1044342"/>
          </a:xfrm>
          <a:prstGeom prst="rect">
            <a:avLst/>
          </a:prstGeom>
        </p:spPr>
      </p:pic>
    </p:spTree>
    <p:extLst>
      <p:ext uri="{BB962C8B-B14F-4D97-AF65-F5344CB8AC3E}">
        <p14:creationId xmlns:p14="http://schemas.microsoft.com/office/powerpoint/2010/main" val="337022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118D3-8508-33B4-A3F1-C0B8B45DA0AF}"/>
              </a:ext>
            </a:extLst>
          </p:cNvPr>
          <p:cNvSpPr txBox="1"/>
          <p:nvPr/>
        </p:nvSpPr>
        <p:spPr>
          <a:xfrm>
            <a:off x="214964" y="308008"/>
            <a:ext cx="11762072" cy="8402300"/>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Overall Summary</a:t>
            </a:r>
          </a:p>
          <a:p>
            <a:pPr algn="ctr"/>
            <a:endParaRPr lang="en-US" sz="2800" dirty="0">
              <a:latin typeface="Times New Roman" panose="02020603050405020304" pitchFamily="18" charset="0"/>
              <a:cs typeface="Times New Roman" panose="02020603050405020304" pitchFamily="18" charset="0"/>
            </a:endParaRPr>
          </a:p>
          <a:p>
            <a:pPr marL="342900" indent="-342900">
              <a:buAutoNum type="arabicPeriod"/>
            </a:pPr>
            <a:r>
              <a:rPr lang="en-US" sz="2800" dirty="0">
                <a:latin typeface="Times New Roman" panose="02020603050405020304" pitchFamily="18" charset="0"/>
                <a:cs typeface="Times New Roman" panose="02020603050405020304" pitchFamily="18" charset="0"/>
              </a:rPr>
              <a:t>People with a car and a house and with family members more than 2 can be given more credit and Males in this case are considered as possible defaulters.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 People with cash loans , no car and a house with an occupation of low skill laborers , HR , Sales and Security Staff and Drivers who are Females are possible defaulters.</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3. People with no car . no house and coming from a working class and commercial associates who are females are possible defaulters.</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4. People with cash loan and 2 children having status of civil marriage and single are the possible defaulters </a:t>
            </a:r>
            <a:r>
              <a:rPr lang="en-US" sz="2800" dirty="0" err="1">
                <a:latin typeface="Times New Roman" panose="02020603050405020304" pitchFamily="18" charset="0"/>
                <a:cs typeface="Times New Roman" panose="02020603050405020304" pitchFamily="18" charset="0"/>
              </a:rPr>
              <a:t>whoe</a:t>
            </a:r>
            <a:r>
              <a:rPr lang="en-US" sz="2800" dirty="0">
                <a:latin typeface="Times New Roman" panose="02020603050405020304" pitchFamily="18" charset="0"/>
                <a:cs typeface="Times New Roman" panose="02020603050405020304" pitchFamily="18" charset="0"/>
              </a:rPr>
              <a:t> are females . Married status females can be given more credit.</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5. People with only one child and are employed who are Male with status Single, </a:t>
            </a:r>
            <a:r>
              <a:rPr lang="en-US" sz="2800" dirty="0" err="1">
                <a:latin typeface="Times New Roman" panose="02020603050405020304" pitchFamily="18" charset="0"/>
                <a:cs typeface="Times New Roman" panose="02020603050405020304" pitchFamily="18" charset="0"/>
              </a:rPr>
              <a:t>Seperated</a:t>
            </a:r>
            <a:r>
              <a:rPr lang="en-US" sz="2800" dirty="0">
                <a:latin typeface="Times New Roman" panose="02020603050405020304" pitchFamily="18" charset="0"/>
                <a:cs typeface="Times New Roman" panose="02020603050405020304" pitchFamily="18" charset="0"/>
              </a:rPr>
              <a:t> are the possible defaulters . Married people have a higher income.</a:t>
            </a:r>
          </a:p>
          <a:p>
            <a:pPr algn="ctr"/>
            <a:endParaRPr lang="en-US" dirty="0"/>
          </a:p>
          <a:p>
            <a:pPr algn="ctr"/>
            <a:endParaRPr lang="en-IN" dirty="0"/>
          </a:p>
        </p:txBody>
      </p:sp>
    </p:spTree>
    <p:extLst>
      <p:ext uri="{BB962C8B-B14F-4D97-AF65-F5344CB8AC3E}">
        <p14:creationId xmlns:p14="http://schemas.microsoft.com/office/powerpoint/2010/main" val="1802252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63220-F61A-C5DF-3DFF-DBFCA132F226}"/>
              </a:ext>
            </a:extLst>
          </p:cNvPr>
          <p:cNvSpPr txBox="1"/>
          <p:nvPr/>
        </p:nvSpPr>
        <p:spPr>
          <a:xfrm>
            <a:off x="1164657" y="1020278"/>
            <a:ext cx="9403882" cy="1446550"/>
          </a:xfrm>
          <a:prstGeom prst="rect">
            <a:avLst/>
          </a:prstGeom>
          <a:noFill/>
        </p:spPr>
        <p:txBody>
          <a:bodyPr wrap="square" rtlCol="0">
            <a:spAutoFit/>
          </a:bodyPr>
          <a:lstStyle/>
          <a:p>
            <a:pPr algn="ctr"/>
            <a:r>
              <a:rPr lang="en-US" sz="8800" dirty="0">
                <a:latin typeface="Times New Roman" panose="02020603050405020304" pitchFamily="18" charset="0"/>
                <a:cs typeface="Times New Roman" panose="02020603050405020304" pitchFamily="18" charset="0"/>
              </a:rPr>
              <a:t>THANK YOU</a:t>
            </a:r>
            <a:endParaRPr lang="en-IN" sz="8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949B39-B52D-683B-E762-55F9DFEAEC50}"/>
              </a:ext>
            </a:extLst>
          </p:cNvPr>
          <p:cNvSpPr txBox="1"/>
          <p:nvPr/>
        </p:nvSpPr>
        <p:spPr>
          <a:xfrm>
            <a:off x="9509760" y="5736657"/>
            <a:ext cx="2682240" cy="646331"/>
          </a:xfrm>
          <a:prstGeom prst="rect">
            <a:avLst/>
          </a:prstGeom>
          <a:noFill/>
        </p:spPr>
        <p:txBody>
          <a:bodyPr wrap="square" rtlCol="0">
            <a:spAutoFit/>
          </a:bodyPr>
          <a:lstStyle/>
          <a:p>
            <a:r>
              <a:rPr lang="en-US" dirty="0"/>
              <a:t>BY-</a:t>
            </a:r>
          </a:p>
          <a:p>
            <a:r>
              <a:rPr lang="en-US" dirty="0"/>
              <a:t>ARJUN MAURYA</a:t>
            </a:r>
            <a:endParaRPr lang="en-IN" dirty="0"/>
          </a:p>
        </p:txBody>
      </p:sp>
    </p:spTree>
    <p:extLst>
      <p:ext uri="{BB962C8B-B14F-4D97-AF65-F5344CB8AC3E}">
        <p14:creationId xmlns:p14="http://schemas.microsoft.com/office/powerpoint/2010/main" val="1582030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D77218-E890-184F-51F9-BAD0029B7738}"/>
              </a:ext>
            </a:extLst>
          </p:cNvPr>
          <p:cNvSpPr txBox="1"/>
          <p:nvPr/>
        </p:nvSpPr>
        <p:spPr>
          <a:xfrm>
            <a:off x="304800" y="822960"/>
            <a:ext cx="10622280" cy="443198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 about the Dataset:</a:t>
            </a:r>
          </a:p>
          <a:p>
            <a:r>
              <a:rPr lang="en-US" sz="2400" dirty="0">
                <a:latin typeface="Times New Roman" panose="02020603050405020304" pitchFamily="18" charset="0"/>
                <a:cs typeface="Times New Roman" panose="02020603050405020304" pitchFamily="18" charset="0"/>
              </a:rPr>
              <a:t>Gold Atlantis, a credit- providing firm, observed a rise in the number of defaulters . The firm is only interested in those customers who have a lower probability of becoming a defaulter.</a:t>
            </a:r>
          </a:p>
          <a:p>
            <a:endParaRPr lang="en-US" dirty="0"/>
          </a:p>
          <a:p>
            <a:endParaRPr lang="en-US" dirty="0"/>
          </a:p>
          <a:p>
            <a:endParaRPr lang="en-US" dirty="0"/>
          </a:p>
          <a:p>
            <a:endParaRPr lang="en-US" dirty="0"/>
          </a:p>
          <a:p>
            <a:endParaRPr lang="en-US" dirty="0"/>
          </a:p>
          <a:p>
            <a:r>
              <a:rPr lang="en-US" sz="2400" dirty="0">
                <a:latin typeface="Times New Roman" panose="02020603050405020304" pitchFamily="18" charset="0"/>
                <a:cs typeface="Times New Roman" panose="02020603050405020304" pitchFamily="18" charset="0"/>
              </a:rPr>
              <a:t>Objective:</a:t>
            </a:r>
          </a:p>
          <a:p>
            <a:r>
              <a:rPr lang="en-IN" sz="2400" dirty="0">
                <a:latin typeface="Times New Roman" panose="02020603050405020304" pitchFamily="18" charset="0"/>
                <a:cs typeface="Times New Roman" panose="02020603050405020304" pitchFamily="18" charset="0"/>
              </a:rPr>
              <a:t>The aim of this analyze the credit data of Gold Atlantis, figure out various pattern in the data and make interpretations. To help the firm to identify the customers who have a lower probability of becoming a defaulter</a:t>
            </a:r>
            <a:r>
              <a:rPr lang="en-IN" dirty="0"/>
              <a:t>.</a:t>
            </a:r>
            <a:endParaRPr lang="en-US" dirty="0"/>
          </a:p>
        </p:txBody>
      </p:sp>
      <p:pic>
        <p:nvPicPr>
          <p:cNvPr id="2050" name="Picture 2">
            <a:extLst>
              <a:ext uri="{FF2B5EF4-FFF2-40B4-BE49-F238E27FC236}">
                <a16:creationId xmlns:a16="http://schemas.microsoft.com/office/drawing/2014/main" id="{5BDBD2D8-E405-4B5F-9F02-6F7CCAB7A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6880" y="4930073"/>
            <a:ext cx="2722646" cy="190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65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81DBCA-F286-9239-9889-FCB1B38D93B1}"/>
              </a:ext>
            </a:extLst>
          </p:cNvPr>
          <p:cNvSpPr txBox="1"/>
          <p:nvPr/>
        </p:nvSpPr>
        <p:spPr>
          <a:xfrm>
            <a:off x="115503" y="231006"/>
            <a:ext cx="11675444"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Loading the given Dataset into a data frame called londf:</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below dataset contains: 100000 rows and 24 columns.</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9BABEC9-F47E-8A8C-81B2-8A1A81259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27" y="1556463"/>
            <a:ext cx="11224310" cy="4411200"/>
          </a:xfrm>
          <a:prstGeom prst="rect">
            <a:avLst/>
          </a:prstGeom>
        </p:spPr>
      </p:pic>
    </p:spTree>
    <p:extLst>
      <p:ext uri="{BB962C8B-B14F-4D97-AF65-F5344CB8AC3E}">
        <p14:creationId xmlns:p14="http://schemas.microsoft.com/office/powerpoint/2010/main" val="37819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45E0A0-6EAA-221E-824F-EC945797C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8" y="199683"/>
            <a:ext cx="10567884" cy="714662"/>
          </a:xfrm>
          <a:prstGeom prst="rect">
            <a:avLst/>
          </a:prstGeom>
        </p:spPr>
      </p:pic>
      <p:pic>
        <p:nvPicPr>
          <p:cNvPr id="6" name="Picture 5">
            <a:extLst>
              <a:ext uri="{FF2B5EF4-FFF2-40B4-BE49-F238E27FC236}">
                <a16:creationId xmlns:a16="http://schemas.microsoft.com/office/drawing/2014/main" id="{C2DA7599-E8FA-48BE-E46A-75704937E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8" y="914344"/>
            <a:ext cx="11558601" cy="4052291"/>
          </a:xfrm>
          <a:prstGeom prst="rect">
            <a:avLst/>
          </a:prstGeom>
        </p:spPr>
      </p:pic>
      <p:pic>
        <p:nvPicPr>
          <p:cNvPr id="10" name="Picture 9">
            <a:extLst>
              <a:ext uri="{FF2B5EF4-FFF2-40B4-BE49-F238E27FC236}">
                <a16:creationId xmlns:a16="http://schemas.microsoft.com/office/drawing/2014/main" id="{289515F1-0D38-E924-01D0-A79C947D9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58" y="4969041"/>
            <a:ext cx="1493567" cy="974615"/>
          </a:xfrm>
          <a:prstGeom prst="rect">
            <a:avLst/>
          </a:prstGeom>
        </p:spPr>
      </p:pic>
      <p:pic>
        <p:nvPicPr>
          <p:cNvPr id="13" name="Picture 12">
            <a:extLst>
              <a:ext uri="{FF2B5EF4-FFF2-40B4-BE49-F238E27FC236}">
                <a16:creationId xmlns:a16="http://schemas.microsoft.com/office/drawing/2014/main" id="{D83B3448-D95F-1D3B-CD0E-57C4242801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158" y="5867940"/>
            <a:ext cx="11790293" cy="568696"/>
          </a:xfrm>
          <a:prstGeom prst="rect">
            <a:avLst/>
          </a:prstGeom>
        </p:spPr>
      </p:pic>
    </p:spTree>
    <p:extLst>
      <p:ext uri="{BB962C8B-B14F-4D97-AF65-F5344CB8AC3E}">
        <p14:creationId xmlns:p14="http://schemas.microsoft.com/office/powerpoint/2010/main" val="333981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B0C506-4D2E-A589-00B6-F57756247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3" y="60158"/>
            <a:ext cx="11086481" cy="565484"/>
          </a:xfrm>
          <a:prstGeom prst="rect">
            <a:avLst/>
          </a:prstGeom>
        </p:spPr>
      </p:pic>
      <p:pic>
        <p:nvPicPr>
          <p:cNvPr id="6" name="Picture 5">
            <a:extLst>
              <a:ext uri="{FF2B5EF4-FFF2-40B4-BE49-F238E27FC236}">
                <a16:creationId xmlns:a16="http://schemas.microsoft.com/office/drawing/2014/main" id="{4D37A534-6376-EDC3-C5E1-A7D8036FA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3" y="625642"/>
            <a:ext cx="11284908" cy="4091558"/>
          </a:xfrm>
          <a:prstGeom prst="rect">
            <a:avLst/>
          </a:prstGeom>
        </p:spPr>
      </p:pic>
      <p:pic>
        <p:nvPicPr>
          <p:cNvPr id="10" name="Picture 9">
            <a:extLst>
              <a:ext uri="{FF2B5EF4-FFF2-40B4-BE49-F238E27FC236}">
                <a16:creationId xmlns:a16="http://schemas.microsoft.com/office/drawing/2014/main" id="{A2921F38-4A94-0BA7-A801-0151C8AD6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37" y="4717200"/>
            <a:ext cx="1897067" cy="1148226"/>
          </a:xfrm>
          <a:prstGeom prst="rect">
            <a:avLst/>
          </a:prstGeom>
        </p:spPr>
      </p:pic>
      <p:pic>
        <p:nvPicPr>
          <p:cNvPr id="13" name="Picture 12">
            <a:extLst>
              <a:ext uri="{FF2B5EF4-FFF2-40B4-BE49-F238E27FC236}">
                <a16:creationId xmlns:a16="http://schemas.microsoft.com/office/drawing/2014/main" id="{4ED7B46D-5EA4-543B-44A5-0F9A5B52F3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3" y="6168622"/>
            <a:ext cx="12033360" cy="523654"/>
          </a:xfrm>
          <a:prstGeom prst="rect">
            <a:avLst/>
          </a:prstGeom>
        </p:spPr>
      </p:pic>
    </p:spTree>
    <p:extLst>
      <p:ext uri="{BB962C8B-B14F-4D97-AF65-F5344CB8AC3E}">
        <p14:creationId xmlns:p14="http://schemas.microsoft.com/office/powerpoint/2010/main" val="338838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894D5C-AF94-0270-29C6-8468E4E51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157"/>
            <a:ext cx="11103958" cy="661737"/>
          </a:xfrm>
          <a:prstGeom prst="rect">
            <a:avLst/>
          </a:prstGeom>
        </p:spPr>
      </p:pic>
      <p:pic>
        <p:nvPicPr>
          <p:cNvPr id="6" name="Picture 5">
            <a:extLst>
              <a:ext uri="{FF2B5EF4-FFF2-40B4-BE49-F238E27FC236}">
                <a16:creationId xmlns:a16="http://schemas.microsoft.com/office/drawing/2014/main" id="{EC909806-DEBC-3DCE-2546-D6904E70E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21893"/>
            <a:ext cx="12026449" cy="4254367"/>
          </a:xfrm>
          <a:prstGeom prst="rect">
            <a:avLst/>
          </a:prstGeom>
        </p:spPr>
      </p:pic>
      <p:pic>
        <p:nvPicPr>
          <p:cNvPr id="10" name="Picture 9">
            <a:extLst>
              <a:ext uri="{FF2B5EF4-FFF2-40B4-BE49-F238E27FC236}">
                <a16:creationId xmlns:a16="http://schemas.microsoft.com/office/drawing/2014/main" id="{357610EE-4C69-F265-BB35-3B62A0AD6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 y="4976260"/>
            <a:ext cx="1787091" cy="1061506"/>
          </a:xfrm>
          <a:prstGeom prst="rect">
            <a:avLst/>
          </a:prstGeom>
        </p:spPr>
      </p:pic>
      <p:pic>
        <p:nvPicPr>
          <p:cNvPr id="13" name="Picture 12">
            <a:extLst>
              <a:ext uri="{FF2B5EF4-FFF2-40B4-BE49-F238E27FC236}">
                <a16:creationId xmlns:a16="http://schemas.microsoft.com/office/drawing/2014/main" id="{04B8A77B-4310-5858-68A4-CD8031D64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 y="6136106"/>
            <a:ext cx="11184770" cy="495699"/>
          </a:xfrm>
          <a:prstGeom prst="rect">
            <a:avLst/>
          </a:prstGeom>
        </p:spPr>
      </p:pic>
    </p:spTree>
    <p:extLst>
      <p:ext uri="{BB962C8B-B14F-4D97-AF65-F5344CB8AC3E}">
        <p14:creationId xmlns:p14="http://schemas.microsoft.com/office/powerpoint/2010/main" val="344261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A0661B-A20D-1788-00B6-919AE41D3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830"/>
            <a:ext cx="11744676" cy="701816"/>
          </a:xfrm>
          <a:prstGeom prst="rect">
            <a:avLst/>
          </a:prstGeom>
        </p:spPr>
      </p:pic>
      <p:pic>
        <p:nvPicPr>
          <p:cNvPr id="6" name="Picture 5">
            <a:extLst>
              <a:ext uri="{FF2B5EF4-FFF2-40B4-BE49-F238E27FC236}">
                <a16:creationId xmlns:a16="http://schemas.microsoft.com/office/drawing/2014/main" id="{2EAA3060-12ED-3B30-C933-F47B7D82F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4" y="1694046"/>
            <a:ext cx="9024389" cy="3696102"/>
          </a:xfrm>
          <a:prstGeom prst="rect">
            <a:avLst/>
          </a:prstGeom>
        </p:spPr>
      </p:pic>
      <p:pic>
        <p:nvPicPr>
          <p:cNvPr id="10" name="Picture 9">
            <a:extLst>
              <a:ext uri="{FF2B5EF4-FFF2-40B4-BE49-F238E27FC236}">
                <a16:creationId xmlns:a16="http://schemas.microsoft.com/office/drawing/2014/main" id="{AEB78154-3960-042E-6096-F4EE99F64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163" y="854149"/>
            <a:ext cx="3119838" cy="4381994"/>
          </a:xfrm>
          <a:prstGeom prst="rect">
            <a:avLst/>
          </a:prstGeom>
        </p:spPr>
      </p:pic>
      <p:pic>
        <p:nvPicPr>
          <p:cNvPr id="13" name="Picture 12">
            <a:extLst>
              <a:ext uri="{FF2B5EF4-FFF2-40B4-BE49-F238E27FC236}">
                <a16:creationId xmlns:a16="http://schemas.microsoft.com/office/drawing/2014/main" id="{6BD97E63-421C-0B26-57E3-313556A519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827" y="6150543"/>
            <a:ext cx="11871778" cy="629627"/>
          </a:xfrm>
          <a:prstGeom prst="rect">
            <a:avLst/>
          </a:prstGeom>
        </p:spPr>
      </p:pic>
    </p:spTree>
    <p:extLst>
      <p:ext uri="{BB962C8B-B14F-4D97-AF65-F5344CB8AC3E}">
        <p14:creationId xmlns:p14="http://schemas.microsoft.com/office/powerpoint/2010/main" val="426714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C6FEE2-7738-317C-E66D-F0897BB56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7155"/>
            <a:ext cx="11823133" cy="779119"/>
          </a:xfrm>
          <a:prstGeom prst="rect">
            <a:avLst/>
          </a:prstGeom>
        </p:spPr>
      </p:pic>
      <p:pic>
        <p:nvPicPr>
          <p:cNvPr id="6" name="Picture 5">
            <a:extLst>
              <a:ext uri="{FF2B5EF4-FFF2-40B4-BE49-F238E27FC236}">
                <a16:creationId xmlns:a16="http://schemas.microsoft.com/office/drawing/2014/main" id="{76C0B346-5BA4-9FEE-1EA9-A4FDCE431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76" y="950640"/>
            <a:ext cx="9253023" cy="4035245"/>
          </a:xfrm>
          <a:prstGeom prst="rect">
            <a:avLst/>
          </a:prstGeom>
        </p:spPr>
      </p:pic>
      <p:pic>
        <p:nvPicPr>
          <p:cNvPr id="10" name="Picture 9">
            <a:extLst>
              <a:ext uri="{FF2B5EF4-FFF2-40B4-BE49-F238E27FC236}">
                <a16:creationId xmlns:a16="http://schemas.microsoft.com/office/drawing/2014/main" id="{5374417B-BCFF-0C92-5B38-D98942AAA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2249" y="1723471"/>
            <a:ext cx="2733575" cy="2232511"/>
          </a:xfrm>
          <a:prstGeom prst="rect">
            <a:avLst/>
          </a:prstGeom>
        </p:spPr>
      </p:pic>
      <p:pic>
        <p:nvPicPr>
          <p:cNvPr id="13" name="Picture 12">
            <a:extLst>
              <a:ext uri="{FF2B5EF4-FFF2-40B4-BE49-F238E27FC236}">
                <a16:creationId xmlns:a16="http://schemas.microsoft.com/office/drawing/2014/main" id="{EF952AF2-5D55-20D8-50D8-09CC17C3FE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184" y="6006165"/>
            <a:ext cx="11681051" cy="539126"/>
          </a:xfrm>
          <a:prstGeom prst="rect">
            <a:avLst/>
          </a:prstGeom>
        </p:spPr>
      </p:pic>
    </p:spTree>
    <p:extLst>
      <p:ext uri="{BB962C8B-B14F-4D97-AF65-F5344CB8AC3E}">
        <p14:creationId xmlns:p14="http://schemas.microsoft.com/office/powerpoint/2010/main" val="291789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DC1EFC-E3FB-63D5-ED46-677A075D1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880"/>
            <a:ext cx="11970654" cy="544637"/>
          </a:xfrm>
          <a:prstGeom prst="rect">
            <a:avLst/>
          </a:prstGeom>
        </p:spPr>
      </p:pic>
      <p:pic>
        <p:nvPicPr>
          <p:cNvPr id="6" name="Picture 5">
            <a:extLst>
              <a:ext uri="{FF2B5EF4-FFF2-40B4-BE49-F238E27FC236}">
                <a16:creationId xmlns:a16="http://schemas.microsoft.com/office/drawing/2014/main" id="{5682FE8E-B737-ADB6-2651-01A5D3C19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4256"/>
            <a:ext cx="9258776" cy="4251256"/>
          </a:xfrm>
          <a:prstGeom prst="rect">
            <a:avLst/>
          </a:prstGeom>
        </p:spPr>
      </p:pic>
      <p:pic>
        <p:nvPicPr>
          <p:cNvPr id="10" name="Picture 9">
            <a:extLst>
              <a:ext uri="{FF2B5EF4-FFF2-40B4-BE49-F238E27FC236}">
                <a16:creationId xmlns:a16="http://schemas.microsoft.com/office/drawing/2014/main" id="{3496C4BB-D8DE-2453-39B8-D6C74B761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8252" y="654517"/>
            <a:ext cx="2853748" cy="4143343"/>
          </a:xfrm>
          <a:prstGeom prst="rect">
            <a:avLst/>
          </a:prstGeom>
        </p:spPr>
      </p:pic>
      <p:pic>
        <p:nvPicPr>
          <p:cNvPr id="13" name="Picture 12">
            <a:extLst>
              <a:ext uri="{FF2B5EF4-FFF2-40B4-BE49-F238E27FC236}">
                <a16:creationId xmlns:a16="http://schemas.microsoft.com/office/drawing/2014/main" id="{8742B70A-B777-9375-0F5A-4B3587C636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95" y="6163527"/>
            <a:ext cx="11701911" cy="544637"/>
          </a:xfrm>
          <a:prstGeom prst="rect">
            <a:avLst/>
          </a:prstGeom>
        </p:spPr>
      </p:pic>
    </p:spTree>
    <p:extLst>
      <p:ext uri="{BB962C8B-B14F-4D97-AF65-F5344CB8AC3E}">
        <p14:creationId xmlns:p14="http://schemas.microsoft.com/office/powerpoint/2010/main" val="2064892435"/>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623</TotalTime>
  <Words>277</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A M</dc:creator>
  <cp:lastModifiedBy>A M</cp:lastModifiedBy>
  <cp:revision>6</cp:revision>
  <dcterms:created xsi:type="dcterms:W3CDTF">2023-04-25T17:54:20Z</dcterms:created>
  <dcterms:modified xsi:type="dcterms:W3CDTF">2023-04-30T10:16:37Z</dcterms:modified>
</cp:coreProperties>
</file>