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5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7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5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6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3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962B-7200-41F7-BEEE-CD49572824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FD60-EBAF-4379-BCA9-68DC2B4F78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8B806-1B4C-9ADF-701A-1328C966687B}"/>
              </a:ext>
            </a:extLst>
          </p:cNvPr>
          <p:cNvSpPr txBox="1"/>
          <p:nvPr/>
        </p:nvSpPr>
        <p:spPr>
          <a:xfrm>
            <a:off x="1767155" y="914400"/>
            <a:ext cx="8835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endParaRPr lang="en-IN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B9E1F-8EF3-CCC3-0400-2CF0AB1D1882}"/>
              </a:ext>
            </a:extLst>
          </p:cNvPr>
          <p:cNvSpPr txBox="1"/>
          <p:nvPr/>
        </p:nvSpPr>
        <p:spPr>
          <a:xfrm>
            <a:off x="986319" y="3429000"/>
            <a:ext cx="10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 HOUSING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House">
            <a:extLst>
              <a:ext uri="{FF2B5EF4-FFF2-40B4-BE49-F238E27FC236}">
                <a16:creationId xmlns:a16="http://schemas.microsoft.com/office/drawing/2014/main" id="{0BEC73A9-20AF-6203-8CD1-6480F0CEB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779" y="4797643"/>
            <a:ext cx="1464068" cy="14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8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5EF9CB-F3D2-A0CC-0603-B2C9897AA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864"/>
            <a:ext cx="11822399" cy="425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92E1D0-3A69-5DD5-FAA6-886D76B6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" y="376285"/>
            <a:ext cx="10776220" cy="501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78353-DE3F-1522-15D8-839C63AED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6" y="1763021"/>
            <a:ext cx="8223673" cy="3968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38332-F5EA-8A47-12FA-510CEBBC2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4" y="6043515"/>
            <a:ext cx="10288883" cy="4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54F32-E7DB-DD02-045B-49512449A1D7}"/>
              </a:ext>
            </a:extLst>
          </p:cNvPr>
          <p:cNvSpPr txBox="1"/>
          <p:nvPr/>
        </p:nvSpPr>
        <p:spPr>
          <a:xfrm>
            <a:off x="277402" y="852755"/>
            <a:ext cx="1138376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Summary: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Analysis we found that-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Bachelors: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City which includes pets and furnished rooms with suitable conditions at lower prices is City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 Horizonte.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mid-size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with cheap price and houses which are pet friendly and furnished rooms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with cheap price, which includes no pets and unfurnished rooms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 Horizonte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large families: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with affordable prices which do not allow pets and have unfurnished rooms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Campinas.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with affordable price which allow pets and furnished rooms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Porto Alegre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43179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3F377-6E6F-3B40-9FF1-840808A0A86A}"/>
              </a:ext>
            </a:extLst>
          </p:cNvPr>
          <p:cNvSpPr txBox="1"/>
          <p:nvPr/>
        </p:nvSpPr>
        <p:spPr>
          <a:xfrm>
            <a:off x="462337" y="2034283"/>
            <a:ext cx="106132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26848-84BB-8E04-C27C-9FDCCC1675E8}"/>
              </a:ext>
            </a:extLst>
          </p:cNvPr>
          <p:cNvSpPr txBox="1"/>
          <p:nvPr/>
        </p:nvSpPr>
        <p:spPr>
          <a:xfrm flipH="1">
            <a:off x="9076702" y="5614825"/>
            <a:ext cx="226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</a:t>
            </a:r>
          </a:p>
          <a:p>
            <a:r>
              <a:rPr lang="en-US" dirty="0"/>
              <a:t>ARJUN MAURYA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8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4F49E-5F10-E628-6548-B79DEBCF556B}"/>
              </a:ext>
            </a:extLst>
          </p:cNvPr>
          <p:cNvSpPr txBox="1"/>
          <p:nvPr/>
        </p:nvSpPr>
        <p:spPr>
          <a:xfrm>
            <a:off x="318499" y="565079"/>
            <a:ext cx="1145568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Dataset</a:t>
            </a:r>
            <a:r>
              <a:rPr lang="en-US" sz="4000" dirty="0"/>
              <a:t>:</a:t>
            </a:r>
          </a:p>
          <a:p>
            <a:endParaRPr lang="en-US" sz="4000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Castro Brazila Inc. , a top real estate management firm with a nationwide presence in Brazil , wishes to help people choose an alternate city to relocate to.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120A6-A19F-3191-79B5-AE9EB31759C6}"/>
              </a:ext>
            </a:extLst>
          </p:cNvPr>
          <p:cNvSpPr txBox="1"/>
          <p:nvPr/>
        </p:nvSpPr>
        <p:spPr>
          <a:xfrm>
            <a:off x="318499" y="3984597"/>
            <a:ext cx="1042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the firm figure out suitable cities for relocation for Bachelors, for Mid-size Families, and for large families.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6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E3036-3364-1297-8CC0-A592E57F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2" y="1882683"/>
            <a:ext cx="11216415" cy="4764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22045-4AAD-1DBB-4A28-B6CA300278B8}"/>
              </a:ext>
            </a:extLst>
          </p:cNvPr>
          <p:cNvSpPr txBox="1"/>
          <p:nvPr/>
        </p:nvSpPr>
        <p:spPr>
          <a:xfrm>
            <a:off x="595901" y="482885"/>
            <a:ext cx="11216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given Dataset into a data frame called brazil_df: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dataset contains: 10692 rows and 13 columns.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7AC75-BD49-3088-834C-A34B11BD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0" y="172119"/>
            <a:ext cx="9165675" cy="670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E28FF-3251-3EEB-E4A7-DEB77689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215"/>
            <a:ext cx="8401482" cy="39435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B8CDA4-6140-C932-09F1-568BC5061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0" y="6293973"/>
            <a:ext cx="11828290" cy="473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A89A89-D7B3-45F7-053C-6B111D4F1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2" y="876232"/>
            <a:ext cx="8826815" cy="451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D4A15-8883-92AC-F13A-EFC77B067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2" y="1499534"/>
            <a:ext cx="9494637" cy="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B5FFDE-9153-AF0C-5678-A5E4DBD5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1254562"/>
            <a:ext cx="8490386" cy="4165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BE50DF-382B-57B2-E788-39EDC554F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4" y="5876515"/>
            <a:ext cx="11618597" cy="5128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AA8F7C-9C9D-47F6-9823-70110F8BE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101122"/>
            <a:ext cx="11715103" cy="44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5F30D-2736-1C42-C4A1-01124CCF3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8" y="708271"/>
            <a:ext cx="10000364" cy="33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70154-AC8A-6F3F-7F64-C6370089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125407" cy="729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A36A8-7A80-BE11-121D-AC0ADE2F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455"/>
            <a:ext cx="11857203" cy="52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56FF4F-69F9-15CA-4FF9-8CE842DA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3" y="2146881"/>
            <a:ext cx="8369730" cy="3981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04D46-D83A-617A-3F1F-2C16A06B9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" y="6386712"/>
            <a:ext cx="11779683" cy="34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A9AC0-A44B-4641-F524-831B01B08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2" y="662768"/>
            <a:ext cx="10530549" cy="5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1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AA3DE5-C956-D234-FBB9-1ADCEFD5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" y="1149480"/>
            <a:ext cx="11524596" cy="586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448EE7-9BD0-724E-4187-F78304698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" y="1850817"/>
            <a:ext cx="8261775" cy="3937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C6E13-423A-9A8A-119F-3E3A4AD52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6" y="6097313"/>
            <a:ext cx="11722081" cy="5385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553540-6602-879C-F459-EBCAD53B1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6" y="275250"/>
            <a:ext cx="11332950" cy="5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81235-EBD8-AD57-3F68-8B9622F9A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71"/>
            <a:ext cx="9904186" cy="719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1C002-A5AC-4275-8E64-7134E2C5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45"/>
            <a:ext cx="11940388" cy="646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FA3E2-7496-B7AB-8215-C39E9BA04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" y="1006293"/>
            <a:ext cx="11702156" cy="70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73CC3-EC44-9F99-458C-A57605FD0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" y="2234627"/>
            <a:ext cx="7797977" cy="3847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60716D-3E2F-8E0F-1DFB-ECD187A2C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" y="6215865"/>
            <a:ext cx="10830733" cy="3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1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6214A-C6E7-F13D-B071-AAF7CC7C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" y="1036826"/>
            <a:ext cx="13079420" cy="43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0C6F3-2046-0721-46A3-63BADD547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" y="159598"/>
            <a:ext cx="11804591" cy="744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CBBC2-720D-5831-0107-672A39B6F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" y="1729025"/>
            <a:ext cx="8331628" cy="3975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FD1C1-C624-7950-A975-6C79EAA34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" y="6187533"/>
            <a:ext cx="10061131" cy="4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199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 M</cp:lastModifiedBy>
  <cp:revision>13</cp:revision>
  <dcterms:created xsi:type="dcterms:W3CDTF">2023-04-24T10:39:14Z</dcterms:created>
  <dcterms:modified xsi:type="dcterms:W3CDTF">2023-04-26T10:15:45Z</dcterms:modified>
</cp:coreProperties>
</file>