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Ubuntu"/>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Ubuntu-regular.fntdata"/><Relationship Id="rId21" Type="http://schemas.openxmlformats.org/officeDocument/2006/relationships/slide" Target="slides/slide16.xml"/><Relationship Id="rId24" Type="http://schemas.openxmlformats.org/officeDocument/2006/relationships/font" Target="fonts/Ubuntu-italic.fntdata"/><Relationship Id="rId23" Type="http://schemas.openxmlformats.org/officeDocument/2006/relationships/font" Target="fonts/Ubuntu-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Ubuntu-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17d2581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17d2581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we are team Kraken, here with a virtual health service agent to make you fitter.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17d2581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17d2581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is all you need to put in.</a:t>
            </a:r>
            <a:endParaRPr/>
          </a:p>
          <a:p>
            <a:pPr indent="0" lvl="0" marL="0" rtl="0" algn="l">
              <a:spcBef>
                <a:spcPts val="0"/>
              </a:spcBef>
              <a:spcAft>
                <a:spcPts val="0"/>
              </a:spcAft>
              <a:buNone/>
            </a:pPr>
            <a:r>
              <a:rPr lang="en"/>
              <a:t>With some dedication. Kraken will do the motivation fetching for you.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117d2581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17d2581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only this, it will give you day based exercise routines.</a:t>
            </a:r>
            <a:endParaRPr/>
          </a:p>
          <a:p>
            <a:pPr indent="0" lvl="0" marL="0" rtl="0" algn="l">
              <a:spcBef>
                <a:spcPts val="0"/>
              </a:spcBef>
              <a:spcAft>
                <a:spcPts val="0"/>
              </a:spcAft>
              <a:buNone/>
            </a:pPr>
            <a:r>
              <a:rPr lang="en"/>
              <a:t>Get you links on something you don’t understand or some exercise you don’t know.</a:t>
            </a:r>
            <a:endParaRPr/>
          </a:p>
          <a:p>
            <a:pPr indent="0" lvl="0" marL="0" rtl="0" algn="l">
              <a:spcBef>
                <a:spcPts val="0"/>
              </a:spcBef>
              <a:spcAft>
                <a:spcPts val="0"/>
              </a:spcAft>
              <a:buNone/>
            </a:pPr>
            <a:r>
              <a:rPr lang="en"/>
              <a:t>It also takes input of the amount of calories you want to burn and gives a route accordingly.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1318526c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1318526c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13437c69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13437c69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apps which tells you the best route according to traffic, but there is no such app which will suggest you the best route according to the air quality.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1318526cd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1318526cd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13437c69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13437c69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13437c69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13437c69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17d2581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17d2581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walk you through the core idea of Kraken.Fit.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you ever thought of going for a run or jog or walk, outdoors, to get a better and healthy lifestyle.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318526cd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318526cd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where would you walk with the environment polluted at higher toxic levels than ever that will affect your health in a very bad way. We are in a smoke, smog, pollens, trash ridden place, whose air is bad to breath and parks un-walkable.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17d2581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17d2581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Kraken.Fit to our rescue. Kraken.Fit will be your best bud in your daily fitness endeavours.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17d2581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17d2581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Kraken fit provides you with the purest most clean routes to take a stroll without harming yourself that would have happened otherwise. The route selection takes into consideration the weather, pollen content, pollution, air quality index, time of the day and traffic data too so you get a pleasant experience and can also cycle all the way.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3437c6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3437c6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1318526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1318526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 fetches all these data points and maps 264 waypoints in layers of 4 throughout the area based on the distance that you wanted to cover as shown. These waypoints are then filtered to find the best possible route by smartly using the path finding algorithms of Computer Science like the floyd warshall algorithm.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117d2581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117d2581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 is all but good, spreading even more goodness.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17d2581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17d2581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thing about the app is </a:t>
            </a:r>
            <a:r>
              <a:rPr lang="en"/>
              <a:t> that you don’t need to install anything extra. It works off of your favourite applications, whatsapp or telegram and everyone’s go to, google maps.</a:t>
            </a:r>
            <a:endParaRPr/>
          </a:p>
          <a:p>
            <a:pPr indent="0" lvl="0" marL="0" rtl="0" algn="l">
              <a:spcBef>
                <a:spcPts val="0"/>
              </a:spcBef>
              <a:spcAft>
                <a:spcPts val="0"/>
              </a:spcAft>
              <a:buNone/>
            </a:pPr>
            <a:r>
              <a:rPr lang="en"/>
              <a:t>We stand proud of the</a:t>
            </a:r>
            <a:r>
              <a:rPr lang="en"/>
              <a:t> experience that you get. It is butter smooth.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breezometer.com/air-quality-map/search?lat=28.737036599999996&amp;lon=77.112420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Kraken.Fit</a:t>
            </a:r>
            <a:endParaRPr>
              <a:latin typeface="Ubuntu"/>
              <a:ea typeface="Ubuntu"/>
              <a:cs typeface="Ubuntu"/>
              <a:sym typeface="Ubuntu"/>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Innovation d</a:t>
            </a:r>
            <a:r>
              <a:rPr lang="en"/>
              <a:t>oes not need to be installed!</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0.00%</a:t>
            </a:r>
            <a:endParaRPr/>
          </a:p>
          <a:p>
            <a:pPr indent="0" lvl="0" marL="0" rtl="0" algn="l">
              <a:spcBef>
                <a:spcPts val="0"/>
              </a:spcBef>
              <a:spcAft>
                <a:spcPts val="0"/>
              </a:spcAft>
              <a:buNone/>
            </a:pPr>
            <a:r>
              <a:t/>
            </a:r>
            <a:endParaRPr/>
          </a:p>
        </p:txBody>
      </p:sp>
      <p:sp>
        <p:nvSpPr>
          <p:cNvPr id="189" name="Google Shape;189;p22"/>
          <p:cNvSpPr txBox="1"/>
          <p:nvPr>
            <p:ph idx="1" type="body"/>
          </p:nvPr>
        </p:nvSpPr>
        <p:spPr>
          <a:xfrm>
            <a:off x="822425"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Investment!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822425"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Assistance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looks like?</a:t>
            </a:r>
            <a:endParaRPr/>
          </a:p>
        </p:txBody>
      </p:sp>
      <p:pic>
        <p:nvPicPr>
          <p:cNvPr id="201" name="Google Shape;201;p24"/>
          <p:cNvPicPr preferRelativeResize="0"/>
          <p:nvPr/>
        </p:nvPicPr>
        <p:blipFill>
          <a:blip r:embed="rId3">
            <a:alphaModFix/>
          </a:blip>
          <a:stretch>
            <a:fillRect/>
          </a:stretch>
        </p:blipFill>
        <p:spPr>
          <a:xfrm>
            <a:off x="717750" y="1205275"/>
            <a:ext cx="1986104" cy="3530851"/>
          </a:xfrm>
          <a:prstGeom prst="rect">
            <a:avLst/>
          </a:prstGeom>
          <a:noFill/>
          <a:ln>
            <a:noFill/>
          </a:ln>
        </p:spPr>
      </p:pic>
      <p:pic>
        <p:nvPicPr>
          <p:cNvPr id="202" name="Google Shape;202;p24"/>
          <p:cNvPicPr preferRelativeResize="0"/>
          <p:nvPr/>
        </p:nvPicPr>
        <p:blipFill>
          <a:blip r:embed="rId4">
            <a:alphaModFix/>
          </a:blip>
          <a:stretch>
            <a:fillRect/>
          </a:stretch>
        </p:blipFill>
        <p:spPr>
          <a:xfrm>
            <a:off x="3416054" y="1205275"/>
            <a:ext cx="1986104" cy="3530851"/>
          </a:xfrm>
          <a:prstGeom prst="rect">
            <a:avLst/>
          </a:prstGeom>
          <a:noFill/>
          <a:ln>
            <a:noFill/>
          </a:ln>
        </p:spPr>
      </p:pic>
      <p:pic>
        <p:nvPicPr>
          <p:cNvPr id="203" name="Google Shape;203;p24"/>
          <p:cNvPicPr preferRelativeResize="0"/>
          <p:nvPr/>
        </p:nvPicPr>
        <p:blipFill>
          <a:blip r:embed="rId5">
            <a:alphaModFix/>
          </a:blip>
          <a:stretch>
            <a:fillRect/>
          </a:stretch>
        </p:blipFill>
        <p:spPr>
          <a:xfrm>
            <a:off x="6114358" y="1205275"/>
            <a:ext cx="1986104" cy="3530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900150" y="2043875"/>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Market Research</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Revenue Model</a:t>
            </a:r>
            <a:endParaRPr sz="3600"/>
          </a:p>
        </p:txBody>
      </p:sp>
      <p:sp>
        <p:nvSpPr>
          <p:cNvPr id="214" name="Google Shape;214;p26"/>
          <p:cNvSpPr txBox="1"/>
          <p:nvPr/>
        </p:nvSpPr>
        <p:spPr>
          <a:xfrm>
            <a:off x="520975" y="1485450"/>
            <a:ext cx="6939300" cy="21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Advertisement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Referral</a:t>
            </a:r>
            <a:r>
              <a:rPr lang="en">
                <a:solidFill>
                  <a:schemeClr val="lt1"/>
                </a:solidFill>
                <a:latin typeface="Lato"/>
                <a:ea typeface="Lato"/>
                <a:cs typeface="Lato"/>
                <a:sym typeface="Lato"/>
              </a:rPr>
              <a:t> Marketing</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Crowdfunding</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Sponsorship</a:t>
            </a:r>
            <a:endParaRPr>
              <a:solidFill>
                <a:schemeClr val="lt1"/>
              </a:solidFill>
              <a:latin typeface="Lato"/>
              <a:ea typeface="Lato"/>
              <a:cs typeface="Lato"/>
              <a:sym typeface="Lato"/>
            </a:endParaRPr>
          </a:p>
        </p:txBody>
      </p:sp>
      <p:pic>
        <p:nvPicPr>
          <p:cNvPr id="215" name="Google Shape;215;p26" title="Points scored"/>
          <p:cNvPicPr preferRelativeResize="0"/>
          <p:nvPr/>
        </p:nvPicPr>
        <p:blipFill>
          <a:blip r:embed="rId3">
            <a:alphaModFix/>
          </a:blip>
          <a:stretch>
            <a:fillRect/>
          </a:stretch>
        </p:blipFill>
        <p:spPr>
          <a:xfrm>
            <a:off x="2707547" y="1418900"/>
            <a:ext cx="6023625" cy="3724601"/>
          </a:xfrm>
          <a:prstGeom prst="rect">
            <a:avLst/>
          </a:prstGeom>
          <a:noFill/>
          <a:ln>
            <a:noFill/>
          </a:ln>
        </p:spPr>
      </p:pic>
      <p:sp>
        <p:nvSpPr>
          <p:cNvPr id="216" name="Google Shape;216;p26"/>
          <p:cNvSpPr txBox="1"/>
          <p:nvPr/>
        </p:nvSpPr>
        <p:spPr>
          <a:xfrm>
            <a:off x="5864050" y="482205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Lato"/>
                <a:ea typeface="Lato"/>
                <a:cs typeface="Lato"/>
                <a:sym typeface="Lato"/>
              </a:rPr>
              <a:t>Source-https://mlsdev.com/blog/how-do-free-apps-make-money</a:t>
            </a:r>
            <a:endParaRPr sz="8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Aspects</a:t>
            </a:r>
            <a:endParaRPr/>
          </a:p>
        </p:txBody>
      </p:sp>
      <p:sp>
        <p:nvSpPr>
          <p:cNvPr id="222" name="Google Shape;222;p27"/>
          <p:cNvSpPr txBox="1"/>
          <p:nvPr>
            <p:ph type="title"/>
          </p:nvPr>
        </p:nvSpPr>
        <p:spPr>
          <a:xfrm>
            <a:off x="840300" y="1765350"/>
            <a:ext cx="7038900" cy="1684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 fledged health assistant like alexas and siris of the world but oriented towards health</a:t>
            </a:r>
            <a:endParaRPr sz="1700"/>
          </a:p>
          <a:p>
            <a:pPr indent="-336550" lvl="0" marL="457200" rtl="0" algn="l">
              <a:spcBef>
                <a:spcPts val="0"/>
              </a:spcBef>
              <a:spcAft>
                <a:spcPts val="0"/>
              </a:spcAft>
              <a:buSzPts val="1700"/>
              <a:buChar char="●"/>
            </a:pPr>
            <a:r>
              <a:rPr lang="en" sz="1700"/>
              <a:t>Leaderboard s to compete with friends</a:t>
            </a:r>
            <a:endParaRPr sz="1700"/>
          </a:p>
          <a:p>
            <a:pPr indent="-336550" lvl="0" marL="457200" rtl="0" algn="l">
              <a:spcBef>
                <a:spcPts val="0"/>
              </a:spcBef>
              <a:spcAft>
                <a:spcPts val="0"/>
              </a:spcAft>
              <a:buSzPts val="1700"/>
              <a:buChar char="●"/>
            </a:pPr>
            <a:r>
              <a:rPr lang="en" sz="1700"/>
              <a:t>Monthly Rewards for task completions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go for a walk!</a:t>
            </a:r>
            <a:endParaRPr/>
          </a:p>
        </p:txBody>
      </p:sp>
      <p:sp>
        <p:nvSpPr>
          <p:cNvPr id="141" name="Google Shape;141;p14"/>
          <p:cNvSpPr txBox="1"/>
          <p:nvPr>
            <p:ph type="title"/>
          </p:nvPr>
        </p:nvSpPr>
        <p:spPr>
          <a:xfrm>
            <a:off x="823850" y="25232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Walking keeps you healthy.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482725" y="988500"/>
            <a:ext cx="4638550" cy="3705925"/>
          </a:xfrm>
          <a:prstGeom prst="rect">
            <a:avLst/>
          </a:prstGeom>
          <a:noFill/>
          <a:ln>
            <a:noFill/>
          </a:ln>
        </p:spPr>
      </p:pic>
      <p:sp>
        <p:nvSpPr>
          <p:cNvPr id="147" name="Google Shape;147;p15"/>
          <p:cNvSpPr txBox="1"/>
          <p:nvPr>
            <p:ph type="title"/>
          </p:nvPr>
        </p:nvSpPr>
        <p:spPr>
          <a:xfrm>
            <a:off x="412800" y="-10772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Where?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Kraken.Fit</a:t>
            </a:r>
            <a:endParaRPr/>
          </a:p>
        </p:txBody>
      </p:sp>
      <p:sp>
        <p:nvSpPr>
          <p:cNvPr id="153" name="Google Shape;153;p1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*Drum rolls pls*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 Purest Routes,</a:t>
            </a:r>
            <a:endParaRPr/>
          </a:p>
          <a:p>
            <a:pPr indent="0" lvl="0" marL="0" rtl="0" algn="l">
              <a:spcBef>
                <a:spcPts val="0"/>
              </a:spcBef>
              <a:spcAft>
                <a:spcPts val="0"/>
              </a:spcAft>
              <a:buNone/>
            </a:pPr>
            <a:r>
              <a:rPr lang="en"/>
              <a:t>With C</a:t>
            </a:r>
            <a:r>
              <a:rPr lang="en"/>
              <a:t>alorie</a:t>
            </a:r>
            <a:r>
              <a:rPr lang="en"/>
              <a:t> </a:t>
            </a:r>
            <a:r>
              <a:rPr lang="en"/>
              <a:t>Assistance!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11625" y="1446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SnapShots</a:t>
            </a:r>
            <a:endParaRPr/>
          </a:p>
        </p:txBody>
      </p:sp>
      <p:pic>
        <p:nvPicPr>
          <p:cNvPr id="169" name="Google Shape;169;p19"/>
          <p:cNvPicPr preferRelativeResize="0"/>
          <p:nvPr/>
        </p:nvPicPr>
        <p:blipFill>
          <a:blip r:embed="rId3">
            <a:alphaModFix/>
          </a:blip>
          <a:stretch>
            <a:fillRect/>
          </a:stretch>
        </p:blipFill>
        <p:spPr>
          <a:xfrm>
            <a:off x="358050" y="1098976"/>
            <a:ext cx="3687975" cy="3698151"/>
          </a:xfrm>
          <a:prstGeom prst="rect">
            <a:avLst/>
          </a:prstGeom>
          <a:noFill/>
          <a:ln>
            <a:noFill/>
          </a:ln>
        </p:spPr>
      </p:pic>
      <p:pic>
        <p:nvPicPr>
          <p:cNvPr id="170" name="Google Shape;170;p19"/>
          <p:cNvPicPr preferRelativeResize="0"/>
          <p:nvPr/>
        </p:nvPicPr>
        <p:blipFill>
          <a:blip r:embed="rId4">
            <a:alphaModFix/>
          </a:blip>
          <a:stretch>
            <a:fillRect/>
          </a:stretch>
        </p:blipFill>
        <p:spPr>
          <a:xfrm>
            <a:off x="4328259" y="370350"/>
            <a:ext cx="4449116" cy="3698149"/>
          </a:xfrm>
          <a:prstGeom prst="rect">
            <a:avLst/>
          </a:prstGeom>
          <a:noFill/>
          <a:ln>
            <a:noFill/>
          </a:ln>
        </p:spPr>
      </p:pic>
      <p:sp>
        <p:nvSpPr>
          <p:cNvPr id="171" name="Google Shape;171;p19"/>
          <p:cNvSpPr txBox="1"/>
          <p:nvPr/>
        </p:nvSpPr>
        <p:spPr>
          <a:xfrm>
            <a:off x="4644675" y="4156925"/>
            <a:ext cx="40461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https://breezometer.com/air-quality-map/search?lat=28.737036599999996&amp;lon=77.1124209</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Good things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23850" y="18180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No</a:t>
            </a:r>
            <a:endParaRPr/>
          </a:p>
          <a:p>
            <a:pPr indent="0" lvl="0" marL="0" rtl="0" algn="l">
              <a:spcBef>
                <a:spcPts val="0"/>
              </a:spcBef>
              <a:spcAft>
                <a:spcPts val="0"/>
              </a:spcAft>
              <a:buNone/>
            </a:pPr>
            <a:r>
              <a:t/>
            </a:r>
            <a:endParaRPr/>
          </a:p>
        </p:txBody>
      </p:sp>
      <p:sp>
        <p:nvSpPr>
          <p:cNvPr id="182" name="Google Shape;182;p21"/>
          <p:cNvSpPr txBox="1"/>
          <p:nvPr>
            <p:ph idx="1" type="body"/>
          </p:nvPr>
        </p:nvSpPr>
        <p:spPr>
          <a:xfrm>
            <a:off x="822425"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Installations</a:t>
            </a:r>
            <a:endParaRPr sz="2400"/>
          </a:p>
        </p:txBody>
      </p:sp>
      <p:sp>
        <p:nvSpPr>
          <p:cNvPr id="183" name="Google Shape;183;p21"/>
          <p:cNvSpPr txBox="1"/>
          <p:nvPr>
            <p:ph idx="1" type="body"/>
          </p:nvPr>
        </p:nvSpPr>
        <p:spPr>
          <a:xfrm>
            <a:off x="822425" y="3197350"/>
            <a:ext cx="3947700" cy="4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8000"/>
              <a:t>Yes</a:t>
            </a:r>
            <a:r>
              <a:rPr lang="en" sz="8000">
                <a:latin typeface="Montserrat"/>
                <a:ea typeface="Montserrat"/>
                <a:cs typeface="Montserrat"/>
                <a:sym typeface="Montserrat"/>
              </a:rPr>
              <a:t>!</a:t>
            </a:r>
            <a:r>
              <a:rPr lang="en" sz="8000"/>
              <a:t> </a:t>
            </a:r>
            <a:r>
              <a:rPr lang="en" sz="1700"/>
              <a:t>to UX!</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