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cXSS1fx9qaYPtBpfTR/9aAX5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mailto:arjunmohunt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7948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>
                <a:solidFill>
                  <a:schemeClr val="lt1"/>
                </a:solidFill>
              </a:rPr>
              <a:t>Author: Arjun Mohunta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700550" y="3152475"/>
            <a:ext cx="7567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IN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0" i="0" sz="5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Face Recognition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0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236000" y="197777"/>
            <a:ext cx="82296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-741100" y="19979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IN" sz="3500">
                <a:solidFill>
                  <a:schemeClr val="lt1"/>
                </a:solidFill>
              </a:rPr>
              <a:t>Acknowledgements</a:t>
            </a:r>
            <a:endParaRPr sz="3500">
              <a:solidFill>
                <a:schemeClr val="lt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IN" sz="3600">
                <a:solidFill>
                  <a:schemeClr val="lt1"/>
                </a:solidFill>
              </a:rPr>
              <a:t>About me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My Journey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About the App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How to use the App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Option name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Contact person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 small vote of thanks for all who have helped you in this journey of App Development – your parents, Mentors,Mr. Ken,  Group Members, Friends, Sites etc.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64449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name is Arjun Mohunta.I am in grade 11.I have worked on making an app that could recognize your face and which would be very 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daily life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3200" y="1791675"/>
            <a:ext cx="5256574" cy="394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755575" y="481550"/>
            <a:ext cx="79311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759"/>
              <a:t>About My Internship Journey with Clevered..</a:t>
            </a:r>
            <a:endParaRPr sz="3759"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600200"/>
            <a:ext cx="662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</a:rPr>
              <a:t>My internship with </a:t>
            </a:r>
            <a:r>
              <a:rPr lang="en-IN" sz="3900">
                <a:solidFill>
                  <a:schemeClr val="lt1"/>
                </a:solidFill>
              </a:rPr>
              <a:t>clevered has been very exciting and the teachers have been helpful and guided me throughout with my project by giving valuable feedback.I have also learnt a lot from this internship.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029225" y="1571598"/>
            <a:ext cx="36861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 would recognize your face and would give you a prompt if the face has not been found.The app is very user friendly and you only have to click the predict button to match your face.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74601" y="1734099"/>
            <a:ext cx="5669550" cy="45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rPr lang="en-IN"/>
              <a:t>Predict Button</a:t>
            </a:r>
            <a:endParaRPr sz="2700"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457200" y="1600200"/>
            <a:ext cx="7838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chemeClr val="lt1"/>
                </a:solidFill>
              </a:rPr>
              <a:t>To start the project you would see a page to check the image.To match the image you would have to click the predict button to match the face.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>
                <a:solidFill>
                  <a:schemeClr val="lt1"/>
                </a:solidFill>
              </a:rPr>
              <a:t>For any issues or feedback please feel free to reach out to Arjun Mohunta on the email </a:t>
            </a:r>
            <a:r>
              <a:rPr lang="en-IN" sz="3800" u="sng">
                <a:solidFill>
                  <a:schemeClr val="hlink"/>
                </a:solidFill>
                <a:hlinkClick r:id="rId4"/>
              </a:rPr>
              <a:t>arjunmohunta@gmail.com</a:t>
            </a:r>
            <a:r>
              <a:rPr lang="en-IN" sz="3800">
                <a:solidFill>
                  <a:schemeClr val="lt1"/>
                </a:solidFill>
              </a:rPr>
              <a:t> .</a:t>
            </a:r>
            <a:endParaRPr sz="3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