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a053be3e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a053be3e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a053be3e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a053be3e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4e08c2f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4e08c2f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84e08c2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84e08c2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84e08c2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84e08c2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84e08c2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84e08c2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4e08c2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84e08c2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a053be3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a053be3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a053be3e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a053be3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053be3e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053be3e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a053be3e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a053be3e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hyperlink" Target="https://firebase.google.com/docs/auth/android/google-signi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hyperlink" Target="https://github.com/bumptech/gli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97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 ROPE TUTS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2671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/>
        </p:nvSpPr>
        <p:spPr>
          <a:xfrm>
            <a:off x="2694225" y="398000"/>
            <a:ext cx="6291600" cy="4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With this the user can set the time and start the workout.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2671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 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1130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workouts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will be able to customize workouts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30075" y="1090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APP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550925" y="2481350"/>
            <a:ext cx="7112700" cy="20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app which contains basic jump rope and workouts.With this app a person can do jump rope workouts and also learn them.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00" y="397350"/>
            <a:ext cx="1914174" cy="39807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/>
        </p:nvSpPr>
        <p:spPr>
          <a:xfrm>
            <a:off x="3367775" y="627625"/>
            <a:ext cx="55110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is the main activity of the app.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When we touch the start skipping button,a google login page appears as shown in next slide.We used firebase google  sign in for doing so.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screen does not appear if the user is aldready logged in.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documentation for implementing firebase google login is given in the link below: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https://firebase.google.com/docs/auth/android/google-signin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2671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3076925" y="260225"/>
            <a:ext cx="5893500" cy="4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-We have to choose a google account.After selecting the google account.After selecting the we will be redirected to dashboard.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2671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3000375" y="336775"/>
            <a:ext cx="5939400" cy="46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-This is the dashboard.In this,the basic information of the user is listed and also the information on the last workout is displayed.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-The bottommost button redirects the user to workout selection 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-The user can also change his/her  weights using “CHANGE WEIGHT” button.When this button is clicked a dialog appears as shown in next slide.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-The profile picture is loaded from the users google acount.For setting the picture a 3 rd party library known as GLIDE  is used.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link for the library is given below: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https://github.com/bumptech/glide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2671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/>
        </p:nvSpPr>
        <p:spPr>
          <a:xfrm>
            <a:off x="3628000" y="535775"/>
            <a:ext cx="5296500" cy="44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This dialog pops up when  We click change weight in the dashboard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The user can enter his/her new weight.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2671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/>
        </p:nvSpPr>
        <p:spPr>
          <a:xfrm>
            <a:off x="2969750" y="336775"/>
            <a:ext cx="5954700" cy="4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The user can select any one workout from the list of 4 available workouts.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-For the list of workouts we used custom listview (Cardview is used to design the layout of the listview).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-After selecting the workouts the user is redirected to the startworkout activity.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2671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/>
        </p:nvSpPr>
        <p:spPr>
          <a:xfrm>
            <a:off x="3199375" y="443925"/>
            <a:ext cx="5403900" cy="3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Here the user can click the textview containing ‘Click here to get how to”.This will open  youtube app containing the link.Else click start workout.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Once the user clicks start workout a popup containing the asking for the time appears.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