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70" r:id="rId11"/>
    <p:sldId id="267" r:id="rId12"/>
    <p:sldId id="265" r:id="rId13"/>
    <p:sldId id="271" r:id="rId14"/>
    <p:sldId id="272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6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-0ZNnHaVS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 is big – (3*</a:t>
            </a:r>
            <a:r>
              <a:rPr lang="en-US" dirty="0" err="1" smtClean="0"/>
              <a:t>numElements</a:t>
            </a:r>
            <a:r>
              <a:rPr lang="en-US" dirty="0" smtClean="0"/>
              <a:t>) x (3*</a:t>
            </a:r>
            <a:r>
              <a:rPr lang="en-US" dirty="0" err="1" smtClean="0"/>
              <a:t>numElements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sparse matrix representation!</a:t>
            </a:r>
          </a:p>
          <a:p>
            <a:r>
              <a:rPr lang="en-US" dirty="0" smtClean="0"/>
              <a:t>Solvers:</a:t>
            </a:r>
          </a:p>
          <a:p>
            <a:pPr lvl="1"/>
            <a:r>
              <a:rPr lang="en-US" dirty="0" smtClean="0"/>
              <a:t>Eigen dense QR decomposition –TOO MUCH SPACE AND TOO SLOW</a:t>
            </a:r>
          </a:p>
          <a:p>
            <a:pPr lvl="1"/>
            <a:r>
              <a:rPr lang="en-US" dirty="0" smtClean="0"/>
              <a:t>Eigen sparse conjugate gradient – TOO SLOW</a:t>
            </a:r>
          </a:p>
          <a:p>
            <a:pPr lvl="1"/>
            <a:r>
              <a:rPr lang="en-US" dirty="0" smtClean="0"/>
              <a:t>CUSP GPU-Assisted sparse cg solver – WORKED WELL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Makerbot</a:t>
            </a:r>
            <a:r>
              <a:rPr lang="en-US" dirty="0" smtClean="0"/>
              <a:t> Material Model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3048000" y="3581400"/>
            <a:ext cx="3232207" cy="31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Didn’t have as much time to work on this</a:t>
            </a:r>
          </a:p>
          <a:p>
            <a:r>
              <a:rPr lang="en-US" dirty="0" smtClean="0"/>
              <a:t>Measure Young’s Modulus of brick and convert to </a:t>
            </a:r>
            <a:r>
              <a:rPr lang="en-US" dirty="0" err="1" smtClean="0"/>
              <a:t>Neohookean</a:t>
            </a:r>
            <a:r>
              <a:rPr lang="en-US" dirty="0" smtClean="0"/>
              <a:t>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Recreate cube experiment in simulation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www.youtube.com/watch?v=6-0ZNnHaVS8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Recreate cube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Constructed material model: mu = 7.038*10^4, lambda = 1.056*10^5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Measured vs </a:t>
            </a:r>
            <a:r>
              <a:rPr lang="en-US" dirty="0"/>
              <a:t>s</a:t>
            </a:r>
            <a:r>
              <a:rPr lang="en-US" dirty="0" smtClean="0"/>
              <a:t>imulated data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/>
              <a:t>(Simulation done with 1900 elements)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</a:t>
            </a:r>
            <a:r>
              <a:rPr lang="en-US" dirty="0" smtClean="0"/>
              <a:t>decreases with more </a:t>
            </a:r>
            <a:r>
              <a:rPr lang="en-US" dirty="0" smtClean="0"/>
              <a:t>force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8055"/>
              </p:ext>
            </p:extLst>
          </p:nvPr>
        </p:nvGraphicFramePr>
        <p:xfrm>
          <a:off x="342900" y="3352800"/>
          <a:ext cx="8458200" cy="247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943459">
                <a:tc>
                  <a:txBody>
                    <a:bodyPr/>
                    <a:lstStyle/>
                    <a:p>
                      <a:r>
                        <a:rPr lang="en-US" dirty="0" smtClean="0"/>
                        <a:t>FORCE (kg)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Displacement</a:t>
                      </a:r>
                      <a:r>
                        <a:rPr lang="en-US" baseline="0" dirty="0" smtClean="0"/>
                        <a:t> of Cube (inches)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Simulated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Displacement of Cube (inches)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(% of measured)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smtClean="0"/>
                        <a:t>0.328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34.4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1.243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172199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Error decreases with more force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 Simulation behaves accurately </a:t>
            </a:r>
          </a:p>
          <a:p>
            <a:r>
              <a:rPr lang="en-US" dirty="0" smtClean="0"/>
              <a:t>Constructed material model does approximate actual behavior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more objects in reality vs simulation using constructed material model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 out of time to do this</a:t>
            </a:r>
          </a:p>
          <a:p>
            <a:r>
              <a:rPr lang="en-US" dirty="0" smtClean="0"/>
              <a:t>Measure stress at which material breaks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Hexahedral 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materials 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derived all formulas ourselves</a:t>
            </a:r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916464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7305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potential energy function</a:t>
            </a:r>
          </a:p>
          <a:p>
            <a:r>
              <a:rPr lang="en-US" dirty="0" smtClean="0"/>
              <a:t>Minimize the energy in the presence of external forces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4291022" y="4437505"/>
            <a:ext cx="4462242" cy="14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72454" y="4348038"/>
            <a:ext cx="4118568" cy="2057400"/>
            <a:chOff x="172454" y="4348038"/>
            <a:chExt cx="4118568" cy="20574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54" y="4348038"/>
              <a:ext cx="1608627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781081" y="5264321"/>
              <a:ext cx="778369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8" t="4727" r="18111" b="14991"/>
            <a:stretch/>
          </p:blipFill>
          <p:spPr bwMode="auto">
            <a:xfrm>
              <a:off x="2559450" y="4437505"/>
              <a:ext cx="1731572" cy="182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38800" y="5348127"/>
            <a:ext cx="3810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816995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5814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smtClean="0"/>
              <a:t>Derivation for </a:t>
            </a:r>
            <a:r>
              <a:rPr lang="en-US" b="1" smtClean="0"/>
              <a:t>F</a:t>
            </a:r>
            <a:r>
              <a:rPr lang="en-US" b="1" baseline="-25000" smtClean="0"/>
              <a:t>j</a:t>
            </a:r>
          </a:p>
          <a:p>
            <a:pPr lvl="1"/>
            <a:r>
              <a:rPr lang="en-US" smtClean="0"/>
              <a:t> Express shape function </a:t>
            </a:r>
          </a:p>
          <a:p>
            <a:pPr lvl="1"/>
            <a:r>
              <a:rPr lang="en-US" smtClean="0"/>
              <a:t>Take the derivative with respect to reference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2"/>
          <a:stretch/>
        </p:blipFill>
        <p:spPr bwMode="auto">
          <a:xfrm>
            <a:off x="762000" y="5181600"/>
            <a:ext cx="767442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 bwMode="auto">
          <a:xfrm>
            <a:off x="8001000" y="3505200"/>
            <a:ext cx="5334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15100" y="4180541"/>
            <a:ext cx="8371700" cy="865728"/>
            <a:chOff x="315100" y="4180541"/>
            <a:chExt cx="8371700" cy="86572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0742" r="46511" b="60616"/>
            <a:stretch/>
          </p:blipFill>
          <p:spPr bwMode="auto">
            <a:xfrm>
              <a:off x="3657600" y="4180541"/>
              <a:ext cx="26998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1" t="10742" r="50487" b="60616"/>
            <a:stretch/>
          </p:blipFill>
          <p:spPr bwMode="auto">
            <a:xfrm>
              <a:off x="3906665" y="4180541"/>
              <a:ext cx="295048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06" t="10742" b="60616"/>
            <a:stretch/>
          </p:blipFill>
          <p:spPr bwMode="auto">
            <a:xfrm>
              <a:off x="4260635" y="4180541"/>
              <a:ext cx="4426165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57505" b="60616"/>
            <a:stretch/>
          </p:blipFill>
          <p:spPr bwMode="auto">
            <a:xfrm>
              <a:off x="315100" y="4180541"/>
              <a:ext cx="328863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Gradient Descent </a:t>
            </a:r>
          </a:p>
          <a:p>
            <a:pPr lvl="1"/>
            <a:r>
              <a:rPr lang="en-US" dirty="0" smtClean="0"/>
              <a:t>Move in direction of force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Newton’s method</a:t>
            </a:r>
          </a:p>
          <a:p>
            <a:pPr lvl="1"/>
            <a:r>
              <a:rPr lang="en-US" dirty="0" smtClean="0"/>
              <a:t>Second derivative of V = stiffness matrix K</a:t>
            </a:r>
          </a:p>
          <a:p>
            <a:pPr lvl="1"/>
            <a:r>
              <a:rPr lang="en-US" dirty="0" smtClean="0"/>
              <a:t>Solve K * </a:t>
            </a:r>
            <a:r>
              <a:rPr lang="en-US" dirty="0" err="1" smtClean="0"/>
              <a:t>deltaX</a:t>
            </a:r>
            <a:r>
              <a:rPr lang="en-US" dirty="0" smtClean="0"/>
              <a:t> = 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2372"/>
            <a:ext cx="3200400" cy="157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25315"/>
            <a:ext cx="3466483" cy="17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422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Newton’s Method</vt:lpstr>
      <vt:lpstr>Makerbot Material Model</vt:lpstr>
      <vt:lpstr>FEM Results</vt:lpstr>
      <vt:lpstr>Recreate cube experiment </vt:lpstr>
      <vt:lpstr>Conclusions</vt:lpstr>
      <vt:lpstr>Future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56</cp:revision>
  <dcterms:created xsi:type="dcterms:W3CDTF">2014-04-23T22:23:29Z</dcterms:created>
  <dcterms:modified xsi:type="dcterms:W3CDTF">2014-05-15T14:16:23Z</dcterms:modified>
</cp:coreProperties>
</file>