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E4BDF-F4DD-4578-9F9A-379A730CFDA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728FF-BC50-403A-B002-C6D9ECDE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28FF-BC50-403A-B002-C6D9ECDE26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ACCC-749F-4986-9A15-A85791C23F1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B8ED-F794-4A31-8245-9D585023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and plastic materials 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Background on Simulation of Deformable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 Spring System</a:t>
            </a:r>
          </a:p>
          <a:p>
            <a:pPr lvl="1"/>
            <a:r>
              <a:rPr lang="en-US" dirty="0" smtClean="0"/>
              <a:t>Simple approach </a:t>
            </a:r>
          </a:p>
          <a:p>
            <a:pPr lvl="1"/>
            <a:r>
              <a:rPr lang="en-US" dirty="0" smtClean="0"/>
              <a:t>Cloth and hair </a:t>
            </a:r>
          </a:p>
          <a:p>
            <a:r>
              <a:rPr lang="en-US" dirty="0" smtClean="0"/>
              <a:t>Finite Element Simulation</a:t>
            </a:r>
          </a:p>
          <a:p>
            <a:pPr lvl="1"/>
            <a:r>
              <a:rPr lang="en-US" dirty="0" smtClean="0"/>
              <a:t>SIGGRAPH course = tetrahedral elements </a:t>
            </a:r>
          </a:p>
          <a:p>
            <a:pPr lvl="1"/>
            <a:r>
              <a:rPr lang="en-US" dirty="0" smtClean="0"/>
              <a:t>We will use hexahedral elements</a:t>
            </a:r>
          </a:p>
          <a:p>
            <a:r>
              <a:rPr lang="en-US" dirty="0" smtClean="0"/>
              <a:t>UROP experience: hexahedral FEM simulation on GPU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52400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Proposed Technical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Important Design Decisions</a:t>
            </a:r>
          </a:p>
          <a:p>
            <a:r>
              <a:rPr lang="en-US" smtClean="0"/>
              <a:t>3D </a:t>
            </a:r>
            <a:r>
              <a:rPr lang="en-US" dirty="0" smtClean="0"/>
              <a:t>Hexahedral Elements</a:t>
            </a:r>
          </a:p>
          <a:p>
            <a:pPr lvl="1"/>
            <a:r>
              <a:rPr lang="en-US" dirty="0" smtClean="0"/>
              <a:t>Easy to construct meshes</a:t>
            </a:r>
          </a:p>
          <a:p>
            <a:r>
              <a:rPr lang="en-US" dirty="0" smtClean="0"/>
              <a:t>C++ application</a:t>
            </a:r>
          </a:p>
          <a:p>
            <a:pPr lvl="1"/>
            <a:r>
              <a:rPr lang="en-US" dirty="0" smtClean="0"/>
              <a:t>NVIDIA CUDA to improve performance </a:t>
            </a:r>
          </a:p>
          <a:p>
            <a:r>
              <a:rPr lang="en-US" dirty="0" smtClean="0"/>
              <a:t>Measure properties of </a:t>
            </a:r>
            <a:r>
              <a:rPr lang="en-US" dirty="0" err="1" smtClean="0"/>
              <a:t>MakerBot</a:t>
            </a:r>
            <a:r>
              <a:rPr lang="en-US" dirty="0" smtClean="0"/>
              <a:t> plastic</a:t>
            </a:r>
          </a:p>
          <a:p>
            <a:pPr lvl="1"/>
            <a:r>
              <a:rPr lang="en-US" dirty="0" smtClean="0"/>
              <a:t>Incorporate material model into code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euz.org/gmsh/gallery/bi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05600" cy="50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pgpu.org/wp/wp-content/uploads/2010/07/Voxel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199"/>
            <a:ext cx="73342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5634038" cy="579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1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Proposed Technical 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Project plan: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C++ FEM software for statics and dynamics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 the simulation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Build material model for </a:t>
            </a:r>
            <a:r>
              <a:rPr lang="en-US" dirty="0" err="1" smtClean="0"/>
              <a:t>MakerBot</a:t>
            </a:r>
            <a:r>
              <a:rPr lang="en-US" dirty="0" smtClean="0"/>
              <a:t> plastic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Simulate the behavior of an </a:t>
            </a:r>
            <a:r>
              <a:rPr lang="en-US" dirty="0" smtClean="0"/>
              <a:t>object. </a:t>
            </a:r>
            <a:r>
              <a:rPr lang="en-US" dirty="0"/>
              <a:t>3D print the </a:t>
            </a:r>
            <a:r>
              <a:rPr lang="en-US" dirty="0" smtClean="0"/>
              <a:t>object</a:t>
            </a:r>
            <a:r>
              <a:rPr lang="en-US" dirty="0"/>
              <a:t> </a:t>
            </a:r>
            <a:r>
              <a:rPr lang="en-US" dirty="0" smtClean="0"/>
              <a:t>and check results.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time, simulate, build, and test more complicated models.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Expected Results</a:t>
            </a:r>
          </a:p>
          <a:p>
            <a:pPr lvl="1"/>
            <a:r>
              <a:rPr lang="en-US" dirty="0" smtClean="0"/>
              <a:t>Results of simulation should bed close to real-world behavior after printing</a:t>
            </a:r>
          </a:p>
          <a:p>
            <a:pPr lvl="1"/>
            <a:r>
              <a:rPr lang="en-US" dirty="0" smtClean="0"/>
              <a:t>Start with simple objects and work our way up</a:t>
            </a:r>
          </a:p>
          <a:p>
            <a:pPr marL="0" indent="0">
              <a:buNone/>
            </a:pPr>
            <a:r>
              <a:rPr lang="en-US" dirty="0" smtClean="0"/>
              <a:t>Difficulties</a:t>
            </a:r>
          </a:p>
          <a:p>
            <a:pPr lvl="1"/>
            <a:r>
              <a:rPr lang="en-US" dirty="0" smtClean="0"/>
              <a:t>Accurately measuring the material properties of the </a:t>
            </a:r>
            <a:r>
              <a:rPr lang="en-US" dirty="0" err="1" smtClean="0"/>
              <a:t>MakerBot</a:t>
            </a:r>
            <a:r>
              <a:rPr lang="en-US" dirty="0" smtClean="0"/>
              <a:t> plastic</a:t>
            </a:r>
          </a:p>
          <a:p>
            <a:pPr lvl="1"/>
            <a:r>
              <a:rPr lang="en-US" dirty="0" smtClean="0"/>
              <a:t>Constructing  good material model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0"/>
            <a:ext cx="9144000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204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FEM Simulation before Fabrication</vt:lpstr>
      <vt:lpstr>Problem and Motivation</vt:lpstr>
      <vt:lpstr>Background on Simulation of Deformable Objects</vt:lpstr>
      <vt:lpstr>Proposed Technical Method</vt:lpstr>
      <vt:lpstr>PowerPoint Presentation</vt:lpstr>
      <vt:lpstr>PowerPoint Presentation</vt:lpstr>
      <vt:lpstr>PowerPoint Presentation</vt:lpstr>
      <vt:lpstr>Proposed Technical Method (cont.)</vt:lpstr>
      <vt:lpstr>Expected Results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6.S079 Final Project</dc:title>
  <dc:creator>Lucas</dc:creator>
  <cp:lastModifiedBy>Lucas</cp:lastModifiedBy>
  <cp:revision>26</cp:revision>
  <dcterms:created xsi:type="dcterms:W3CDTF">2014-03-31T17:29:18Z</dcterms:created>
  <dcterms:modified xsi:type="dcterms:W3CDTF">2014-03-31T22:46:56Z</dcterms:modified>
</cp:coreProperties>
</file>