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3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Q_NUDL1e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www.youtube.com/watch?v=i7Q_NUDL1eU</a:t>
            </a: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Makerbot</a:t>
            </a:r>
            <a:r>
              <a:rPr lang="en-US" dirty="0" smtClean="0"/>
              <a:t> Test Material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2358189" y="2133600"/>
            <a:ext cx="3862285" cy="37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simulation with multiple elements</a:t>
            </a:r>
          </a:p>
          <a:p>
            <a:r>
              <a:rPr lang="en-US" dirty="0" smtClean="0"/>
              <a:t>Measure </a:t>
            </a:r>
            <a:r>
              <a:rPr lang="en-US" dirty="0" err="1" smtClean="0"/>
              <a:t>Makerbot</a:t>
            </a:r>
            <a:r>
              <a:rPr lang="en-US" dirty="0" smtClean="0"/>
              <a:t> material and integrate into code (repeat Lab 4)</a:t>
            </a:r>
          </a:p>
          <a:p>
            <a:r>
              <a:rPr lang="en-US" dirty="0" smtClean="0"/>
              <a:t>Finish Newton’s method with cusp solver</a:t>
            </a:r>
          </a:p>
          <a:p>
            <a:r>
              <a:rPr lang="en-US" dirty="0" smtClean="0"/>
              <a:t>Test simulation versus reality</a:t>
            </a:r>
            <a:endParaRPr lang="en-US" dirty="0"/>
          </a:p>
          <a:p>
            <a:r>
              <a:rPr lang="en-US" dirty="0" smtClean="0"/>
              <a:t>Potentially predict breakage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Hexahedra's 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</a:t>
            </a:r>
            <a:r>
              <a:rPr lang="en-US" dirty="0" smtClean="0"/>
              <a:t>materials </a:t>
            </a:r>
            <a:r>
              <a:rPr lang="en-US" dirty="0" smtClean="0"/>
              <a:t>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derived all formulas ourselves</a:t>
            </a:r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916464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7305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</a:t>
            </a:r>
            <a:r>
              <a:rPr lang="en-US" dirty="0" smtClean="0"/>
              <a:t>potential </a:t>
            </a:r>
            <a:r>
              <a:rPr lang="en-US" dirty="0" smtClean="0"/>
              <a:t>energy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Minimize the energy in the presence of external forces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5105400" y="4754955"/>
            <a:ext cx="3886200" cy="123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72454" y="4348038"/>
            <a:ext cx="4118568" cy="2057400"/>
            <a:chOff x="172454" y="4348038"/>
            <a:chExt cx="4118568" cy="20574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54" y="4348038"/>
              <a:ext cx="1608627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781081" y="5264321"/>
              <a:ext cx="778369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8" t="4727" r="18111" b="14991"/>
            <a:stretch/>
          </p:blipFill>
          <p:spPr bwMode="auto">
            <a:xfrm>
              <a:off x="2559450" y="4437505"/>
              <a:ext cx="1731572" cy="182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72200" y="5562600"/>
            <a:ext cx="3810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500" y="6031468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5814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  <a:p>
            <a:pPr lvl="1"/>
            <a:r>
              <a:rPr lang="en-US" dirty="0" smtClean="0"/>
              <a:t> Express shape function </a:t>
            </a:r>
          </a:p>
          <a:p>
            <a:pPr lvl="1"/>
            <a:r>
              <a:rPr lang="en-US" dirty="0" smtClean="0"/>
              <a:t>Take the derivative with respect </a:t>
            </a:r>
            <a:r>
              <a:rPr lang="en-US" dirty="0" smtClean="0"/>
              <a:t>to reference space </a:t>
            </a:r>
            <a:r>
              <a:rPr lang="en-US" dirty="0" smtClean="0"/>
              <a:t>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2"/>
          <a:stretch/>
        </p:blipFill>
        <p:spPr bwMode="auto">
          <a:xfrm>
            <a:off x="762000" y="5181600"/>
            <a:ext cx="767442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 bwMode="auto">
          <a:xfrm>
            <a:off x="8001000" y="3505200"/>
            <a:ext cx="5334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15100" y="4180541"/>
            <a:ext cx="8371700" cy="865728"/>
            <a:chOff x="315100" y="4180541"/>
            <a:chExt cx="8371700" cy="86572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0742" r="46511" b="60616"/>
            <a:stretch/>
          </p:blipFill>
          <p:spPr bwMode="auto">
            <a:xfrm>
              <a:off x="3657600" y="4180541"/>
              <a:ext cx="26998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1" t="10742" r="50487" b="60616"/>
            <a:stretch/>
          </p:blipFill>
          <p:spPr bwMode="auto">
            <a:xfrm>
              <a:off x="3906665" y="4180541"/>
              <a:ext cx="295048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06" t="10742" b="60616"/>
            <a:stretch/>
          </p:blipFill>
          <p:spPr bwMode="auto">
            <a:xfrm>
              <a:off x="4260635" y="4180541"/>
              <a:ext cx="4426165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57505" b="60616"/>
            <a:stretch/>
          </p:blipFill>
          <p:spPr bwMode="auto">
            <a:xfrm>
              <a:off x="315100" y="4180541"/>
              <a:ext cx="3288632" cy="86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gradient descent and Newton’s Method implemented</a:t>
            </a:r>
            <a:endParaRPr lang="en-US" dirty="0"/>
          </a:p>
          <a:p>
            <a:r>
              <a:rPr lang="en-US" dirty="0" smtClean="0"/>
              <a:t>Can’t run Newton’s method yet because we need a sparse matrix solver </a:t>
            </a:r>
          </a:p>
          <a:p>
            <a:pPr lvl="1"/>
            <a:r>
              <a:rPr lang="en-US" dirty="0" smtClean="0"/>
              <a:t>Will use </a:t>
            </a:r>
            <a:r>
              <a:rPr lang="en-US" dirty="0" smtClean="0"/>
              <a:t>cusp (CUDA assisted sparse matrix solver)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286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Initial Results</vt:lpstr>
      <vt:lpstr>Makerbot Test Material</vt:lpstr>
      <vt:lpstr>Issues and Remaining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Lucas</cp:lastModifiedBy>
  <cp:revision>35</cp:revision>
  <dcterms:created xsi:type="dcterms:W3CDTF">2014-04-23T22:23:29Z</dcterms:created>
  <dcterms:modified xsi:type="dcterms:W3CDTF">2014-04-24T17:28:16Z</dcterms:modified>
</cp:coreProperties>
</file>