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8" r:id="rId4"/>
    <p:sldId id="257" r:id="rId5"/>
    <p:sldId id="262" r:id="rId6"/>
    <p:sldId id="258" r:id="rId7"/>
    <p:sldId id="259" r:id="rId8"/>
    <p:sldId id="260" r:id="rId9"/>
    <p:sldId id="261" r:id="rId10"/>
    <p:sldId id="265" r:id="rId11"/>
    <p:sldId id="267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204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9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7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8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4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3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1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6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1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3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7Q_NUDL1e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FEM Simulation before Fabrication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Arjun Narayanan</a:t>
            </a:r>
          </a:p>
          <a:p>
            <a:r>
              <a:rPr lang="en-US" dirty="0" smtClean="0"/>
              <a:t>Lucas Smyk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1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Demo Video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www.youtube.com/watch?v=i7Q_NUDL1eU</a:t>
            </a:r>
            <a:r>
              <a:rPr lang="en-US" dirty="0" smtClean="0"/>
              <a:t> 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21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Material</a:t>
            </a:r>
            <a:endParaRPr lang="en-US" dirty="0"/>
          </a:p>
        </p:txBody>
      </p:sp>
      <p:pic>
        <p:nvPicPr>
          <p:cNvPr id="1026" name="Picture 2" descr="C:\Users\Lucas\AppData\Local\Temp\WP_20140423_19_28_08_Pr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79" t="15486" r="30068" b="36166"/>
          <a:stretch/>
        </p:blipFill>
        <p:spPr bwMode="auto">
          <a:xfrm>
            <a:off x="2358189" y="2133600"/>
            <a:ext cx="3862285" cy="373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727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and Remaining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simulation collapse with multiple elements</a:t>
            </a:r>
          </a:p>
          <a:p>
            <a:r>
              <a:rPr lang="en-US" dirty="0" smtClean="0"/>
              <a:t>Measure </a:t>
            </a:r>
            <a:r>
              <a:rPr lang="en-US" dirty="0" err="1" smtClean="0"/>
              <a:t>Makerbot</a:t>
            </a:r>
            <a:r>
              <a:rPr lang="en-US" dirty="0" smtClean="0"/>
              <a:t> material and integrate into code</a:t>
            </a:r>
          </a:p>
          <a:p>
            <a:r>
              <a:rPr lang="en-US" dirty="0" smtClean="0"/>
              <a:t>Finish Newton’s method with cusp solver</a:t>
            </a:r>
          </a:p>
          <a:p>
            <a:r>
              <a:rPr lang="en-US" dirty="0" smtClean="0"/>
              <a:t>Test simulation versus reality</a:t>
            </a:r>
            <a:endParaRPr lang="en-US" dirty="0"/>
          </a:p>
          <a:p>
            <a:r>
              <a:rPr lang="en-US" dirty="0" smtClean="0"/>
              <a:t>Predict breakage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338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mentioned, thanks to Desai for some resources on Hexahedra's elements</a:t>
            </a:r>
          </a:p>
          <a:p>
            <a:r>
              <a:rPr lang="en-US" dirty="0" smtClean="0"/>
              <a:t>“Non-linear Continuum mechanics for finite element analysis” by </a:t>
            </a:r>
            <a:r>
              <a:rPr lang="en-US" dirty="0" err="1" smtClean="0"/>
              <a:t>Bonet</a:t>
            </a:r>
            <a:r>
              <a:rPr lang="en-US" dirty="0" smtClean="0"/>
              <a:t> and Woods</a:t>
            </a:r>
          </a:p>
          <a:p>
            <a:r>
              <a:rPr lang="en-US" dirty="0" smtClean="0"/>
              <a:t>Class slides and notes for 6.S079</a:t>
            </a:r>
          </a:p>
          <a:p>
            <a:r>
              <a:rPr lang="en-US" dirty="0" smtClean="0"/>
              <a:t>SIGRAPH 2012 course “FEM </a:t>
            </a:r>
            <a:r>
              <a:rPr lang="en-US" dirty="0"/>
              <a:t>Simulation of 3D Deformable Solids: A practitioner's guide to theory, discretization and model </a:t>
            </a:r>
            <a:r>
              <a:rPr lang="en-US" dirty="0" smtClean="0"/>
              <a:t>reduction”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1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</a:t>
            </a:r>
          </a:p>
          <a:p>
            <a:r>
              <a:rPr lang="en-US" dirty="0" smtClean="0"/>
              <a:t>Simulate the behavior of elastic </a:t>
            </a:r>
            <a:r>
              <a:rPr lang="en-US" dirty="0" smtClean="0"/>
              <a:t>materials </a:t>
            </a:r>
            <a:r>
              <a:rPr lang="en-US" dirty="0" smtClean="0"/>
              <a:t>before fabrication</a:t>
            </a:r>
          </a:p>
          <a:p>
            <a:pPr marL="0" indent="0">
              <a:buNone/>
            </a:pPr>
            <a:r>
              <a:rPr lang="en-US" dirty="0" smtClean="0"/>
              <a:t>Motivation</a:t>
            </a:r>
          </a:p>
          <a:p>
            <a:r>
              <a:rPr lang="en-US" dirty="0" smtClean="0"/>
              <a:t>Because 3D printing an object is costly in time and materials, we want our material to behave correctly prior to fabrication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0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6095"/>
            <a:ext cx="8229600" cy="1143000"/>
          </a:xfrm>
        </p:spPr>
        <p:txBody>
          <a:bodyPr/>
          <a:lstStyle/>
          <a:p>
            <a:r>
              <a:rPr lang="en-US" dirty="0" smtClean="0"/>
              <a:t>Derivation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16464"/>
            <a:ext cx="841525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Thanks to Desai Chen for resources on </a:t>
            </a:r>
            <a:r>
              <a:rPr lang="en-US" sz="2800" dirty="0" smtClean="0"/>
              <a:t>FEM theory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We took the resources and derived hexahedral FEM</a:t>
            </a:r>
            <a:endParaRPr lang="en-US" sz="2800" dirty="0"/>
          </a:p>
          <a:p>
            <a:endParaRPr lang="en-US" dirty="0"/>
          </a:p>
        </p:txBody>
      </p:sp>
      <p:pic>
        <p:nvPicPr>
          <p:cNvPr id="2052" name="Picture 4" descr="C:\Users\Lucas\AppData\Local\Temp\WP_20140419_16_21_00_Pro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47570"/>
            <a:ext cx="7643010" cy="430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40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Technical Approach – Hexahedral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x </a:t>
            </a:r>
            <a:r>
              <a:rPr lang="en-US" dirty="0" smtClean="0"/>
              <a:t>= deformed space, </a:t>
            </a:r>
            <a:r>
              <a:rPr lang="en-US" b="1" dirty="0" smtClean="0"/>
              <a:t>X = reference space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Indirect formulation with </a:t>
            </a:r>
            <a:r>
              <a:rPr lang="en-US" dirty="0" smtClean="0"/>
              <a:t>potential </a:t>
            </a:r>
            <a:r>
              <a:rPr lang="en-US" dirty="0" smtClean="0"/>
              <a:t>energy </a:t>
            </a:r>
            <a:r>
              <a:rPr lang="en-US" dirty="0" smtClean="0"/>
              <a:t>function</a:t>
            </a:r>
          </a:p>
          <a:p>
            <a:r>
              <a:rPr lang="en-US" smtClean="0"/>
              <a:t>Force applied </a:t>
            </a:r>
            <a:r>
              <a:rPr lang="en-US" dirty="0" smtClean="0"/>
              <a:t>at vertices causes cube deformation to minimize potential energy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78" b="23436"/>
          <a:stretch/>
        </p:blipFill>
        <p:spPr bwMode="auto">
          <a:xfrm>
            <a:off x="5229726" y="4754957"/>
            <a:ext cx="3886200" cy="123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72454" y="4343400"/>
            <a:ext cx="5181600" cy="2057400"/>
            <a:chOff x="1828800" y="4598918"/>
            <a:chExt cx="5706717" cy="2295525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4598918"/>
              <a:ext cx="1771650" cy="229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4267200" y="5610901"/>
              <a:ext cx="857251" cy="1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8111" t="4727" r="18111" b="14991"/>
            <a:stretch/>
          </p:blipFill>
          <p:spPr bwMode="auto">
            <a:xfrm>
              <a:off x="4572000" y="4730661"/>
              <a:ext cx="2963517" cy="2032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" name="Straight Connector 7"/>
          <p:cNvCxnSpPr/>
          <p:nvPr/>
        </p:nvCxnSpPr>
        <p:spPr>
          <a:xfrm flipV="1">
            <a:off x="0" y="1524000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85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Quadrature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2-point Gaussian Quadrature rule</a:t>
            </a:r>
          </a:p>
          <a:p>
            <a:r>
              <a:rPr lang="en-US" dirty="0" smtClean="0"/>
              <a:t>8 quadrature points: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96"/>
          <a:stretch/>
        </p:blipFill>
        <p:spPr bwMode="auto">
          <a:xfrm>
            <a:off x="1639957" y="3048000"/>
            <a:ext cx="669794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13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Approach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strain energy in terms of deformation gradient. Sum strain energy at each quadrature point. </a:t>
            </a:r>
          </a:p>
          <a:p>
            <a:endParaRPr lang="en-US" dirty="0"/>
          </a:p>
          <a:p>
            <a:r>
              <a:rPr lang="en-US" dirty="0" smtClean="0"/>
              <a:t>Derivation for </a:t>
            </a:r>
            <a:r>
              <a:rPr lang="en-US" b="1" dirty="0" err="1" smtClean="0"/>
              <a:t>F</a:t>
            </a:r>
            <a:r>
              <a:rPr lang="en-US" b="1" baseline="-25000" dirty="0" err="1" smtClean="0"/>
              <a:t>j</a:t>
            </a:r>
            <a:endParaRPr lang="en-US" b="1" baseline="-25000" dirty="0" smtClean="0"/>
          </a:p>
          <a:p>
            <a:pPr lvl="1"/>
            <a:r>
              <a:rPr lang="en-US" dirty="0" smtClean="0"/>
              <a:t> Express shape function </a:t>
            </a:r>
          </a:p>
          <a:p>
            <a:pPr lvl="1"/>
            <a:r>
              <a:rPr lang="en-US" dirty="0" smtClean="0"/>
              <a:t>Take the derivative with respect to deformed space coordinates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0" t="19756" r="22173" b="24929"/>
          <a:stretch/>
        </p:blipFill>
        <p:spPr bwMode="auto">
          <a:xfrm>
            <a:off x="3276600" y="3073677"/>
            <a:ext cx="3074504" cy="84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1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for </a:t>
            </a:r>
            <a:r>
              <a:rPr lang="en-US" b="1" dirty="0" err="1" smtClean="0"/>
              <a:t>F</a:t>
            </a:r>
            <a:r>
              <a:rPr lang="en-US" b="1" baseline="-25000" dirty="0" err="1" smtClean="0"/>
              <a:t>j</a:t>
            </a:r>
            <a:endParaRPr lang="en-US" b="1" baseline="-25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Shape function expressed with tri-linear interpolation </a:t>
            </a:r>
          </a:p>
          <a:p>
            <a:pPr marL="0" indent="0">
              <a:buNone/>
            </a:pPr>
            <a:r>
              <a:rPr lang="en-US" dirty="0" smtClean="0"/>
              <a:t>			      (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expressed similarly)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2" b="24759"/>
          <a:stretch/>
        </p:blipFill>
        <p:spPr bwMode="auto">
          <a:xfrm>
            <a:off x="672548" y="3228155"/>
            <a:ext cx="7364896" cy="121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2362200" cy="48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16" y="4372193"/>
            <a:ext cx="5913783" cy="230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46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</a:t>
            </a:r>
            <a:r>
              <a:rPr lang="en-US" b="1" dirty="0" smtClean="0"/>
              <a:t>F</a:t>
            </a:r>
            <a:r>
              <a:rPr lang="en-US" dirty="0" smtClean="0"/>
              <a:t> to     : Material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Neohookean</a:t>
            </a:r>
            <a:r>
              <a:rPr lang="en-US" dirty="0"/>
              <a:t> </a:t>
            </a:r>
            <a:r>
              <a:rPr lang="en-US" dirty="0" smtClean="0"/>
              <a:t>model: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4" r="16732"/>
          <a:stretch/>
        </p:blipFill>
        <p:spPr bwMode="auto">
          <a:xfrm>
            <a:off x="3581400" y="304800"/>
            <a:ext cx="463826" cy="104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95939"/>
            <a:ext cx="5715000" cy="193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22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gradient descent and Newton’s Method implemented</a:t>
            </a:r>
            <a:endParaRPr lang="en-US" dirty="0"/>
          </a:p>
          <a:p>
            <a:r>
              <a:rPr lang="en-US" dirty="0" smtClean="0"/>
              <a:t>Can’t run Newton’s method yet because we need a sparse matrix solver </a:t>
            </a:r>
          </a:p>
          <a:p>
            <a:pPr lvl="1"/>
            <a:r>
              <a:rPr lang="en-US" dirty="0" smtClean="0"/>
              <a:t>Will use cusp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9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273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FEM Simulation before Fabrication</vt:lpstr>
      <vt:lpstr>Problem and Motivation</vt:lpstr>
      <vt:lpstr>Derivation</vt:lpstr>
      <vt:lpstr>Technical Approach – Hexahedral Elements</vt:lpstr>
      <vt:lpstr>Quadrature points</vt:lpstr>
      <vt:lpstr>Technical Approach continued</vt:lpstr>
      <vt:lpstr>Derivation for Fj</vt:lpstr>
      <vt:lpstr>From F to     : Material Model</vt:lpstr>
      <vt:lpstr>Energy Minimization</vt:lpstr>
      <vt:lpstr>Initial Results</vt:lpstr>
      <vt:lpstr>Test Material</vt:lpstr>
      <vt:lpstr>Issues and Remaining Work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</dc:creator>
  <cp:lastModifiedBy>Lucas</cp:lastModifiedBy>
  <cp:revision>28</cp:revision>
  <dcterms:created xsi:type="dcterms:W3CDTF">2014-04-23T22:23:29Z</dcterms:created>
  <dcterms:modified xsi:type="dcterms:W3CDTF">2014-04-24T00:29:54Z</dcterms:modified>
</cp:coreProperties>
</file>