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38F1BA7-9114-45C2-956C-A496E3395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43" y="2234953"/>
            <a:ext cx="9283083" cy="2388094"/>
          </a:xfrm>
        </p:spPr>
        <p:txBody>
          <a:bodyPr>
            <a:normAutofit/>
          </a:bodyPr>
          <a:lstStyle/>
          <a:p>
            <a:r>
              <a:rPr lang="en-US" sz="3600" b="1" dirty="0"/>
              <a:t>Customer Segmentation: Use Machine Learning to segment customer based on their financial </a:t>
            </a:r>
            <a:r>
              <a:rPr lang="en-US" sz="3600" b="1" dirty="0" err="1"/>
              <a:t>behaviour</a:t>
            </a:r>
            <a:r>
              <a:rPr lang="en-US" sz="3600" b="1" dirty="0"/>
              <a:t> and demographics to improve targeted marketing effort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 by Gender">
            <a:extLst>
              <a:ext uri="{FF2B5EF4-FFF2-40B4-BE49-F238E27FC236}">
                <a16:creationId xmlns:a16="http://schemas.microsoft.com/office/drawing/2014/main" id="{49F2CC2A-9DE2-4BC3-B360-C0EDB2B98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0"/>
            <a:ext cx="115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venue by Age Group">
            <a:extLst>
              <a:ext uri="{FF2B5EF4-FFF2-40B4-BE49-F238E27FC236}">
                <a16:creationId xmlns:a16="http://schemas.microsoft.com/office/drawing/2014/main" id="{C725EEF5-CEEF-4590-97D2-09FD5A87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2" y="0"/>
            <a:ext cx="11364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Product Category">
            <a:extLst>
              <a:ext uri="{FF2B5EF4-FFF2-40B4-BE49-F238E27FC236}">
                <a16:creationId xmlns:a16="http://schemas.microsoft.com/office/drawing/2014/main" id="{1822A193-6733-4F3D-8F0F-ECD7AA174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5" y="0"/>
            <a:ext cx="11494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number&#10;&#10;Description automatically generated">
            <a:extLst>
              <a:ext uri="{FF2B5EF4-FFF2-40B4-BE49-F238E27FC236}">
                <a16:creationId xmlns:a16="http://schemas.microsoft.com/office/drawing/2014/main" id="{2CF5EFE7-F33D-8951-AEAA-114CEB5C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" y="246686"/>
            <a:ext cx="11849567" cy="65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ustomer Segmentation - K Means">
            <a:extLst>
              <a:ext uri="{FF2B5EF4-FFF2-40B4-BE49-F238E27FC236}">
                <a16:creationId xmlns:a16="http://schemas.microsoft.com/office/drawing/2014/main" id="{34CC80DC-7BB9-49B8-8EAF-5EFD3170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90"/>
            <a:ext cx="12192000" cy="66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stimated Increase in Revenue (30% increase in frequency)">
            <a:extLst>
              <a:ext uri="{FF2B5EF4-FFF2-40B4-BE49-F238E27FC236}">
                <a16:creationId xmlns:a16="http://schemas.microsoft.com/office/drawing/2014/main" id="{5EA3412F-065A-4850-9D96-FA3371E8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97"/>
            <a:ext cx="12192000" cy="67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Customer Segmentation: Use Machine Learning to segment customer based on their financial behaviour and demographics to improve targeted marketing effort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Segmentation: Use Machine Learning to segment customer based on their financial behaviour and demographics to improve targeted marketing effort</dc:title>
  <dc:creator/>
  <cp:lastModifiedBy>Arjun Parekh</cp:lastModifiedBy>
  <cp:revision>1</cp:revision>
  <dcterms:created xsi:type="dcterms:W3CDTF">2023-05-12T18:43:11Z</dcterms:created>
  <dcterms:modified xsi:type="dcterms:W3CDTF">2023-05-12T18:53:15Z</dcterms:modified>
</cp:coreProperties>
</file>