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70" r:id="rId8"/>
    <p:sldId id="269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A161-7A37-04BD-4F14-5A947661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C801F-8732-A795-B20E-36208B2EE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F7AC-4877-61B5-6C7F-5C2FA93F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90FD-A747-B585-C1B2-62EC300B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EA89-4AC5-008E-499A-866F18B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4618-1451-279A-4DD2-2730B817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B223C-612E-897B-090C-C059C864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F40C-02D8-1B29-9E01-0E3A9B93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ABF1-8512-B960-F9BA-CE3780C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0DC4-29C5-25D7-DA2D-9F910A44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4C69D-D553-6FD7-812E-E04647335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37660-ECF5-F3AD-7C8F-306F6F3F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C1FB-2E04-0E27-098F-615A2786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0FF1-3907-A0F7-1932-9DFA4CD2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EB49-5958-7DEC-14FC-41907896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3FA6-C54A-D9DE-660A-04F4210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C616-3FEE-8BD5-F3B6-2DEF7194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9D05-0FB4-D8E1-83E7-E609A041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99A4-CC74-C18A-B7A3-79169A90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90A5-DDFA-BD9F-E9EC-B1C4577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E26A-2FBF-BD1C-73A7-52683722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7398-4927-4F10-A0AE-B558EEB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BB48-6AF7-2FD7-FFF3-383441FE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DEDA-8FBB-C166-45A9-946A4F24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81ED-EE83-0171-5A89-CFA2200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FF3-EE4D-5233-D6C7-650E2F06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8406-6ED6-BCE1-A141-30A0395ED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2568-5898-D8CE-7238-9E6E93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4EDA3-F1A1-C744-79C1-46CA13CD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F4EE-86C6-8C34-AAE8-46E4D74E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4A0EE-0DD9-E49D-0881-4C75555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BCA9-E248-B8A2-7DEF-2F95B95E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A7BC-7527-5B2F-4651-7E93ADC4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18D7-B9DF-08DE-8E7F-C5EC46EB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C25A0-9E4C-4FC3-C964-89F22E33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2C020-D288-9CDB-BAF4-04F754A0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618DD-5A30-2A43-ED18-5C9480DF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8DA00-19CA-4B5B-0A6B-D65CB725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CE764-D170-7AEF-0BE5-64651CF6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7EA5-5735-45EA-52DA-23F7CA2E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12B-51CB-9533-913B-FBF7E18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947F6-5983-4D23-FB64-F56E6D74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2DDB-FFDD-7DF7-9A69-EE37F0C4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5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7849A-139A-8822-222F-27EDAC2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717DB-AD84-0523-AC82-12202A4F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F30E-B12B-7563-9646-7017DBB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E4B0-1253-0F7F-C911-E0486893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C5CD-AE59-86C2-9C41-BA03854D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DA5-C2CB-C4B2-7EBD-14FD0FB7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AF84E-2CDD-C017-BEA8-03636AD1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DDE4-F56A-4E83-0275-86BFEAC0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EC5E-BB1C-8DD7-FF53-61A615F5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A36A-86F5-4B75-3155-392E7690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96BD7-541A-55EA-2905-E2035CEA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6069C-8BFA-9380-234B-9A556D73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FB34-7D41-621D-1FA4-7231423E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7E9C-9983-DE36-D1F0-4B17F1AD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C7D-AAE5-734E-28CC-B4EAD33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E8A7-A96E-877C-4DF9-4392482B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5FD0-CBDD-7EEE-ACC2-906DC31F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1439-2CD7-00A6-8986-BF4C3468D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91DA-CEE1-4A2C-B719-11E11B2490AB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FE4B-BA75-1E51-0BB3-798615954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A748-1647-4188-97FF-CEB5924B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AD31-7435-4CF0-B59E-2064F1C4D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1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297A-9288-1F00-8F61-687E9D20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912A63-707C-50A7-87ED-74F1B52027B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46571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C9912A63-707C-50A7-87ED-74F1B5202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9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7A0-EB72-15A4-246A-84047A94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EB62437-FE27-4C4E-E8B4-FAE37E4E2C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274507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EB62437-FE27-4C4E-E8B4-FAE37E4E2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05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4D6C-3450-91DB-48B8-9137E32A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1"/>
          </a:xfrm>
        </p:spPr>
        <p:txBody>
          <a:bodyPr>
            <a:normAutofit/>
          </a:bodyPr>
          <a:lstStyle/>
          <a:p>
            <a:r>
              <a:rPr lang="en-GB" dirty="0"/>
              <a:t>Review volume steadily increased from 2016 to 2018, indicating sustained customer engagement over time.</a:t>
            </a:r>
          </a:p>
          <a:p>
            <a:r>
              <a:rPr lang="en-GB" dirty="0"/>
              <a:t>Positive sentiment reviews showed significant growth, with a notable peak in 2017, suggesting enhanced customer satisfaction.</a:t>
            </a:r>
          </a:p>
          <a:p>
            <a:r>
              <a:rPr lang="en-GB" dirty="0"/>
              <a:t>Neutral sentiment reviews remained relatively stable, with a slight increase in 2018 compared to 2017.</a:t>
            </a:r>
          </a:p>
          <a:p>
            <a:r>
              <a:rPr lang="en-GB" dirty="0"/>
              <a:t>Negative sentiment reviews saw a notable increase from 2016 to 2017, highlighting potential issues during that period.</a:t>
            </a:r>
          </a:p>
          <a:p>
            <a:r>
              <a:rPr lang="en-GB" dirty="0"/>
              <a:t>Despite fluctuations, monitoring sentiment trends enables proactive measures to address concerns and capitalize on strengths.</a:t>
            </a:r>
          </a:p>
          <a:p>
            <a:r>
              <a:rPr lang="en-GB" dirty="0"/>
              <a:t>Analysing sentiment trends offers valuable insights for improving overall customer satisfaction and engagement.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2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29F1-B35A-1D82-67B0-C8F5713F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0E21A44-B13E-8984-10EE-1373991133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9546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0E21A44-B13E-8984-10EE-137399113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88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D8-C895-DD03-ECE0-FE6F8C62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C11D698-69CA-5723-57F0-FD477DD4FE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0619971"/>
                  </p:ext>
                </p:extLst>
              </p:nvPr>
            </p:nvGraphicFramePr>
            <p:xfrm>
              <a:off x="0" y="-1"/>
              <a:ext cx="12191999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C11D698-69CA-5723-57F0-FD477DD4FE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12191999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2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276C-0425-5B1F-3ABF-06FC8649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485D781-98C2-BBD5-B8C0-01F4DF380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80825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485D781-98C2-BBD5-B8C0-01F4DF380D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5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AFD-6AE9-9BBD-F9A7-28E2A8E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A413BC9-D11B-6959-FF35-4C0C3D764B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290950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A413BC9-D11B-6959-FF35-4C0C3D764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32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A3-C8CD-913D-474D-687C868A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9E7CC0C-EDF9-979F-3A17-64E5B1DF30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08434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9E7CC0C-EDF9-979F-3A17-64E5B1DF30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44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D696-3471-7C68-5CA3-E1DEE0458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16DBA-DD5F-5928-00E9-6CE00767D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75ACEEF-7CFF-EECC-0134-999F816885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214977"/>
                  </p:ext>
                </p:extLst>
              </p:nvPr>
            </p:nvGraphicFramePr>
            <p:xfrm>
              <a:off x="1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75ACEEF-7CFF-EECC-0134-999F816885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0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82F3-F2B7-461A-F1F5-8B45EBA6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908"/>
            <a:ext cx="10515600" cy="534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Product and Service Performance</a:t>
            </a:r>
          </a:p>
          <a:p>
            <a:r>
              <a:rPr lang="en-GB" dirty="0"/>
              <a:t>The most obvious sign of positive performance is increasing sales over time but also positive review scores.</a:t>
            </a:r>
          </a:p>
          <a:p>
            <a:r>
              <a:rPr lang="en-GB" dirty="0"/>
              <a:t>Studies have proven that positive review result in increased sales performance. </a:t>
            </a:r>
          </a:p>
          <a:p>
            <a:r>
              <a:rPr lang="en-GB" dirty="0"/>
              <a:t>After some analysis we found that late delivery times were the cause of most of our negative reviews.</a:t>
            </a:r>
          </a:p>
          <a:p>
            <a:r>
              <a:rPr lang="en-GB" dirty="0"/>
              <a:t>We have a delivery success rate of 85% which indicates the company may be facing some challenges with its delivery process. </a:t>
            </a:r>
          </a:p>
          <a:p>
            <a:r>
              <a:rPr lang="en-GB" dirty="0"/>
              <a:t>Recommendations?</a:t>
            </a:r>
          </a:p>
        </p:txBody>
      </p:sp>
    </p:spTree>
    <p:extLst>
      <p:ext uri="{BB962C8B-B14F-4D97-AF65-F5344CB8AC3E}">
        <p14:creationId xmlns:p14="http://schemas.microsoft.com/office/powerpoint/2010/main" val="329093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BFE6-7293-9AD0-25E2-B8ED2712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40E71E8-5518-D877-A83C-6491908AB2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637912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40E71E8-5518-D877-A83C-6491908AB2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9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6D71-CE07-1DE4-5DBE-6FFE944D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5927F01-15B7-E810-3EA7-135983FE36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695836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5927F01-15B7-E810-3EA7-135983FE36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48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85F038D-AD8C-4775-A07C-62278BCB09FF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6235f8b5-d18e-4d86-a17c-82ee08f79766/ReportSection?bookmarkGuid=def358b3-564b-436d-a27e-385f0b7dcb13&amp;bookmarkUsage=1&amp;ctid=bd697c1b-c481-479c-841e-c618542675c3&amp;fromEntryPoint=export&quot;"/>
    <we:property name="reportName" value="&quot;Sales Analysis_vasu&quot;"/>
    <we:property name="reportState" value="&quot;CONNECTED&quot;"/>
    <we:property name="embedUrl" value="&quot;/reportEmbed?reportId=6235f8b5-d18e-4d86-a17c-82ee08f79766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&quot;"/>
    <we:property name="pageDisplayName" value="&quot;Sales Overview&quot;"/>
    <we:property name="datasetId" value="&quot;93fcf18a-a429-47d7-b46a-c5ba51474f0e&quot;"/>
    <we:property name="backgroundColor" value="&quot;#A0D1FF&quot;"/>
    <we:property name="bookmark" value="&quot;H4sIAAAAAAAAA+1ZbW/bNhD+K4W+dAOcQdS78q1JGqxY1gVJkWEoDIMijzYbWRQoOq0X+L/vSElO7NhJ6yBbm+xLbN3Rx+fuHt6dmGuPy6Yu6fw9nYK37x0odTml+vJV7A28alUGPI95EScFfgQiKlgg7CpVG6mqxtu/9gzVYzAXspnR0hpE4cfhwKNleUrH9knQsoGBV4NuVEVL+Te0i1Fl9AwWAw++1KXS1Jo8N9SANXuFy/EZoZBfQtyRMiOv4ByYaaVnUCtt+ueB17TfHKRVnTXmNjxUlaGyQsNWlhImwsgXEQ2zRPiEiyS3ciFL0y0p5m+/1Br9QS/ntQ3LG35FKwbcc6A1NE23w5vxWMOY9hu+XVEeqnI23SA/VzPN4AyEU1VGmjnuoUrZmJHSHPSopvMpVKYZcWpoA8ZbYLhOtcJgurWdfnRFyxk45fGs6tz27eNEfT7UgDHlVjBYOnKIorHSktHyji+7wB2DKhVz/m/DentJ49J8F+AQJY2sxmXHkZvkfWhxs3LWYHqAtyAPJ1Qby8fiE2bbJg0NuNAdzF3ejqTuaRAM1vz5PnO2GPZkx998usXqLmWtX/9ijoYLuyiP01CQKGGJzzM/51FMiud+XB5mI9X8ubHPilJBRMh9SgsWCR4TmvN492T/KkFTzSbzE7iC8q5TS/1dVQ/8gmrZ9gcXgB0CsxqQrvMtzXorMWojyaHEQ4ilZsSw5qipFfVV6xZk7wiFr24EVt056v0FVO9S5ZpSMtArzPJw/7Fz3Prh4l63iCW0esWdGlxarr0TialqbV+4XO97rw/AfAaoXiOmPtVb6ErW6frik7i1LrvoNi6ALz5Iba9ICl+EJMh54BNCg5TgX4v2fs5PKH6uFFNXilLmx2mK5Sj2IeVh7IdseynqptdjpyxIxGmY+GmWxDxKSU4Zww02TkCtOZfOfvDEin2s1dTZ7aJoVy5DfoKNsrQh+UCLEkZBBmGS5HRPZCzfi0Lh79GQJ3s5zcIcApKRguDPW299y6Y/JxjzrptXXPad4L0yd7P+bq0ZNF8/BfREQvRrveB3HIgnnmP2ksQfN1aOalbaXw+HXeH4v8T3xO9juFbjBzgbsAnwo5s3rTZlkruTwBDJO962+mmNGJu+8fdPv8mqNXQCwnz7TLALO7fQY+CdyfHEbGkqHTXcYV19r/zpoKTV5c+e5ctzGQm/wpGXexZ2HXdKfCnf+Cb38HvQyw32sni7k0diyngOWYoTO0sL237vaZNPdAnwbSfOgdjphP0YpeJB2tdyM+t/9DfIp7q/2Ile3e2Fj42OCAEkSwXPfJ+1B/3e/FCH/WBmjDvEa4MpD1kWRGHCkzzLYyGoIMEjTUZFGAd+BGFQBJxwXwA25ceZ9JM0EjkVrGBhyOJMRNnDdWH7wdPSTKZgpLPRDyZbpN8lO2/NMk8EECek6XZ0WGw3ovoDV1CjMA3kPwcpNNjtt4dwDeyjL8266XHTZYeamaamDE5pBRsuPZCetOLAu+/bLj7cvyCWlx6LxT/QzhJ6AhkAAA==&quot;"/>
    <we:property name="initialStateBookmark" value="&quot;H4sIAAAAAAAAA+1ZWW/bOBD+K4Veugs4C91H3nJii5xIiiwWhWFQ5NBmQ0sCRad1A//3HVKSEzt20jrIbpvsi23NUMM5vjlI3zpM1JUk01MyBmfb2S3L6zFR1+8ip+cULe3s7Ohk5+JocLpzcoDkstKiLGpn+9bRRA1BX4l6QqSRgMRP/Z5DpDwnQ/PEiayh51Sg6rIgUnyDZjGytJrArOfA10qWihiRl5poMGJvcDk+497eHwHuSKgWN3AJVDfUC6hKpbvnnlM3v6xKizwjzG64VxaaiAIFG1riUR6ELg9JkMbc9RiPM0PnQup2ST49+FoptAetnFbGDzvshhQUmGOVVlDX7Q47w6GCIek2PFhg7pVyMl5BvywnisIFcMsqtNBT3KOUotaDUjFQg4pMx1DoesCIJjVoZ4buOlclOtOubfmDGyInYJmHk6I12zWPo/LLngL0KTOE3tyQPSQNSyUokQ9s2UTdIZSypNb+dbreX1LbMD9UsI+UWhRD2WLkLngfG72pnNQYHmCNknsjorTBY/4Zo22ChgKs63anNm77QnUw8HtL9vycMZv1O7DjO5/voboNWWPXvxij/swsyqIk4F4Y09hlqZuxMPLy154uT6ORKPba0GdICfd4wFxCchpyFnkkY9Hmwf5TgCKKjqbHcAPyoVFz/kNWp/gVUaLpD9YBGzhm0SFtq5uLdRZ81HiSgcQkxFIzoFhzyrEhdVXrnsrOPhLf3REMuzXU+RuI2qTK1VJQUAvIcnD/oTXc2GH9XjUaC2j4JbNssGG5dY4FhqqRfWVjve283wX9BaB4jzp1oV4DV28Zrm8+iGvrsvVubR345p3U9Io4d3ng+RnzXc8jfuLhp9H2ccyPCH4vFFNbihLqRkmC5ShyIWFB5AZ0fSlqx9VDy8y9kJEgdpM0jliYeBmhFDdYOQE14mw4u8ETK/ahKsdWbutFs3Lu8mNslNK45CPJJQz8FII4zsgWT2m2FQbc3SIBi7cykgYZ+F7q5R6+3ljrGjT9NUKft928YKLrBKelfhj1D0vNoP7+KaADEmq/1AtOcCAeORbZcxB/Wlk5iok0b/f7beH4v8R3wO98uFTjezgb0BGw/bujVRMywWwmUNTkA2ta/bhCHeuu8XdPR6JoBB0D1z8+E2yCzjXw6DkXYjjSa5pKCw2brIsHyd92JSmuf3cMXl7LSPgdhrzdXNh03JF4KF95knv6HPR2nT0v3jbzvIhQlkGa4MROk9y030fa5AtdAvxYxlklNsqwX6NUPAn7SqxG/a9+gnyp+4uN4NXeXrjY6DzOwUsTzlLXpU2iPxofYnXfnWhtk3hpMGUBTf0wiFmcpVnEOeGe/0yRYR5EvhtC4Oc+85jLAZvy80S6cRLyjHCa0yCgUcrD9Om6sD7xlNCjMWhhZXSDyRrqT4nOe7PMCymIE9J4vXZYbFdqdYYriC4xDN5/riRXYLZf78IlZZ99adZOj6suO8qJritC4ZwUsOLSA+FJCgas/b3u4sP+BeHYTVAVgQPxEy+YPybmlySz2T9PMbUWIxkAAA==&quot;"/>
    <we:property name="isFiltersActionButtonVisible" value="true"/>
    <we:property name="isVisualContainerHeaderHidden" value="false"/>
    <we:property name="reportEmbeddedTime" value="&quot;2024-03-18T20:01:29.557Z&quot;"/>
    <we:property name="creatorTenantId" value="&quot;bd697c1b-c481-479c-841e-c618542675c3&quot;"/>
    <we:property name="creatorUserId" value="&quot;1003200359F27DF4&quot;"/>
    <we:property name="creatorSessionId" value="&quot;38262794-5979-43f4-b11d-c6aa6e5cc70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210D60D7-129B-47B7-B145-1542B43EC230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3686d4e6-d567-4853-80bb-3f35388e87cc/ReportSection30408fd03166530a1a0f?bookmarkGuid=3c8ed27b-019a-44d9-b7dd-45c1e1144e46&amp;bookmarkUsage=1&amp;ctid=bd697c1b-c481-479c-841e-c618542675c3&amp;fromEntryPoint=export&quot;"/>
    <we:property name="reportName" value="&quot;Keywords and Sentiment Analysis&quot;"/>
    <we:property name="reportState" value="&quot;CONNECTED&quot;"/>
    <we:property name="embedUrl" value="&quot;/reportEmbed?reportId=3686d4e6-d567-4853-80bb-3f35388e87cc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30408fd03166530a1a0f&quot;"/>
    <we:property name="pageDisplayName" value="&quot;Keywords&quot;"/>
    <we:property name="datasetId" value="&quot;c7fd7ab8-720e-4a0a-8fcc-5a9eeb73ca19&quot;"/>
    <we:property name="backgroundColor" value="&quot;#FFFFFF&quot;"/>
    <we:property name="bookmark" value="&quot;H4sIAAAAAAAAA+WWS0/cMBDHv0rlC5dVZSdxHtzKikpVEVpBRQ8VQhN7sgSyceR4gS3Kd+/YWR4LCOhKSJV6WG08mfnPIz87uWW67rsGVoewQLbL9oy5XIC9/JSwCWs3bQKLLAOdxwVPs6gsBKAmL9O52rQ9271lDuwc3UndL6HxgmT8dTph0DQzmPtVBU2PE9ah7U0LTf0bR2e65ewShwnDm64xFrzksQOHXvaK3GlNpYjPMWUE5eorPEblRusRdsa69TrmCc8rzWORpjLmIIBXFNOPd0OZb/v7pKGwqWkd1C0V4G1ppKntqJSYRZHieSxV6e193c6bdSsPsT9WnR9ffw70T3MqLyij1xkGajSGJItlBimPijgCGWci2VYLCpHkSqmoylRZpFxnmdpaKxMRlolM8jKLoxy5KPJttapCqjTluRYxQFnIvOSZj63qxq1HWq72bzpLnBA9o9YXfQWtCmgRDBb78dnfsqlplotwtb9hPzZLq/AIw2Pbb13tViTzHVfXxuqe+UJm1hBzwW7xqsbrM2UxQHa2QrDB59xcT72RMu/y4ZQsr7fc1ArtRs9sgcS/v5gjIeODqK1uzF1j/9D65tXJHd/RhH21ZhHC1hvykjI872nCxiqozgn7eY4WQwzRqmu3Hsu3J6Pq1y7vGOK4CNnfNz2q4gSaZdjwlOSgdmP7t6OZAiMu8gPveUpk+J+P0eDghRktjA5TxEDGi3I7e9DXaocNwyh3dyhQqRePdvp9UR9Mz2nAXadJEqeySEs6I4XkcV6mb+I+JeLmxtaKGvwY4memAUsuYhvMYb0bjwPua6f/DPrHA3yb9J1DnINncWcT9yEwUigZVVXOy1TIokySLFfVP8DIhv0vEflJgdPGLLWgdgrpvw4yyZ+/DWQsdF5kvASRyELxRMu331IQNvPe0jlq64lkUH2JRLN0fQcKZ9DiCzjSAKHVvrtXz5jwsXJ/wgzDH/RpPtAsCQAA&quot;"/>
    <we:property name="initialStateBookmark" value="&quot;H4sIAAAAAAAAA+WWWU/cMBDHv0rlF15WlXM4B2+wolLFKajgoUJo4kwWQzaOHC90i/LdO3bCsYBYioRUqQ+rjScz/znys5M7VqqurWF5AHNkm2xb6+s5mOsvMZuwZrQdHu7ubx3vXhxs7e+QWbdW6aZjm3fMgpmhPVXdAmqnQMaf5xMGdX0EM7eqoO5wwlo0nW6gVr9xcKZb1iywnzD81dbagJM8sWDRyd6QO60pd/A1oowgrbrBE5R2sB5jq40d1xGPeVaVPAqSREQcAuAVxXTDXV/men+X1Bc21Y0F1VABzpaEZZEHYSEwDUPJs0jIwtk71czqsZXH2B/L1s2ruwT6pzkVV5TR6fQ9NRpBnEYihYSHeRSCiNIg/qgW5EGcSSnDKpVFnvAyTeWHtdIgxCIWcVakUZghD/Lso1pVLmSS8KwMIoAiF1nBUxdbqdqOIy2WO79aQ5wQPYPWVnkDjcSSeRgMdsOzv2NTXS/m/mpnxX6iF0biMfrHttNYZZcks4vLW23KjrlCjowm5rzd4I3C2wtp0EN2sUQw3udS306dkTJv8v6cLG+3XCuJZqVnNkfi313MkJBxQdRWO+RW2D22vnp1es93OGHfjJ77sHEHXlOGlz1N2FAF1TlhZ5do0McQraWy41i+PxtVN7q8Y4jDwmd/3/SoilOoF37DU5I9ZYf27wYzBYY8yPac5zmR4X4upgQLr8xorks/RfRkvCq3sQ2dkhus7we5+0OBSr16stMfivpkes497mUSx1Ei8qTIojwQPMqKZC3uUyJupo2S1ODnEH+kazDkEnwEcxh344nHfXT6z6B/OsD1pG8c4AwcixuruPeekVyKsKoyXiSByIs4TjNZ/QOMrNj/EpEzCpzWelEG1E4ucp6kqeAv3wYiCsosT3kBQSxyyeNSrH9Lgd/M2wtrqa1nkl71NRL1wnYtSDyCBl/BkQYITem6e/OM8R8rzCehklRRrzuU3CfMw4nU938AdB42KU0JAAA=&quot;"/>
    <we:property name="isFiltersActionButtonVisible" value="true"/>
    <we:property name="isVisualContainerHeaderHidden" value="false"/>
    <we:property name="reportEmbeddedTime" value="&quot;2024-03-18T20:38:10.358Z&quot;"/>
    <we:property name="creatorTenantId" value="&quot;bd697c1b-c481-479c-841e-c618542675c3&quot;"/>
    <we:property name="creatorUserId" value="&quot;1003200359F27DF4&quot;"/>
    <we:property name="creatorSessionId" value="&quot;3d2da1a9-f4d3-4ee3-ad54-718c391c821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B9742D6-94A1-40E4-AD61-3B9A387151CF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6235f8b5-d18e-4d86-a17c-82ee08f79766/ReportSection84fea22b7300b8c6d80e?bookmarkGuid=33e511cb-92e7-4813-b4ad-06b38e652cbc&amp;bookmarkUsage=1&amp;ctid=bd697c1b-c481-479c-841e-c618542675c3&amp;fromEntryPoint=export&quot;"/>
    <we:property name="reportName" value="&quot;Sales Analysis_vasu&quot;"/>
    <we:property name="reportState" value="&quot;CONNECTED&quot;"/>
    <we:property name="embedUrl" value="&quot;/reportEmbed?reportId=6235f8b5-d18e-4d86-a17c-82ee08f79766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84fea22b7300b8c6d80e&quot;"/>
    <we:property name="pageDisplayName" value="&quot;Productwise - Sales &quot;"/>
    <we:property name="datasetId" value="&quot;93fcf18a-a429-47d7-b46a-c5ba51474f0e&quot;"/>
    <we:property name="backgroundColor" value="&quot;#A0D1FF&quot;"/>
    <we:property name="bookmark" value="&quot;H4sIAAAAAAAAA9VVyW7bMBD9lYBno5C1WHJuSeoABdrCSIL0EATCiBopbGhSIKk0quF/75CSkaVB0+3Q6iLxcTjzZuHTltXCdhKGj7BBdsiOtb7dgLk9yNiMqadY0+Aiq/I4r+p0ySGNk5iTle6c0Mqywy1zYFp0l8L2IL1DAq+uZwykXEPrVw1IizPWobFagRRfcTSmLWd63M0Y3ndSG/Auzx049G7vyJzWRGX+JqGIwJ24w3PkbkTPsNPGTesibRDiuMqTKKoKvqiLCOmMHXcDzdftfdBA7EQrB0IRAY9FeVIANnyZZgXEUGdFvvR4I6SbTKphdd8Zynu7L99p2FzMI468SLIozyFb5EWeVETLDZ23OaFMW20EB0ng6M57u9xnHs/YqdGb4HdqVUeWK+WEG/zC6LrnruSjo6H0wUtnQFkZiknGFyFWtKOOfLpBg8EZJViLsY7kWTv/8hmgtRP4Tj3F7HRO9hv1vfW57g3HM2weFoHrjnq7Npo6H/iuR74HU+ID7ROtS5B9GBoK8F5QDagcvgoepkOql9IbXu/8cz1Oy6PYP8XpF0r2OucZu9FfTgwSUvvSzrb7jh7Vd6A4oc9JHrWtwRb2JV/9QQZaCutKbWo0JVVrY8saHFh0z5l3NFkYwNNeTbdm/t+wn0zqZwlkv5XABwTbG/zrJC+0A1lakGjLabJemA8/s1aoVk669yA04+UkBa0kru69rFafSaC8ptCZQOB4CDfvrTB75SNVWP3D7aF0CSrmabGss7xKoFmkcyiKJPWRflgHCF6Oe+eCdD0qRngeI2yD9NfxH7p3tgOOa1CjuHUjS4HBjgYBVO0bEb6DwL6gMuEfxSaJoecbt4bp4iMHAAA=&quot;"/>
    <we:property name="initialStateBookmark" value="&quot;H4sIAAAAAAAAA9VVXW+bMBT9K5Wf0URCCKRvaZZKU9c2SqruYarQBW6oV8dGtunCovz3XRuidl217Oth4wV8fH3vuR8+7FjJTS2gvYINslN2ptTDBvTDScwCJnvs+vricrq8yK6ml3OCVW25koad7pgFXaG95aYB4TwQ+PEuYCDEAiq3WoMwGLAatVESBP+CnTFtWd3gPmC4rYXS4FyuLFh0bh/JnNYUe/AmoohQWP6IKyxshy6xVtr263S0RhgO8yQKwzwtxmUaIp0x3a6nedzeBfXEZkpa4JIIOCxMohRwXUxGcQpDKOM0mTh8zYXtTfJ2vq015b071Ovcb44HYYFFGsVhkkA8TtIkyomWbWtnM6NMK6V5AYLAzp3zdnvIfBiwc6023m/fm5os59Jy27qFVmVT2KzoHLWZC55ZDdIIX0wyvvGxwj115MM9avTOKMGSd3Ukz8q6l8sAjenBd/JbzPTnRLOR31uvVKMLXOL6aeG57qm3C62o857vouN70ife0j7RugXR+KGhAO851YDK4argYDokGyGc4d3ePXfdtDyL/VOcfqFkxzkH7F59nmkkpHSlDXaHjk7LR5AFoS9JTqtKYwWHks//IAMluLGZ0iXqjKq1MVkJFgzal8xrmiz04Hkj+1sz+G/Y9ybliwTi30rgEsE0Gv86yRtlQWQGBJqsn6xX5sPNrOGyEr3uPQlNdzlJQXOB862T1fwTCZTTFDrjCZy1/ua95fqgfKQK83+4PZQuQelglE7KOMkjWI9HA0jTaOQi/bAO4L2cNdZ66XpWDP88R9gG6a/jPlRjTQ0FLkB24lZ3LDl6OxoEkKVrhP/2AvuKyvh/FPNBiBKnfhw54P5crJcker4CgqBza0QHAAA=&quot;"/>
    <we:property name="isFiltersActionButtonVisible" value="true"/>
    <we:property name="isVisualContainerHeaderHidden" value="false"/>
    <we:property name="reportEmbeddedTime" value="&quot;2024-03-18T20:05:49.545Z&quot;"/>
    <we:property name="creatorTenantId" value="&quot;bd697c1b-c481-479c-841e-c618542675c3&quot;"/>
    <we:property name="creatorUserId" value="&quot;1003200359F27DF4&quot;"/>
    <we:property name="creatorSessionId" value="&quot;64023a9d-c3be-4b33-9880-1a4e9a047e0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D569EA1-B022-49C7-B48C-51E5F896CABB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6235f8b5-d18e-4d86-a17c-82ee08f79766/ReportSectionc4d8f4cfa00caadbd66b?bookmarkGuid=ea747115-3705-4e15-9cde-f321177ea4d6&amp;bookmarkUsage=1&amp;ctid=bd697c1b-c481-479c-841e-c618542675c3&amp;fromEntryPoint=export&quot;"/>
    <we:property name="reportName" value="&quot;Sales Analysis_vasu&quot;"/>
    <we:property name="reportState" value="&quot;CONNECTED&quot;"/>
    <we:property name="embedUrl" value="&quot;/reportEmbed?reportId=6235f8b5-d18e-4d86-a17c-82ee08f79766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c4d8f4cfa00caadbd66b&quot;"/>
    <we:property name="pageDisplayName" value="&quot;Forecast &quot;"/>
    <we:property name="datasetId" value="&quot;93fcf18a-a429-47d7-b46a-c5ba51474f0e&quot;"/>
    <we:property name="backgroundColor" value="&quot;#A0D1FF&quot;"/>
    <we:property name="bookmark" value="&quot;H4sIAAAAAAAAA+1XX2/bOAz/KoOedkA6OHHq2nvb0hU3rDv02qHDMBQBLdGOVkUyZDm3XJHvPkqymwTZutvusfWLI/7njxTN3DEh20bB+i9YInvJXhtzuwR7++yYjZjep5XZSV5WWVWUkxNeJBUcpwVJmcZJo1v28o45sDW6a9l2oLxBIn6+GTFQ6gJqf6pAtThiDdrWaFDyX4zCxHK2w82I4ddGGQve5JUDh97sisTpTKGMX6TkEbiTK7xC7iL1EhtjXX/mU5FXU15BknAAUYosK0mnjdwQ5s/lvdMQ2MxoB1JTAJ5WiOn0hGM+qSbIqzwdJyL19FbqWvWpbHU/rBsPX7sAehNO5Rfy6O1sNpQor8q8yKCaHKfTPC0zAbzwupVUrndXrt98bSxheDeU4iwwi2lxnAoqQCkSnuZJgYV34KK/GaFWGys5xTLqzXlr1wOKkxE7s2YZ7PZl95JvtJNuTYdzQ6qnZOUDlArnkxzTLCvgqMp5cTRNq+QIUpEdFZCnBU7G+bgck3rMNtlQvT8u0GIwT/AJGatEvozzL58Ttm1PfKv3aW2vp7qlPpS+Mp3leInV9hCi94BeWEN9FTL4hGCJRqFcg+pCG5LRc0lIxAIFMgnqTnnlm5uNf25i/+34+1OShuWL9TmuUB3Gc88/ZA3hXIOVsZ37cB/M6b4IRsnWzY0VVLW5AActupBmX7F7s2wv86AwF6joglgUc961ziw9yd8lr78TMvNFfrYleHaf6ADhiC3MPzOLJCioutS2wBcoTrdDIxZMinAPOAXyNvycmWVDIbYxx+3pndTR0DlWLrL+Q6n/V29+vzlG7FLWixDCjxsj3NT9Cfn8tQJ9+wfz3XL3/Tv31EOxh/7uwPrhc9BGT8j9BLn39NlZPIjbK7ECzYn6BNoA2imsfw+yV3VtsYbhO7Wf66/Npx0M5g2sl6jdPhY7iff8+SrMHM8863S/0ySHifiv04OLhqI9ZbagK7e/bAz7Enn+srME9RdvHcb3422a4WvwmDHYmdOPGYZh6MZlcLN7iRjZq0MipnNtAxwvQMcVt4mRSAxyNFhACxT9b/uD9SL8D2L90knPN7WbGC+HDQAA&quot;"/>
    <we:property name="initialStateBookmark" value="&quot;H4sIAAAAAAAAA+1XS2/bOBD+KwVPu4CzkC3HK/WWOgm2SNJmkyJFsQiMETmS2dCkQFHeegP/9x2SUmzDbdLHMdHF4gzn9c1D43smZFMrWL2DBbLX7I0xdwuwd68O2YDpjvb+/dnF0dXZ7N3RxQmRTe2k0Q17fc8c2ArdjWxaUF4DEf+5HTBQ6hIqfypBNThgNdrGaFDyP4yXieVsi+sBwy+1Mha8ymsHDr3aJV2nM9ke/pGSReBOLvEauYvUK6yNdd2Zj0VWjnkJScIBRCEmk4JkmsgNbj593xsNjk2NdiA1OeBpuRiP/+SYjcoR8jJLh4lIPb2RulJdKBvZD6va49XMgX4Jp+IzWfR61msKlJdFlk+gHB2m4ywtJgJ47mVLqVxnrlidfKktYXjfY38amPk4P0xFUkIhEp5mSY65N+CivSmhVhkrOfky6NR5bTc9iqMBO7VmEfR2efY3T7STbkWHc0Oix6TlAxQKZ6MM08kkh4My4/nBOC2TA0jF5CCHLM1xNMyGxZDEY7TJmvL9cY4Wg3qCT8iYJbJlnP/xMWHTdMS3epfWdHKqXej929emtRyvsNwcgvce0EtrqK5CBJ8QLNHIlRtQbShDUnouCYmYoECmi7pVXvj2du2f21h/W/b+kiRh+Xx1jktU+/488PdZvTs3YGUs587dR2N6SIJRsnEzYwVlbSbAQYMuhNll7EEt24k8CMwEKmoQi2LG28aZhSf5XvLyWy4zn+RXG4Jnd4H2EA7Y3Pw7tUgXBWWXyhb4HMXxZkrEhEkR+oCTI2/D69QsanKxiTFuTmdSR0XnWLrI+o5U/1Jtfr04BuxKVvPgwrcLI3Tq7kj87Y0Cffc789Vy//Wee6mhWEN/t2D98NkroxfknkDugj4780dxOxJL0JyoL6D1oB3D6ucgO6oqixX036ndWH9sPm1hMKthtUDtdrHYCrzjz5Zh5njmaau7nSbZD8R/nR5dNBTtKdM5tdzustHvS2T589YS1DXeKozv51s0/dfgOWOwNaefMwz90I3L4Hq7iRjpq0IgpnVNDRwvQccVt46eSAz3aLCAFii6d/uN9SL8D2LBCLWwpFXmCQH/74h1Syo9/wORG2x3qA0AAA==&quot;"/>
    <we:property name="isFiltersActionButtonVisible" value="true"/>
    <we:property name="isVisualContainerHeaderHidden" value="false"/>
    <we:property name="reportEmbeddedTime" value="&quot;2024-03-18T20:06:43.279Z&quot;"/>
    <we:property name="creatorTenantId" value="&quot;bd697c1b-c481-479c-841e-c618542675c3&quot;"/>
    <we:property name="creatorUserId" value="&quot;1003200359F27DF4&quot;"/>
    <we:property name="creatorSessionId" value="&quot;ce242eb4-55d3-44ea-b8d3-ca7f7c09b41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512B7D6-FAB6-46D8-8DF1-67A5246312CF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e674208f-d73d-4b98-9e8b-313d874722f2/ReportSection?bookmarkGuid=211951f2-46ce-40b0-be88-0f6990a28909&amp;bookmarkUsage=1&amp;ctid=bd697c1b-c481-479c-841e-c618542675c3&amp;fromEntryPoint=export&quot;"/>
    <we:property name="reportName" value="&quot;FinalProject_customer and seller analysis_indu&quot;"/>
    <we:property name="reportState" value="&quot;CONNECTED&quot;"/>
    <we:property name="embedUrl" value="&quot;/reportEmbed?reportId=e674208f-d73d-4b98-9e8b-313d874722f2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&quot;"/>
    <we:property name="pageDisplayName" value="&quot;Customer&quot;"/>
    <we:property name="datasetId" value="&quot;e73ea1ee-457a-41bd-bfb9-9b91f69456b7&quot;"/>
    <we:property name="backgroundColor" value="&quot;#A0D1FF&quot;"/>
    <we:property name="bookmark" value="&quot;H4sIAAAAAAAAA+Va23LbNhD9FQ9f0s5oMrxf/JY4SafTNnVtT/qQ8XhwWUhMIIIFQSdKRn/VP+iPdQGKiSxLkSVHiuL4xSQuuwe7ZxdLQB89Xja1JJOXZAzesfdUqbdjot8eJd7Aq262FX6YhJwnhYAkpwIIFzmOUrUpVdV4xx89Q/QQzKuyaYm0ArHx9eXAI1KekqF9E0Q2MPBq0I2qiCw/QDcYu4xuYTrw4H0tlSZW5LkhBqzYaxyO7wgleByhRsJMeQ3nwEzXega10qZ/H3hN9+Qg3eyzwpzCE1UZUlYo2LYB5X4eUR/ipIgJLaI8cYpFKc1sCJ08f19rXA+uclJbs5wguqHSJSPSc7g1NM1MyYmS7dg9Pb/Rfq5azeAMhOuqTGkmKEnJsjFXrG2MGqO6K04MacB4U7THqVZoLTesH3DVOMPY3pF6d6IB37h37E8HO8M2BCUVc15ZhW5+iCTmoOFVwyXwLrGlKauhnHHyM1kuOtRjUlu60zdIJsuJqZUhMp4IHyCgNCjihHIh6FrqXKj6JYrqxtghr3qGhwPvhVZjN3gWkk1L/2lBT3DCgkX6Dnz+q3/4kiRlRawj3cDrluv81U8Mbs9Umi+fhgF/DhJt5FTfyZ3di0O4hvODHpIoQXLPKvvTAnk6cdqelbqP9HDRXE+GQw1D0ueB55uz7jPMYBGns8ZVyV37i7aagUiQIwgR/e0dB74jTGemcN66m7kF5f09Ag0z81a87Jf068ICml14wK2HUAmrZXxi7NT+XU4PLTs+4dekYti6COz+FNkadVuVaLOlDNo4URkNcCtZ9dsmKn8ztz/+olVb350n9/bKpQuC0KdFTBM/zkQs8jSL/DTd+4a7kMGWRnSN00fYbUf92KRiDunJiGizSCy1PAMHixl4X06yKWop2WcMmmzN923QdIwXIoqwQuBZEbFAxAxLzWQt41dy6g8gTavhruBdJX1ky/mjn85HACb4eRH7hTJEHp3BNVTtlkTfMaijd6UZ4UuNmI5O+hjYppCrS9iEx7cqid1b35Jm4Pl5nEdB6BMmWB4WBD+8xI9TW16VBsb7KzDncuV3XGQm33eNOb9hHXqdeXNz/fZlwbKguTOB9lAO7CBWvqYFdlc0bEeprmwgIghTvxCZz1IAJiAV8QPZAnaTxplVfygZfOPCPHw4qbxzxMFn8RnMQ0jg38t33e4T+VexxCEk9D4IXChnwCLOgBJSBCxlmcjBhcUX3dOMCP6/dewciiKOIYt8zgo/4qHwebKtrCQNI1HkBDIRUB8lgR9uK4v7KSMg4oDTLEjDOKN5ulYWcb552hrjrm8W4eV+HBPKE0JzQbI0CiBcuwV+u8uZFQllbRw2smS4W88v30N5Q0cRq9Qtr+40ltD1K+66wa3+o/c71j66k/2KyNaKffQMZ3D1rnrU59dVJ4FuxgZ7wNcJisSnSZrmPogoYUkcFMD4Hr17h2/zz0N+LLduaprZzk2qpr+77bRqJd1TjwTTsoRrkF2v2/pRtRuxROXjOR04s2xwEZLUjTW/vTLGJg4O8m8w2csyLYjTsqp6BLZFK2Ws1B5Lb/SqlXLgsVEpuYbKoVsc8nq5f8+wUvvv36okj3qdF2qINPukdOZz/CSIBcvyWPA0SOPIDzg74Oy46nLmAcfR9jcl946nFaofL+jaSVxtvexN42vmtISESZLRVBSMMBLlUZKu/w3HHs+yZwfXp7PbgfudYDOi+eGcXn9paZ1zKMHEFHGaFzQIAyLiKFh/jPHgv7zu4cTDNEHn7DhNqKBZFBWCQxEXAYdgu+8JVyEuS/iqNU1NGJySCpYkfpc2OfA1yd/9Gu1T3p9O/wf92XikDScAAA==&quot;"/>
    <we:property name="initialStateBookmark" value="&quot;H4sIAAAAAAAAA+Va23LbNhD9FQ9f0s5oMrxf/OY4TqeTJnFtT/qQ8XhwWUhIIIIFQTtqRn/VP+iPFQDJRJEly5IjRXH8YhKX3YPds4sloE8e5XUl0OQ1GoN36D2T8sMYqQ8HiTfwyq7tzZuXr47OXl69Pnp1Ypplpbksa+/wk6eRGoJ+y+sGCSvBNL67HHhIiFM0tG8MiRoGXgWqliUS/B9oB5surRqYDjz4WAmpkBV5rpEGK/baDDfvRnfwNDIaEdH8Gs6B6Lb1DCqpdP8+8Or2yUH6us8KcwqPZakRL41g2waY+nmEfYiTIka4iPLEKWZc6G4Inpx8rJRZj1nlpLJ2ODbohlJxgoTncCuo607JsRTN2D2dfNV+LhtF4AyY6yo11xMjSQpe6yvS1FqOjborijSqQXtTY49TJY213LB+wFXtDGN7R/LmWIF5o96hPx1sDdsQpJDEeWUZutkhAum9hlcOF8C7NC01L4ei4+QXsly0qMeosnTH7w2ZLCemVgbLaMJ8gADjoIgTTBnDK6lzIavXRlQ7xg552zM8HHgvlBy7wV0M1g3+uwE1MRPmLNJ3mOc/+4e7JEkrYhXpBl67XOevfmJwe6ZUdPE0E/DnIIyNnOp7ubN9cQhXcH7QQ2IcBPWssjcWyLOJ0/acqz7Sw3lzHQ2HCoaozwMn67PuC8xgHqezxhWnrv1FU3YgEsMRA9H42zsMfEeY1kzhrHXXc4uR99cIFHTmLSnvl/T73ALqbXjArQdhActlfGbs1P5dTvctOx7Ra1QS0zoP7OEU2Rh1U3Jjs4UMWjtRaQVwK1n126ZR/n5mf/xNyaa6P08e7JVLFwShj4sYJ36csZjlaRb5abrzDXcugy2M6MpMH5luO+rnJhVxSI9HSOl5YsnFGTiYz8C7cpJNUQvJ3jFosjHfN0HTMp6xKDIVAs2KiAQsJqbUTFYyfimnXgGqGwX3Be8q6QNbvx/8cj4C0MGv89gvpEbi4AyuoWw2JPqWQR3ccD0yL5XBdHDcx8AmhVzFYR0e36oktm99S5qB5+dxHgWhjwgjeViggrWSf47a8oprGO+uwJzJlT9wkZn82DXm7Ia173Xm15vr9y8LFgXNvQm0g3JgC7HyLS2wvaJhM0q1ZQNiQZj6Bct8kgIQBimLH8kWsJ00Tqz6fcngaxfm4eNJ5a0j9j6LdzD3IYH/KN9120/k38QS+5DQ+yBwoZwBiSgBjFARkJRkLAcXFne6px4h8//WsXPIijiGLPIpKfyIhsynyaaykjSMWJEjyFiAfSMJ/HBTWdRPCQIWBxRnQRrGGc7TlbKQ882zRmt3fTMPL/fjGGGaIJwzlKVRAOHKLfD7Xc4sSSgr47AWnJjdenb5npE3dBSxSt3yqlYjh7ZfUtcNbvWfvD9M7aNa2W+RaKzYJ8/NDCpvyid9fl12EuhmrLEHfJugSHycpGnuA4sSksRBAYTu0Lv3+Db/MuTncuu6pul2blTW/d1tq1VJ4Z56JCYtC7gG0fa6rd+odiMWqHw6o8PM5LVZhEBVbc1vr4xNEwUH+SVMdrJMC+KUl2WPwLYoKbWV2mPpjV42Qgw8MuKCKigduvkh7xb798xUav/9W3L0pNd5IYeGZp+Vdj43nwQxI1keM5oGaRz5ASV7nB2XXc484jja/KbkwfG0RPXTOV1biauNl71ufHVOS1CYJBlOWUEQQVEeJenq33Ds8Cy7O7g+7W4HHnaCTZCi+3N6fdfSWudgZBJTRHFe4CAMEIujYPUxxqP/8nqAE/fTBK2z4zTBDGdRVDAKRVwEFILNvidchbgo4ctG1xUicIpKWJD4XdqkQFckf/drNM8pMVh4d0pxxwSbjj7vE9Pp/96RdXwuJwAA&quot;"/>
    <we:property name="isFiltersActionButtonVisible" value="true"/>
    <we:property name="isVisualContainerHeaderHidden" value="false"/>
    <we:property name="reportEmbeddedTime" value="&quot;2024-03-18T20:07:51.261Z&quot;"/>
    <we:property name="creatorTenantId" value="&quot;bd697c1b-c481-479c-841e-c618542675c3&quot;"/>
    <we:property name="creatorUserId" value="&quot;1003200359F27DF4&quot;"/>
    <we:property name="creatorSessionId" value="&quot;57eeb3f8-d6d1-4d0d-8327-81af3c81c45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980DCBB0-28AE-473A-8C6C-982E7BB0EA1B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e674208f-d73d-4b98-9e8b-313d874722f2/ReportSection52e4430420bd983b732a?bookmarkGuid=22ab22f6-3113-4c7d-a460-c3a4c9b3de6d&amp;bookmarkUsage=1&amp;ctid=bd697c1b-c481-479c-841e-c618542675c3&amp;fromEntryPoint=export&quot;"/>
    <we:property name="reportName" value="&quot;FinalProject_customer and seller analysis_indu&quot;"/>
    <we:property name="reportState" value="&quot;CONNECTED&quot;"/>
    <we:property name="embedUrl" value="&quot;/reportEmbed?reportId=e674208f-d73d-4b98-9e8b-313d874722f2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52e4430420bd983b732a&quot;"/>
    <we:property name="pageDisplayName" value="&quot;Seller&quot;"/>
    <we:property name="datasetId" value="&quot;e73ea1ee-457a-41bd-bfb9-9b91f69456b7&quot;"/>
    <we:property name="backgroundColor" value="&quot;#A0D1FF&quot;"/>
    <we:property name="bookmark" value="&quot;H4sIAAAAAAAAA+1aW2/bNhT+K4ZeugHGQN2lvKVpOgzYuq4OuocgCA7JQ0etLGoUldYL/N9HUnYaO5HtOInrYUteJB5evnP7DnWSG48XTV3C9B1M0DvyXkv5eQLq8yD2hl61PJb6AZrfOOU5TWPkAhJmZslaF7JqvKMbT4Mao/5YNC2UdkMzeH4x9KAs38PYvgkoGxx6NapGVlAWf2M32Yi0anE29PBrXUoFdsuRBo1222sz3bwbKP5PoTkRmC6ucYRMd6MfsJZKz9/jAKMoJFFAKM+zkKZhAGZN00kdzM3z7aEO2ImsNBSVAWDHwM+Z0TzlgYijOM/zNPTtuChKPZ9Cp6dfa2X0vlmY760TpiLiLPeN1VgmSER94ImBpae1nXMm63eeU15h0+l6453Isp24p9Ol8ZFsFcMPKJyo0oWemi2utawvGyxLVJccNHgzY833ShpbO/lcVHAnuJJfThQa+3LvyJ8NV8CKJEnzjHHKgCRpkJM4ze6B7ZS2GD4u/BMMvbdKTpz284BqWvpXi2pqFqxosRCY5z8WD+t2knaLhbayLBp9KRW3KmmcNE7nBrWZdOZgkpmJvBGWxstul62s2b24w/rNN1wgEgWW5t2c87sF8nrqDnpTqEVkBqtKH4/HCseg56+nj/d3P8JaFUZgB9+21RwAmc0sPOMx7yieWVlnnMC6/Al2/fMKFc7NWvFioc8vK+ibZ7a80wVoif3Lb+NtZn8uZk9Lqn5zbJ1d5F52RVlAgzAHyhimWQw0F/gtu475NVTMrFxF/vTYebxaPTG1SUNO4wRBGI6LLL3GiDTZQsMXV2KZ9WxwNEU1LudF6Bvrd5HuibaqsLQljn4yKW353SyRe8v1Z/OXzZuuaJq5n+5UwhNji7FU0+3z9GmpceE4iGZ+HCaUBAFLOJp6m2LUX0Y3Rc1vCE2r8HG4O1C9mI+dsQajbtYDOb0xdhgovmvk7EUj6wtTxAlEyInIYwG5uZsYv+S7u+LZQ36DUsus+y3kgz077ID07txqbukhMkFFau5vMUmR+nSjW+dkUDAon4Wat1Oicbf8HRzWlIbr1JLLvAmaDxD74G7AVre6O7DATi65E6NT/cb71TCX6vb+CGVrt331xqzg8kv1anGFmPWQp1vxiCvOk8zTMWee8TynjERZkkQ0imLKwgP1K7NL/nfreut0XvXjOMaAhAFmPhERMp9xu/NaO4FD/LrV2mBa4i1HAJmprQkLIaPIgpyxQLADDZQ+Ahj+W0u/VogTqLcsJv5qMXl5S/deB39Wsq33SmhxEMZAEOLYF3kAGEbxmo7KC8XpGGUpmSvffeDvTilBrw3X7w2vGu8V3guX+XuZ5OiNUj+hPiMpyfIw9SmNyYHSW1/D7Zm5zTVLB/YrfPDD6ApR+z+uAjqTGsrBB7zGqj0gwp0DGkgxOD8/k/XAJwv2vdglYLisWn1yBUrv6ftrB9PPb+l+ChlE4BPkkUCKkCQbo/hwuq+rfj3ozut2Pu1H4c45kW2lvTs9VZ9s31Rda67/VkN1Z+b8biS15P4DwXR8PTaMUuCXEZNqp9qqretPvx5Sn2olz9xHL6NAfB6KhIoYuPmeIftsZhhw/LZPulOk7geL+STmLdOX7K780YH6jK2sx4C9ZLe5tfYvDS8d0gem/rxJyyBJaUR5nIXEx4AmKdvYH2iuoMb7N2eWhhkKFqJPSArEZFOa7boXYT7LIc1ywVFk5hojkh1xue0eavjIVjc1MHwPFT7Q+DGxCxVHPn/ua/64fzu47fvMZv8AYyGmefYgAAA=&quot;"/>
    <we:property name="initialStateBookmark" value="&quot;H4sIAAAAAAAAA+1aW2/bNhT+K4ZeugHGQN2lvKVpOgxdL4uD7qEIgkPy0FErixpFJfUC//eRlJwmTn2Jk7getjxJPLx85/Yd6sTXHi+auoTpO5igd+C9lPLLBNSXQewNvaofe//+zdvDkzfn7w7fHpthWetCVo13cO1pUGPUH4umhdLuYAY/nQ09KMsPMLZvAsoGh16NqpEVlMXf2E02Iq1anA09/FqXUoHdcqRBo9320kw37+Zs/5fQnAhMF5c4Qqa70ROspdL9exxgFIUkCgjleRbSNAzArGk6qYO5fr491AE7kpWGojIA7Bj4OUtjTHkg4ijO8zwNfTsuilL3U+j0+GutjN7Xc3u9dsJURJzlPnLBMkEi6gNPDCw9re2cU1m/85zyCptO12vvSJbtxD0d3xkfyVYxPEHhRJUu9NRscallfd5gWaI656DBmxlrflDS2NrJe1HBneBCXh0pNPbl3oE/Gy6AFUmS5hnjlAFJ0iAncZrdA9spbTF8nPsnGHqvlZw47fsIalr6V4tqahYsaDEXmOc/5g+rdpJ2i7m2siwafS4VtyppnDRO5wa1mXTqYJKZibwRlsbLbpeNrNm9uMOWm284RyQKLM27Oee9BfJy6g56Vah5ZAaLSh+OxwrHoPvX44f7eznCWhVGYAdft1UPgMxmFp7xmHcQz6ysM05gXf4Iu/55gQp7s1a8mOvz2wL65okt73QBWuLy5TfxNrN/Z7PHJdVyc2ycXeRedkVZQIMwB8oYplkMNBf4LbsO+SVUzKxcRP742Hm4Wktiap2GnMYJgjAcF1l6jRFpsoGGz67EXdazwdEU1bjsi9A31u8i3RNtVWFpSxz9bFLa8rtZIneW60/mL5s3XdE0cz/fqoRHxhZjqaab5+njUuPMcRDN/DhMKAkClnA09TbFaHkZXRc1bxGaVuHDcHeglmI+dMYajLpZ38nptbHDQPFtI2cnGllfmCJOIEJORB4LyM3dxPgl394VTx7ya5S6y7rfQj7YscP2SO/OrRjEITJBRWrubzFJkfp0rVt7MigYlE9CzZsp0bhb/hYOa0rDdeqOy7wJmg8Q++BuwFa3ujuwwE4uuROjU/3a+90wl+r2/ghla7d98cqs4PKqejG/QsyWkKdb8YArzqPM0zFnnvE8p4xEWZJENIpiysI99SuzS/5362rrdF714zjGgIQBZj4RETKfcbvzSjuBQ/yy1dpgusNbjgAyU1sTFkJGkQU5Y4Fgexooywhg+G8t/VohTqDesJj4i8Xk+S299Dr4q5JtvVNCi4MwBoIQx77IA8Awild0VJ4pTscoS8lc+V4G/vaUEvTKcP3R8KrxTuE9c5m/l0mO3ij1E+ozkpIsD1Of0pjsKb0ta7g9Mbe5ZunAfoUPfhpdIGr/50VAp1JDOTjBS6zaPSLcHtBAisGnT6eyHvhkzr5n2wQMl1Wrjy5A6R19f21h+v6W7qeQQQQ+QR4JpAhJsjaK96f7uujXve68bubT5SjcOUeyrbR3q6fqk82bqivN9d9qqG7NnD+MpO64f08wHV6ODaMUeDViUm1VW7V1/fHXfepTLeSZ++hlFIjPQ5FQEQM33zNkl80MA47f9Em3itTdYDGfxLxl+pzdlj84UJ+wlfUQsOfsJrdW/qfhuUN6z9Tvm7QMkpRGlMdZSHwMaJKytf2B5gJqvH9zZmmYoWAh+oSkQEw2pdm2exHmsxzSLBccRWauMSLZEpfb7nsNH9nqpgaGH6DC7zR+TOxCxZH3z8uaP+5nB547xGAp+nq3YoH9McJNn2g2+wfxziWqFyEAAA==&quot;"/>
    <we:property name="isFiltersActionButtonVisible" value="true"/>
    <we:property name="isVisualContainerHeaderHidden" value="false"/>
    <we:property name="reportEmbeddedTime" value="&quot;2024-03-18T20:08:58.888Z&quot;"/>
    <we:property name="creatorTenantId" value="&quot;bd697c1b-c481-479c-841e-c618542675c3&quot;"/>
    <we:property name="creatorUserId" value="&quot;1003200359F27DF4&quot;"/>
    <we:property name="creatorSessionId" value="&quot;2f38a38d-b8e2-4514-af41-0ed1856c934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726ED695-6190-4A12-9F59-67C91AFC34B0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a9619b38-f891-420d-bac0-8a8f47f72248/reports/2930e03e-f010-43fc-bb15-fdea035219e8/ReportSection?bookmarkGuid=eecab024-fe09-4fff-8d3a-efd1f5455eae&amp;bookmarkUsage=1&amp;ctid=bd697c1b-c481-479c-841e-c618542675c3&amp;fromEntryPoint=export&quot;"/>
    <we:property name="reportName" value="&quot;newtest1&quot;"/>
    <we:property name="reportState" value="&quot;CONNECTED&quot;"/>
    <we:property name="embedUrl" value="&quot;/reportEmbed?reportId=2930e03e-f010-43fc-bb15-fdea035219e8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&quot;"/>
    <we:property name="pageDisplayName" value="&quot;Page 1&quot;"/>
    <we:property name="datasetId" value="&quot;5029e18b-dfed-4dd9-8391-4b09f412edf1&quot;"/>
    <we:property name="backgroundColor" value="&quot;#A0D1FF&quot;"/>
    <we:property name="bookmark" value="&quot;H4sIAAAAAAAAA+1Z3W/bNhD/Vwq99MUYqG8pb22SYgO6touDbsNQGPw42WxlSaMoJ26Q/71HSk5ix7ETLUnjJW8Sjzze/e54H+SZI2Rd5XT+gU7B2XPeluW3KVXfXnnOwCmWxxLgMUtSLxVhxEICCQl8nFVWWpZF7eydOZqqMejPsm5obhji4D9fBg7N8090bP4ymtcwcCpQdVnQXH6HdjKStGrgfODAaZWXihqWQ001GLYznI7/KIr7i9mRci1nMASu29EjqEqlF/8Dp26/rEjLNMPMbrhfFprKAhmbsdiL/YRB5AVp6iVxCClqhuOZzHU3hc0PTyuF+qCW88rA8kbMaMFBOFZoBXXd7fBmPFYwposND5eI+2XeTNeMD8tGcTiCzJIKLfUc9yiVADVSMJNwUjvniM8nVSJ6ltgOj2peKrC0d03Rqema30l5sq8AMRTOHjn/giO1LMZ5B/klFsetPmPajMHYk31FtIzSuMIK8HZu9T6QagGjN1gR/2nojEriUELBy0JfeH7IMtf1fD/OdtqaYQ9rcqrEDhszXBgzS6IMhPDQlH4IURBTV/Q35q8SFFV8Mn8PM8ivK3FBv05ayP2ZKtmGJ6vwrYHIZa1HFo56JKimNWircxd4L9g6SxC1+FXIcYIrRlpiUNV0WtmlV6R1DtAzXl0OGHKno/M3UOX0cKE6lxzUkhM5U8AIbz6MChbyqhVWQksvhSWDtciZ816ilVren2neGLavD3CFKE+K1yiUMbMJ2PnCGa9xrLWSXA+toEM7bwt/m2M61uc3e7276vXP2TeMEdqsivy/XkmfFtTaYvec8UFHwkFGvZjHaRwmhKR+6oUuJf1j0UMG0uWTPvjfZjlG1f6EKr3rme6G07ePQIxL1erxcOK03h24vpeSkAtgGWdJmLB0B4rglijFNmdyr5yCDlbJ0aP+26lkin6XOTdJb0Uu27y8sgGq34FUUk+moCW3aQ4y/VRQPZLjiRVmyHG+OJzRNcngKQhq5TMdqPn5iCuoLtF5/V0NkGuaukcW/DIPjyo6n0Khl/PxFT06+mhmq7JlRUiPSF/JWamPKcv7t6gvJ+rhTtSNKeyoPKl7pK9bBtYuc4EXRSJmBCuymHgs9pJ0a+a6vySA/YpouB7xLluPzL3ZSCta1Hlrr9WzsXYBoPfLetIvXbwUky/F5MMVk/fu4e25JSL1mQ8xxB7xM495WRRuPbfHZfUBLdTOsS3q4nYYDfJOlVM7uesM64b92wDqvGqr4YKA338sPjZxYobFmug0cFrvIQb3xf3EbQFetMHIfUOUu+hzMwk5xmXc6OOjueTtRFxywi4doKGwZiHW0i1Gngked8Hzzwko6OAshFyo8duK0HdIMLdUx4hva40b1194VnfR9BP6CHdHYvHGuvX+0vCNt0TXipsaMW3qPleilYRdTxHuA9033B39rniLQxqkLs0gSwI3igmHaGsSeH510C3gPYAcTarmx/JaSP75reMjPmTWWHWg6+z6QSUbDupfVoEn5V/taY6E77vgRlEUxBEkLk9jZjbabLAJrVbaevuOG3KfRH7gRzRNA8E4DXlfXlHqpSQOAp8FkJEoSnzP68vLxQZTxD6EXhTGJPETEW5/X96U557ly8rvZaHXNbvP5Vny5bltg1O0wcRLCIk5iYARjCopp1HQOwAQBgFELKBuEoaCEMKzYCsvai3zttHaKrsan6I0TokfZCICmobAwoBuZanhVLPydJWbZbjOoctG1xXl8IkWsMYN0eFoIUDcyfnOz38AIi+hE/clAAA=&quot;"/>
    <we:property name="initialStateBookmark" value="&quot;H4sIAAAAAAAAA+1a3W/bNhD/Vwq99MUYqG8pb2mSYkM/0sVBt2EoDIo82WxlSSMpJ26R/31HSk5jx7FdrWnjJW8Wjzze/e54H6S/OFyouqDzt3QKzoHzoqo+Tan89MxzBk7ZjZ2evnpzePZq9PbwzQkOV7UWVamcgy+OpnIM+r1QDS0MBxz8+8PAoUXxjo7NV04LBQOnBqmqkhbiM7STkaRlA1cDBy7ropLUsBxqqsGwneF0/Ma93V983JEyLWYwBKbb0TOoK6kX3wNHtb+sSMs0w8xueFSVmooSGZux2Iv9JIPIC9LUS+IQ0sA347kodDclm59c1hL1QS3ntcHhkM9oyYA7VmgJSnU7HI7HEsZ0seHJEvGoKprpmvFh1UgGZ5BbUqmFnuMeleQgRxJmAi6Uc4X4vJMVomeJ7fBIsUqCpb1syk5N13xOqosjCYghdw7I1QccUaIcFx3kX7E4b/UZ02YMxp7ZR0TLKI0rrAAv5lbvYyEXMHqDFfEfhs6oJA4lFLw89Lnnh1nuup7vx/leWzPsYU1GJd9jY4YLY+ZJlAPnHprSDyEKYury/sb8VYCkkk3mr2EGxW0lrum3SQu531Mp2vBkFd4ZiEIoPbJwqBGnmirQVucu0l6zdZYgavGrkeMEV4y0wKCq6bS2S29I6xyjZzz7OmDInY7OX0Cl08OFVCEYyCUncqaAEd78MCpYyOtWWAEtveKWDNYiX5zXAq3U8n5Pi8awfX6MK3h1UT5HoYyZTcAuFs54i6PSUjA9tIIO7bwt/G2O6Vhf3e317qrXP2bfMEZosyry/3gjfVpQlcXuMeODjoSDGfViFqdxmBCS+qkXupT0j0X3GUiXT/rgf5vlMiqPJlTqfc90d5y+IwRiXMlWj/sTp/XuwPW9lISMQ5azLAmTLN2DIrglCr7Nmdwbp6CDVTD0qP92KjNJP4uCmaS3IpdtXp7ZANXvQEqhJ1PQgtk0B7l+KKieifHECjNkOJ+fzOiaZPAQBLXymQ7UfJziCqordF5/XwPkmqbuBwv+NQ+PajqfQqmX8/ENPTr6aGarsmVFSI9IX4tZpc9pVvRvUZ9O1P2dqDtT2Fl1oXqkrx0Da5e5wIsiHmcEK7KYeFnsJenWzPX9kgD2K7xhesS6bD0yF2UjLWmpitZeq2dj7QJA7xdq0i9dPBWTT8Xk/RWT393D23NLeOpnPsQQe8TPvczLo3DruT2v6rdooXaObVEXt8NokJeymtrJXWeomuyfBlDnVVsNFwT8/fvixyZOmWGxJjoNnNZ7iMF9cT+xK8CLNhi5b4hy131uLqDAuIwbnf4wl9xNxCUn7NIBGgprFmIt3WLkmeDxLXj+MQEJHZwlFws1flsR+hsSzI7qGPFtrXHn+mvP6i6afkIf4e5JLN5Yt36/NHznLdGt4kYhpo3qcyVaC9j3FOHe033Dt6PfFW9xSIPUpTnkSeBGMWEQbU0Cj68O2gHeYyjQpHJ+Lm6F5J/fOv7Ah0yFVQe6zr4fVLLhoP5pFXhQ/tWe5oj7vgtuFEVBHEHisjTOzEabDTah9Upbb99xQ+aTyA/8iKZpwDNGQ9aXV5R6KYmDwM8CyEkUJb7n9eXlYoPJYx9CLwpjkvgJD7e/L2/Kc4/yZeVNVep1ze5jeZZ8em7b4BRtMPESQmJGIsgIRpWU0SjoHQBIBgFEWUDdJAw5IYTlwVZe1FrmRaO1VXY1PkVpnBI/yHkENA0hCwO6laWGS51Vl6vcLMN1Dl01WtWUwTtawho3RIejJQe+q/MNjDSi62w2LDD/xrp21qurfwFcd8wDGCYAAA==&quot;"/>
    <we:property name="isFiltersActionButtonVisible" value="true"/>
    <we:property name="isVisualContainerHeaderHidden" value="false"/>
    <we:property name="reportEmbeddedTime" value="&quot;2024-03-18T19:39:58.244Z&quot;"/>
    <we:property name="creatorTenantId" value="&quot;bd697c1b-c481-479c-841e-c618542675c3&quot;"/>
    <we:property name="creatorUserId" value="&quot;1003200359F27DF4&quot;"/>
    <we:property name="creatorSessionId" value="&quot;5d3b3c5d-da9b-4706-848c-fb87a10497f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205439F9-7551-42EE-857B-C8433BF03DB7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7cc0cbf6-4705-4982-824b-1f0250289cf5/ReportSection?bookmarkGuid=4395f66d-29f5-45a5-916f-dd6933d8b133&amp;bookmarkUsage=1&amp;ctid=bd697c1b-c481-479c-841e-c618542675c3&amp;fromEntryPoint=export&quot;"/>
    <we:property name="reportName" value="&quot;delivery performance olist&quot;"/>
    <we:property name="reportState" value="&quot;CONNECTED&quot;"/>
    <we:property name="embedUrl" value="&quot;/reportEmbed?reportId=7cc0cbf6-4705-4982-824b-1f0250289cf5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&quot;"/>
    <we:property name="pageDisplayName" value="&quot;Main&quot;"/>
    <we:property name="datasetId" value="&quot;ab94e2c3-944b-46da-954d-50ae4e063b63&quot;"/>
    <we:property name="backgroundColor" value="&quot;#A0D1FF&quot;"/>
    <we:property name="bookmark" value="&quot;H4sIAAAAAAAAA+1ZbW/bNhD+K4G+dAOcQO8v+dYm7QYsXYM4CDAMgXEkT7ZaWtIoOq0X+L/vSElpnNhx4xRZWzdfIt6Rx7vnXnikrx1RNLWE+Z8wRefQeVVVH6agPux5zsApl2kIWR5HEfNSlnIvYmHs+TSrqnVRlY1zeO1oUGPUF0UzA2kEEvHvy4EDUp7C2IxykA0OnBpVU5Ugi3+xnUwsrWa4GDj4qZaVAiNyqEGjEXtF02lMqngHAe0IXBdXOESuW+oZ1pXS/XjgNO2XVWmZZ4TZDY+qUkNRkmBD45gAd5nnhSj83EuCIE4MPS+k7qaw+etPtSJ7yMp5bWB5Ka6g5Cgcq7TCpul2eDkeKxxDv+HrJeZRJWfTFfRhNVMczzC3rFIXek57VLJo9KhSgrQYCdDQoHYWBNOpqghEO+cYJaGh5nvnxRT3fjmGefOrnfNmVnZWe2Y4qT4eKSRIhXPoLgab7fi9QAWKT+YneIXyvso3/PusXr0LUEXrS2vek83uovRGrLOEhF0wqknihFaMNOHRaJjWduktbZ1jQmHvM8GwOxudvxCU8xBcR0QaV6rgIH8iZhB7S6k0WQHZJVGaohzLLsc/J995iyS3qXA0AaVNGWHvKUlNri36DCdF399K5Q75uU3CnYS6D84dNb+PtMuFoSZ0AMVhJlwm8hTcOItdb/uivZOAril2GzO3kQVHtZS0zhTp7DcfxgQLed0qW2DLr4Rlo/XItXNSkJda2RcgZ0bsi2NaIaqP5QtSiv4uzVEu+6P7nsRGUxXWQ6vo0M7bIN92H51oY7WF8FVbT44L1W/kDdb5fgdjwzhhZTW2oDY7X4sv254VyqbvWFtMVCXtV48TwSjNypb7z4waNjLGzlhlxME6FQ9uTDpYVu7AKkTbFA31mBLqxiSz6aqJJNAi9gfO2/0f14WeVNTsmN3OgUkcBVGWxanL97NMxPuhB/4+CzJ3P2WJSOIoESzkd5vUHi2j3mlRlr1uhqKqymZur2UfWeVMyi5TkyTEzI0EeiHwmDORsGhjrf/ZqX2tTu256v1iXeu368VmufMRvp8zjJmAJM0FiyAM4idlw+PKAflZzLge8a4fH5l3gpFWVANla/+d5F+9ACngimZVPH7B3fS7uGNvzCsGauX1Z01j4t9tTL5JFNZ2DEv3t/855NpEylzIQh7FbhggYJDkED3hCvEWoZmpp5eTW2acVxrk3rty3yLe4W8K7DbXbVBi20B7XtPagyAFqnFJFIdJkPPIE+Bmm6vc8zvnxFTtH9Az9+1q3SKCIImzII/ygLOU+z6wdL1buifkN5bJqTN0gQOyiGVeLvIwjcjur35ADSeI2rtrlj2ld/iw0QpxCvUXPbX9pqpZvUWdfhD5tuaGfpLnoRczLwyRQR7EoftNpfW70uDeO+HM/Abx/ef0SqPahM7CMPZZnMcJ50EOzHcFs88rD94IJkD/l+wzsmJ0czeNPc9LI2pM/cz3021l+QGL6IIZcmRBngUi42G2rSyeiwxSzrPAF2nu+oyFuH3Q/Rj14CkR+k0iYAuMfddbcUutZrqpgeMplLjitmqfcIRB7hEviIvFf19c7s4/HQAA&quot;"/>
    <we:property name="initialStateBookmark" value="&quot;H4sIAAAAAAAAA+1ZbU/cOBD+KyhfeictKO8vfKNA7ySgIEBIpxNaje3JblpvnHMc2j20//1sJ6Es7LLtUnG0W76QzDjz8oxnPOO9dVhRVxym72GCzq7zVoiPE5Aftzxn4JQd7fT06GTv/Gj4fu/kUJNFpQpR1s7uraNAjlBdFXUD3EjQxL+vBw5wfgYj85YDr3HgVChrUQIv/sV2sWYp2eBs4ODnigsJRuSFAoVG7I1ert+1bm8n0BqBquIGL5CqlnqOlZCqfx84dftkTZrnGWFW4b4oFRSlFmxoFBOgLvG8EJmfe0kQxImh5wVX3RIyPfxcSe2P9nJaGRz22A2UFJljjZZY152GvdFI4gh6hYdzzH3Bm8kC+oVoJMVzzC2rVIWaah2CF7UaCsm0FUMGCmpUzkzDdCaFBtGuOUCu0ZDTrctiglu/HcC0/t2uedeUndeeeR2LT/sSNaTM2XVng9V+/FmgBEnH02O8Qf7Y5Dv+Y1Zv3hXIoo2lde/Zbnfb8k6sM4eE/WBYaYlj/cVQaTxqBZPKfnrPWudAo7D1hWDYnY/OXwjSeQqufU0aCVlQ4L8QM4id6FQaL4DsWlPqohzxLse/JN9liyS1qbA/BqlMGSEfdJKaXJv1Ga4N/XAvlTvkpzYJNxLqfnNuqPv9TrueGWpCwjgOM+YSlqfgxlnseusX7Y0EdEmxW5m5NS8oyrmkdSaoz37zYFywkFetsQW2fMEsG21Ebp3jQkeplX0FvDFi3xzoL5j4VL7RRum/a3OU8/7ofiSxVroKqwtr6IVdt0K+7T460cZrC+Hbtp4cFLJX5A2WxX4D94YJwsJqbEGtN74WX7c9K5R137G2mEjB7VOPk4aRmy9b7j+Nbti0M3bFIid2lpm4c+fSzrxxO9YgraaodY/JoapNMpuuWpMYWsSOcNrq/7Yu9FjoZsdouwTCcRhEWRanLt3OMhZvhx742yTI3O2UJCyJo4SRkD5sUnu0jHlnRVn2thmKFMJmbm9lv7PKhvMuU5MkxMyNGHoh0JgSlpBoZa3/1al9r07tper9bFnrt+nFZr7zYb6fE4wJgyTNGYkgDOJnZcO3lQMdZ9ZQNaRdPz40FwNDJXUN5K3/D5J/8QeoN1xRL9qPXzGb/hAz9sq8IiAXjj9LGhP/YWPyKlFY2jHMzW//85ZrEylzIQtpFLthgIBBkkP0jBHiBKFu5PPLyT03LoUCvnVablvEO/xNgV1n3AbJ1t1oL+taexCkoGtcEsVhEuQ08hi42eoq9/LBOTZV+yeMzGO/2rCwIEjiLMijPKAkpb4PJF0elu7O+J1lUt0ZukABSUQyL2d5mEba7+9+QF2MEZX30C17Sm/wYaMk4gSqr7pq+0OKplqjTj+JfFtzQz/J89CLiReGSCAP4tB9VWl9Whrc+yCcm98gfvycXuhUm9BZGMY+ifM4oTTIgfguI/Z65cmJYAz6/5x/RlaMbu6msed5aaQbUz/z/XRdWX5AIj1ghhRJkGcBy2iYrSuL5iyDlNIs8Fmauz4hIa6/6X6OevCcHfoqEbAFxt7rLZhSRaPqCiieQYkLplV7hcMMck9OrObKwrE6NJQF4asm3H59Z9t/gyi00V8dAAA=&quot;"/>
    <we:property name="isFiltersActionButtonVisible" value="true"/>
    <we:property name="isVisualContainerHeaderHidden" value="false"/>
    <we:property name="reportEmbeddedTime" value="&quot;2024-03-18T22:19:25.019Z&quot;"/>
    <we:property name="creatorTenantId" value="&quot;bd697c1b-c481-479c-841e-c618542675c3&quot;"/>
    <we:property name="creatorUserId" value="&quot;1003200359F27DF4&quot;"/>
    <we:property name="creatorSessionId" value="&quot;cb463629-b31f-42f0-b7eb-b663b2a6119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ACD8A4BF-E7A9-431C-9C2D-590BA33F1546}">
  <we:reference id="wa200003233" version="2.0.0.3" store="en-GB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A0D1FF&quot;"/>
    <we:property name="bookmark" value="&quot;H4sIAAAAAAAAA71TwYrbMBD9laBTC6HYcWJ7c9tm91ZK2CxLoYQwsseJdmXLSON03eB/70hOaVJKe1nqi6U3TzNv3kgnUSrXaug/Q41iKT4a81KDfZnEYiqaa6yqcpkVsEhnuZRxCtUsLZllWlKmcWJ5EgR2j/SkXAfaJ2Tw63YqQOs17P2uAu1wKlq0zjSg1XccyRwi2+EwFfjaamPBp9wQEPq0R6bznqXEHxKuCAWpI26woBF9wNZYOu8XyUJWEc7ymyhOS8jjNMr5jBujQea/+b5oELYyDYFqWIDHoqTCJM2ysgKZZXlcyXkQWClNZ4rs719by32zG33r7bstj9AU6K3i5iy6sZeTWBnd1WF1f4VvTGcLfMAqhBpS1HMaMgR6Z2yJdnf0J1EM7NfaGnYzMC5ju6JOQvxgvq0sspGlWEbD9K1VGa0cjarcrgQCh/S7rjvUPC7bTx5VjZN3d9C793/QtmXEqWavz3fi1xAeR8muAGKbVwew5O+dfOYJetOHn1eCiz5fzPlLGMN/a2g7eB5Ei0zm6VzmOI9vZIqzKPYV/t7aAfh/1VP4LhFRI78uvzAduRYKXEODocV21KYw8Hie0JTe1LC2/v9JsXNj4SfQna8Z3qIIZbzy4Qc41TfECwQAAA==&quot;"/>
    <we:property name="creatorSessionId" value="&quot;93bd405e-721e-4f97-a704-899e3db2207d&quot;"/>
    <we:property name="creatorTenantId" value="&quot;bd697c1b-c481-479c-841e-c618542675c3&quot;"/>
    <we:property name="creatorUserId" value="&quot;1003200359F27DF4&quot;"/>
    <we:property name="datasetId" value="&quot;ab94e2c3-944b-46da-954d-50ae4e063b63&quot;"/>
    <we:property name="embedUrl" value="&quot;/reportEmbed?reportId=7cc0cbf6-4705-4982-824b-1f0250289cf5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71TX2/aMBD/KshPmxRNSYGQ8sYoT11bBFU1aULoklzArRNH9oU1Q/nuPTtMo1W17WFaXmLfne/35+yjyKWtFbS3UKKYis9aP5VgngaRCER1it3dXd/MVtfb29nNgsO6JqkrK6ZHQWB2SA/SNqBcBw5+2wQClFrCzu0KUBYDUaOxugIlf2BfzCkyDXaBwOdaaQOu5ZqA0LU9cDnvGTv6NGREyEgecI0Z9dEV1trQaT8ejtMixIvkMoziHJIoDhM+Y/usp/nnegfqic11RSArJuBi4bDAYTyZ5AWkk0kSFenIEyykolNJ2i6ea8O62Y22dn7N8gNUGebCizNoey1HMdeqKf1q8Sq+1o3JcIWFT1UkqeU2pAnUVpsczfbgTqLo2K+l0eymrzjPbbNy6PN7/X1ukI3MxTTsgn/NSitpqWdltzkQWKS3vK5Q8bhMO7iXJQ4+XEFrP77DbcMRK6udOt2JX0O47ynbDIhtnu/BkLt36SNP0Jne/bwSDPp4Nuevfgz/TdCmc3UQjidpEo/SBEfRZRrjRRg5hN9L2wP/X2ny33lElMivyy10Q7aGDJdQoZdY99wk+jqeJ1S5M9Wvjft/kexcD/wAqnGY7sEJj8FUZKrwL+t7od0LdrLftCsEAAA=&quot;"/>
    <we:property name="isFiltersActionButtonVisible" value="true"/>
    <we:property name="isVisualContainerHeaderHidden" value="false"/>
    <we:property name="pageDisplayName" value="&quot;Scatter Plot&quot;"/>
    <we:property name="pageName" value="&quot;ReportSection535bf0e289016da81608&quot;"/>
    <we:property name="reportEmbeddedTime" value="&quot;2024-03-18T20:34:37.358Z&quot;"/>
    <we:property name="reportName" value="&quot;delivery performance olist&quot;"/>
    <we:property name="reportState" value="&quot;CONNECTED&quot;"/>
    <we:property name="reportUrl" value="&quot;/groups/a9619b38-f891-420d-bac0-8a8f47f72248/reports/7cc0cbf6-4705-4982-824b-1f0250289cf5/ReportSection535bf0e289016da81608?bookmarkGuid=f28c5363-3a6d-47a6-8d34-46a5e4b352fa&amp;bookmarkUsage=1&amp;ctid=bd697c1b-c481-479c-841e-c618542675c3&amp;fromEntryPoint=export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EC631F3D-F465-490C-8579-ACFA6E5CE216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a9619b38-f891-420d-bac0-8a8f47f72248/reports/3686d4e6-d567-4853-80bb-3f35388e87cc/ReportSectionf8b58231d4d44b8de3f6?bookmarkGuid=9d1fe1a4-4240-4eb1-a1ad-ddb408a5523e&amp;bookmarkUsage=1&amp;ctid=bd697c1b-c481-479c-841e-c618542675c3&amp;fromEntryPoint=export&quot;"/>
    <we:property name="reportName" value="&quot;Keywords and Sentiment Analysis&quot;"/>
    <we:property name="reportState" value="&quot;CONNECTED&quot;"/>
    <we:property name="embedUrl" value="&quot;/reportEmbed?reportId=3686d4e6-d567-4853-80bb-3f35388e87cc&amp;groupId=a9619b38-f891-420d-bac0-8a8f47f72248&amp;w=2&amp;config=eyJjbHVzdGVyVXJsIjoiaHR0cHM6Ly9XQUJJLVVTLUVBU1QyLUM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f8b58231d4d44b8de3f6&quot;"/>
    <we:property name="pageDisplayName" value="&quot;Sentiment Analysis&quot;"/>
    <we:property name="datasetId" value="&quot;c7fd7ab8-720e-4a0a-8fcc-5a9eeb73ca19&quot;"/>
    <we:property name="backgroundColor" value="&quot;#FFFFFF&quot;"/>
    <we:property name="bookmark" value="&quot;H4sIAAAAAAAAA+1Z3W/bNhD/Vwq99MUYRIrUR96aNAWGDW0WF93DEARH8uiolU1PkpN4gf/3HSm5q53mS5nTBGgeYvFIHn/3xTuSV5Epm3kFy/cwxWgv2nfuyxTqL69ENIpmmzRhOXBdoDK5zNNUGJUXNMrN29LNmmjvKmqhnmD7qWwWUHmGRPzrZBRBVR3BxLcsVA2OojnWjZtBVf6D3WDqausFrkYRXs4rV4NnOW6hRc/2nIZTm6CwXxJaEXRbnuMYddtRj3Hu6rZv21zJnCfMCCOEyg0mNqU5TdcbYN493i8agB24WQvljAB4mrRCFVlcSA2sEEVWoFWe3pSzSdWL8t/cj8u5V19zBvRLelKfaUXPZ7UiQS0UxrIMBKQ5mExYkRRDeRUMtbUSNaYWsyJFpuOhvAygkiKLmUkzxcjIqZFDeaUGCA+PuZWg0oJbkOlgXFrGptBGYaJjkaWJNTiUVwwis5wZppRQLLGZKgbrPuepkDIRMYulZoqZXIuhvLLC2tjmlhemQM50VsjMz7Vl1fYuqJaHl/Oa4oqireP1xpzDTKOJQvDU2HSxchUduGoxDV+HG/SxW9Qaj9GGrllbtkti8xsuL1xtmsgDOaodxWig13he4sWprjEE5ekSoQ5jztzFgSfSynvx6oQot4tclRrrDZmjKdJ+4T8MtBBkmncLl9j1u87GGES+in4vSQ0d709QLTzb1/vQlPo1IaK/E4+r2x1Igs/fhHwY3oQldqqWk2BHLgqZMOAGCmUNmBQKeacdD0iVE1eXmgR8nCk/1Abr0+OAsDkdI9Gn9G9bhAM39eTmO9Yc/ThUR66C2s8Y4GMtqAoPLzcDixp+5f1lUPbbsl7nDTbawr1rLXf+KYq8SGl7NSJNdBLn9GuGB/kb0tXZFNtShwBB2wbqZFLjBNp+0BOIuWG2d4tZr2Ppm8fl5CzAGmsabw7PO9Ntrv68IAekvnrxjQ80A1pHBkm2nZK91FCZl3hwBnV7z1jh27Hy0++e2O9WJzektt7tlgOS28MBd/ktjmOjpLaMxZlVWiYSH1Gn/I8WuClbb6S6LZU/MHA01GZw0PxISbvso0QieK59JQ0WmJA2hScsTW6CvXYx9rO03NBFH2+cMQk2VnluMuDcUtHwQs4Fo2cR/z3YRrsatyKDPU31uxPH19WiIQdA02F5XEL/0VbYRYIbdnrjkGCiDVcmF5bLJO62imeb3R7m3S89w93lReEiRWmk7TLmkkFiNOOa6Wsm7K48r6J3gYiaWVXEOgMFmmEuVJ743v4S9JZBo7UPfHTz99TqFgmpYX1xSXp6V7tpUF9/09os1N8LJK/eVuF43UHff6w/buPkPIu11lxVNu3pBF3ldOfbPgE26PeFzr6xD7QxVmTD+0dU1wiLbZnj26WacGNL/T0yW2JlIr/ehyfznwch3fCevsgmK5InxWEr6DTGfUZ4hLL/PCPP6XU9M+VauF+3RHlADfEwIb1Q/mbkZjZfnbGvdR6X625Wy70ssnm+9jXrM7oOGboHP/VZdCjOIRcfLyf3PZfKbhc4wnPZNRSB+ipsXo8pMPeh/lldDtB4V1EaLjMrJRSGDtw50gEcAqdbdQ8B4/6ibQnDtaci5LlFhsKCZJrFBWZw95Nfi5etcpfXuQEziQUlc6NNThWOifngRyyRxTLX/rUvQ6MyzqiWvrN8ft5hsKsLhrc0w7iL2e7uGO7posFw3xPOLdpmDhqPYIbfEZKEg5lBc4eg4dn/q4yr1b8M0Bn3diAAAA==&quot;"/>
    <we:property name="initialStateBookmark" value="&quot;H4sIAAAAAAAAA+1a3U/cOBD/V6q89GV1ihM7H7wBpdKp18KxVe/hhNDYHi9ps/FekgW2aP/3GzvZXncpX+GWglQeIB7bM7/58kwcrgJdNLMSFh9gisFOsGftlynUX17xYBRUPe3w8N373eN3px923x8Q2c7awlZNsHMVtFBPsP1UNHMoHQci/n0yCqAsj2DiRgbKBkfBDOvGVlAWX7FbTFNtPcflKMDLWWlrcCzHLbTo2J7TchqTbPZbTBJBtcU5jlG1HfUYZ7Zu+7HJpMiimGmuOZeZxtgktKfpZj3Mu9c7oR7Yvq1aKCoC4GjCcJmnYS4UsJznaY5GOnpTVJOyV+W/vR8XM2ev5gzoL9lJfiaJjs9ySYoayLVhKXBIMtApNzzOh/LKGSpjBCpMDKZ5gkyFQ3lpQCl4GjKdpJJxLRMthvJKNBCeKIyMAJnkkQGRDMalRKhzpSXGKuRpEhuNQ3mFwFMTMc2k5JLFJpX5YNtnUcKFiHnIQqGYZDpTfCivNDcmNJmJcp1jxFSai9TtNUXZ9iEoFweXs5ryirKt47Wrz6FSqAOfPDU2Xa5cBfu2nE/908EafWzntcJjNH6qaot2QWze4eLC1roJHJCj2lKOenqN5wVenKoafVKeLhBqv+bMXuw7IkneCZcnRLld5bJQWK/pHEyRzgv3oKEFr9OsE1xgN287H6NX+Sr4oyAzdLw/QTl3bF/vQVOo14SIfk4cru50IA0+f5fyfnnjRWzVLCfejxHPRcwg0pBLo0EnkIs7/bhPppzYulCk4ONceVhrrE+PPcLmdIxEn9KvTRX27dSRmx94c/TzUB3ZEmq3Y0CMtSBLPLhcTywaOMl7C2/sN0W9qhtstIF721bu4pPnWZ7Q8ap5Eqs4zOivHp7ku2Srsym2hfIJgqb11Mmkxgm0/aInUHPNbW/nVW9j4YbHxeTMwxorWq8PzjvXrUt/XpA9Ute9uMEh7YDWkkPizaBkLzVVZgXun0Hd3jNXos1c+RV3Txx3y5MbSlsfdosBxe3hgLv6FoahlkIZxsLUSCVigY/oU/5HD9xUrddK3YbJH5g4Cmo9OGl+pqZd9ZE85lGmXCcNBhgXJoEnbE1ugr0KMfartVyzRZ9vEWMCTCizTKcQRYaahhfyXjB6Fvnfg22UrXEjM9jTdL9bCXxVzhsKANQdlscV9J/thW0UuGFvbxHEGCsdSZ1xE4k47I6KZ1vdHhbdL73C3RVF/iJFKqTjMowEg1grFimmrrmwu+O8Ct56IipmZB6qFCQohhmXWexm+1vPWxaNVjHw0c4+0KgT4kvD6uKS7PS2tlNvvv5qtZnLf+ZIUb1pwvFqgp7/XD3cxsk6Fiur2bJo2tMJ2tKqLrZdAWzQnQudf0OXaGMsyYf3z6hu4IVtuON7UY2/saX5HpkpsNSBk3f4ZPHzIKRr0dM32eRFiqTQHwWdxSJXER5h7L/OKHJ6W1e6WCn3+4YqD+ghHqakU8rdjNzM5lsw9r3O42rdzWa5l0fW369dz/qMrkOGnsFP/S46FOeQi4+XU/ueS2e3DRz+c9k1FJ76yh9ej2kw96D+1V0OsHjXUepIpEYIyDW9cGdIL+DgOd1qe/AY9+ZtSxiufSrCKDPIkBsQTLEwxxTu/uTX4mUr7eV1bsB0bECKTCudUYejw2jwRyyehiJT7mtfilqmEaNe+s72+XmnwbYuGN7QDm0vqu3dMdwzRL3jfqScnbfNDBQeQYU/UJKUg0qjvkNR/9k/8ELIrkXfityywf0zwDebLJf/Agaq6N2XIAAA&quot;"/>
    <we:property name="isFiltersActionButtonVisible" value="true"/>
    <we:property name="isVisualContainerHeaderHidden" value="false"/>
    <we:property name="reportEmbeddedTime" value="&quot;2024-03-18T20:36:58.692Z&quot;"/>
    <we:property name="creatorTenantId" value="&quot;bd697c1b-c481-479c-841e-c618542675c3&quot;"/>
    <we:property name="creatorUserId" value="&quot;1003200359F27DF4&quot;"/>
    <we:property name="creatorSessionId" value="&quot;e47ecdcf-aca7-4936-9efa-43e84e2e5a4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</dc:creator>
  <cp:lastModifiedBy>Arjun Patel</cp:lastModifiedBy>
  <cp:revision>7</cp:revision>
  <dcterms:created xsi:type="dcterms:W3CDTF">2024-03-18T19:21:24Z</dcterms:created>
  <dcterms:modified xsi:type="dcterms:W3CDTF">2024-03-22T10:34:41Z</dcterms:modified>
</cp:coreProperties>
</file>