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86410"/>
  </p:normalViewPr>
  <p:slideViewPr>
    <p:cSldViewPr>
      <p:cViewPr varScale="1">
        <p:scale>
          <a:sx n="77" d="100"/>
          <a:sy n="77" d="100"/>
        </p:scale>
        <p:origin x="-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FA86-9A5C-4B67-BF64-DC1B49D2C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5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745D-F45B-48EF-9FE5-5FBECE256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3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196D-1B56-4D5B-986B-F9127710B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6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F37C-BF70-4C8F-B677-653CB0675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8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C0D0-FCF7-4B22-8681-31E6D0FB9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66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8D71-2121-466E-A1CA-B60D4D5EC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5F08F-79BB-48B5-984C-A9FCFAF84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1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5D74E-A7D0-4CFD-A070-F1F296BB3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91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6BB1B-9AEE-4543-B415-36091C94F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9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62916-4EE7-4905-8513-637D5025A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64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1344-C090-41CE-9D32-81462750A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1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8E71C1-F847-4825-8C20-F2861CBF3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6858000" cy="533400"/>
          </a:xfrm>
        </p:spPr>
        <p:txBody>
          <a:bodyPr/>
          <a:lstStyle/>
          <a:p>
            <a:pPr algn="l" eaLnBrk="1" hangingPunct="1"/>
            <a:r>
              <a:rPr lang="en-US" altLang="zh-CN" sz="4000" dirty="0" smtClean="0"/>
              <a:t>Move graph animations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762500" y="3376613"/>
            <a:ext cx="1143000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left step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775200" y="2578100"/>
            <a:ext cx="114300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right step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3027363" y="1568450"/>
            <a:ext cx="1143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stand to </a:t>
            </a:r>
            <a:r>
              <a:rPr lang="en-US" altLang="zh-CN" dirty="0" smtClean="0"/>
              <a:t>left step</a:t>
            </a:r>
            <a:endParaRPr lang="en-US" altLang="zh-CN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3041650" y="2303463"/>
            <a:ext cx="1143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stand to </a:t>
            </a:r>
            <a:r>
              <a:rPr lang="en-US" altLang="zh-CN" dirty="0"/>
              <a:t>right step</a:t>
            </a:r>
            <a:endParaRPr lang="en-US" altLang="zh-CN" dirty="0"/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3044825" y="3381375"/>
            <a:ext cx="1143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l</a:t>
            </a:r>
            <a:r>
              <a:rPr lang="en-US" altLang="zh-CN" dirty="0" smtClean="0"/>
              <a:t>eft step </a:t>
            </a:r>
            <a:r>
              <a:rPr lang="en-US" altLang="zh-CN" dirty="0"/>
              <a:t>to stand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3041650" y="4132263"/>
            <a:ext cx="1143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right step </a:t>
            </a:r>
            <a:r>
              <a:rPr lang="en-US" altLang="zh-CN" dirty="0"/>
              <a:t>to stand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4762500" y="1557338"/>
            <a:ext cx="114300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turn 180</a:t>
            </a:r>
          </a:p>
        </p:txBody>
      </p:sp>
      <p:sp>
        <p:nvSpPr>
          <p:cNvPr id="2058" name="Text Box 12"/>
          <p:cNvSpPr txBox="1">
            <a:spLocks noChangeArrowheads="1"/>
          </p:cNvSpPr>
          <p:nvPr/>
        </p:nvSpPr>
        <p:spPr bwMode="auto">
          <a:xfrm>
            <a:off x="909638" y="4606925"/>
            <a:ext cx="1143000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any standing</a:t>
            </a:r>
            <a:br>
              <a:rPr lang="en-US" altLang="zh-CN"/>
            </a:br>
            <a:r>
              <a:rPr lang="en-US" altLang="zh-CN"/>
              <a:t>actions</a:t>
            </a:r>
          </a:p>
        </p:txBody>
      </p:sp>
      <p:sp>
        <p:nvSpPr>
          <p:cNvPr id="2059" name="Text Box 13"/>
          <p:cNvSpPr txBox="1">
            <a:spLocks noChangeArrowheads="1"/>
          </p:cNvSpPr>
          <p:nvPr/>
        </p:nvSpPr>
        <p:spPr bwMode="auto">
          <a:xfrm>
            <a:off x="7112000" y="3903663"/>
            <a:ext cx="121920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sit to walk</a:t>
            </a:r>
          </a:p>
        </p:txBody>
      </p:sp>
      <p:sp>
        <p:nvSpPr>
          <p:cNvPr id="2060" name="Text Box 14"/>
          <p:cNvSpPr txBox="1">
            <a:spLocks noChangeArrowheads="1"/>
          </p:cNvSpPr>
          <p:nvPr/>
        </p:nvSpPr>
        <p:spPr bwMode="auto">
          <a:xfrm>
            <a:off x="7086600" y="2390775"/>
            <a:ext cx="1219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walk to sit</a:t>
            </a:r>
          </a:p>
        </p:txBody>
      </p:sp>
      <p:sp>
        <p:nvSpPr>
          <p:cNvPr id="2061" name="Text Box 15"/>
          <p:cNvSpPr txBox="1">
            <a:spLocks noChangeArrowheads="1"/>
          </p:cNvSpPr>
          <p:nvPr/>
        </p:nvSpPr>
        <p:spPr bwMode="auto">
          <a:xfrm>
            <a:off x="909638" y="3009900"/>
            <a:ext cx="12954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idle stand</a:t>
            </a:r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7121525" y="3101975"/>
            <a:ext cx="1143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idle sit</a:t>
            </a:r>
          </a:p>
        </p:txBody>
      </p:sp>
      <p:cxnSp>
        <p:nvCxnSpPr>
          <p:cNvPr id="2063" name="AutoShape 17"/>
          <p:cNvCxnSpPr>
            <a:cxnSpLocks noChangeShapeType="1"/>
            <a:stCxn id="2053" idx="3"/>
          </p:cNvCxnSpPr>
          <p:nvPr/>
        </p:nvCxnSpPr>
        <p:spPr bwMode="auto">
          <a:xfrm>
            <a:off x="4170363" y="1893888"/>
            <a:ext cx="515937" cy="735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4" name="AutoShape 23"/>
          <p:cNvCxnSpPr>
            <a:cxnSpLocks noChangeShapeType="1"/>
            <a:stCxn id="2051" idx="1"/>
            <a:endCxn id="2056" idx="3"/>
          </p:cNvCxnSpPr>
          <p:nvPr/>
        </p:nvCxnSpPr>
        <p:spPr bwMode="auto">
          <a:xfrm flipH="1">
            <a:off x="4184650" y="3563938"/>
            <a:ext cx="577850" cy="893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5" name="AutoShape 24"/>
          <p:cNvCxnSpPr>
            <a:cxnSpLocks noChangeShapeType="1"/>
            <a:endCxn id="2055" idx="3"/>
          </p:cNvCxnSpPr>
          <p:nvPr/>
        </p:nvCxnSpPr>
        <p:spPr bwMode="auto">
          <a:xfrm flipH="1">
            <a:off x="4187825" y="2913063"/>
            <a:ext cx="498475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6" name="AutoShape 25"/>
          <p:cNvCxnSpPr>
            <a:cxnSpLocks noChangeShapeType="1"/>
            <a:stCxn id="2052" idx="3"/>
            <a:endCxn id="2051" idx="3"/>
          </p:cNvCxnSpPr>
          <p:nvPr/>
        </p:nvCxnSpPr>
        <p:spPr bwMode="auto">
          <a:xfrm flipH="1">
            <a:off x="5905500" y="2767013"/>
            <a:ext cx="12700" cy="796925"/>
          </a:xfrm>
          <a:prstGeom prst="curvedConnector3">
            <a:avLst>
              <a:gd name="adj1" fmla="val -25422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7" name="AutoShape 26"/>
          <p:cNvCxnSpPr>
            <a:cxnSpLocks noChangeShapeType="1"/>
          </p:cNvCxnSpPr>
          <p:nvPr/>
        </p:nvCxnSpPr>
        <p:spPr bwMode="auto">
          <a:xfrm rot="10800000" flipH="1">
            <a:off x="4749800" y="2767013"/>
            <a:ext cx="12700" cy="796925"/>
          </a:xfrm>
          <a:prstGeom prst="curvedConnector3">
            <a:avLst>
              <a:gd name="adj1" fmla="val -269072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" name="AutoShape 27"/>
          <p:cNvCxnSpPr>
            <a:cxnSpLocks noChangeShapeType="1"/>
            <a:stCxn id="2052" idx="3"/>
            <a:endCxn id="2057" idx="3"/>
          </p:cNvCxnSpPr>
          <p:nvPr/>
        </p:nvCxnSpPr>
        <p:spPr bwMode="auto">
          <a:xfrm flipH="1" flipV="1">
            <a:off x="5905500" y="1744663"/>
            <a:ext cx="12700" cy="1022350"/>
          </a:xfrm>
          <a:prstGeom prst="curvedConnector3">
            <a:avLst>
              <a:gd name="adj1" fmla="val -1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9" name="AutoShape 28"/>
          <p:cNvCxnSpPr>
            <a:cxnSpLocks noChangeShapeType="1"/>
            <a:stCxn id="2057" idx="1"/>
          </p:cNvCxnSpPr>
          <p:nvPr/>
        </p:nvCxnSpPr>
        <p:spPr bwMode="auto">
          <a:xfrm rot="10800000" flipH="1" flipV="1">
            <a:off x="4762500" y="1745456"/>
            <a:ext cx="38100" cy="1607343"/>
          </a:xfrm>
          <a:prstGeom prst="curvedConnector4">
            <a:avLst>
              <a:gd name="adj1" fmla="val -1118919"/>
              <a:gd name="adj2" fmla="val 71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0" name="AutoShape 30"/>
          <p:cNvCxnSpPr>
            <a:cxnSpLocks noChangeShapeType="1"/>
            <a:stCxn id="2060" idx="3"/>
            <a:endCxn id="2062" idx="3"/>
          </p:cNvCxnSpPr>
          <p:nvPr/>
        </p:nvCxnSpPr>
        <p:spPr bwMode="auto">
          <a:xfrm flipH="1">
            <a:off x="8264525" y="2578100"/>
            <a:ext cx="41275" cy="712788"/>
          </a:xfrm>
          <a:prstGeom prst="curvedConnector3">
            <a:avLst>
              <a:gd name="adj1" fmla="val -5542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1" name="AutoShape 31"/>
          <p:cNvCxnSpPr>
            <a:cxnSpLocks noChangeShapeType="1"/>
            <a:stCxn id="2062" idx="2"/>
            <a:endCxn id="2062" idx="0"/>
          </p:cNvCxnSpPr>
          <p:nvPr/>
        </p:nvCxnSpPr>
        <p:spPr bwMode="auto">
          <a:xfrm rot="5400000" flipH="1">
            <a:off x="7504906" y="3290094"/>
            <a:ext cx="376238" cy="12700"/>
          </a:xfrm>
          <a:prstGeom prst="curvedConnector5">
            <a:avLst>
              <a:gd name="adj1" fmla="val -60759"/>
              <a:gd name="adj2" fmla="val 6300000"/>
              <a:gd name="adj3" fmla="val 1607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2" name="AutoShape 32"/>
          <p:cNvCxnSpPr>
            <a:cxnSpLocks noChangeShapeType="1"/>
            <a:stCxn id="2062" idx="3"/>
            <a:endCxn id="2059" idx="3"/>
          </p:cNvCxnSpPr>
          <p:nvPr/>
        </p:nvCxnSpPr>
        <p:spPr bwMode="auto">
          <a:xfrm>
            <a:off x="8264525" y="3290888"/>
            <a:ext cx="66675" cy="801687"/>
          </a:xfrm>
          <a:prstGeom prst="curvedConnector3">
            <a:avLst>
              <a:gd name="adj1" fmla="val 44437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3" name="AutoShape 33"/>
          <p:cNvCxnSpPr>
            <a:cxnSpLocks noChangeShapeType="1"/>
            <a:stCxn id="2061" idx="2"/>
            <a:endCxn id="2061" idx="0"/>
          </p:cNvCxnSpPr>
          <p:nvPr/>
        </p:nvCxnSpPr>
        <p:spPr bwMode="auto">
          <a:xfrm rot="5400000" flipH="1">
            <a:off x="1369219" y="3198019"/>
            <a:ext cx="376238" cy="12700"/>
          </a:xfrm>
          <a:prstGeom prst="curvedConnector5">
            <a:avLst>
              <a:gd name="adj1" fmla="val -60759"/>
              <a:gd name="adj2" fmla="val 6900000"/>
              <a:gd name="adj3" fmla="val 1607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4" name="AutoShape 40"/>
          <p:cNvCxnSpPr>
            <a:cxnSpLocks noChangeShapeType="1"/>
            <a:stCxn id="2061" idx="3"/>
            <a:endCxn id="2058" idx="3"/>
          </p:cNvCxnSpPr>
          <p:nvPr/>
        </p:nvCxnSpPr>
        <p:spPr bwMode="auto">
          <a:xfrm flipH="1">
            <a:off x="2052638" y="3197225"/>
            <a:ext cx="152400" cy="1871663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5" name="AutoShape 41"/>
          <p:cNvCxnSpPr>
            <a:cxnSpLocks noChangeShapeType="1"/>
            <a:stCxn id="2058" idx="1"/>
            <a:endCxn id="2061" idx="1"/>
          </p:cNvCxnSpPr>
          <p:nvPr/>
        </p:nvCxnSpPr>
        <p:spPr bwMode="auto">
          <a:xfrm rot="10800000">
            <a:off x="909638" y="3197225"/>
            <a:ext cx="12700" cy="1871663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6" name="AutoShape 42"/>
          <p:cNvCxnSpPr>
            <a:cxnSpLocks noChangeShapeType="1"/>
            <a:stCxn id="2059" idx="1"/>
          </p:cNvCxnSpPr>
          <p:nvPr/>
        </p:nvCxnSpPr>
        <p:spPr bwMode="auto">
          <a:xfrm rot="10800000">
            <a:off x="5905500" y="3690938"/>
            <a:ext cx="1206500" cy="4016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7" name="AutoShape 17"/>
          <p:cNvCxnSpPr>
            <a:cxnSpLocks noChangeShapeType="1"/>
            <a:stCxn id="2061" idx="3"/>
            <a:endCxn id="2054" idx="1"/>
          </p:cNvCxnSpPr>
          <p:nvPr/>
        </p:nvCxnSpPr>
        <p:spPr bwMode="auto">
          <a:xfrm flipV="1">
            <a:off x="2205038" y="2628900"/>
            <a:ext cx="836612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" name="AutoShape 17"/>
          <p:cNvCxnSpPr>
            <a:cxnSpLocks noChangeShapeType="1"/>
            <a:stCxn id="2061" idx="3"/>
            <a:endCxn id="2053" idx="1"/>
          </p:cNvCxnSpPr>
          <p:nvPr/>
        </p:nvCxnSpPr>
        <p:spPr bwMode="auto">
          <a:xfrm flipV="1">
            <a:off x="2205038" y="1893888"/>
            <a:ext cx="822325" cy="130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9" name="AutoShape 24"/>
          <p:cNvCxnSpPr>
            <a:cxnSpLocks noChangeShapeType="1"/>
            <a:stCxn id="2055" idx="1"/>
          </p:cNvCxnSpPr>
          <p:nvPr/>
        </p:nvCxnSpPr>
        <p:spPr bwMode="auto">
          <a:xfrm flipH="1" flipV="1">
            <a:off x="2286000" y="3249613"/>
            <a:ext cx="758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0" name="AutoShape 24"/>
          <p:cNvCxnSpPr>
            <a:cxnSpLocks noChangeShapeType="1"/>
            <a:stCxn id="2056" idx="1"/>
          </p:cNvCxnSpPr>
          <p:nvPr/>
        </p:nvCxnSpPr>
        <p:spPr bwMode="auto">
          <a:xfrm flipH="1" flipV="1">
            <a:off x="2286000" y="3392488"/>
            <a:ext cx="755650" cy="1065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1" name="AutoShape 17"/>
          <p:cNvCxnSpPr>
            <a:cxnSpLocks noChangeShapeType="1"/>
            <a:stCxn id="2054" idx="3"/>
          </p:cNvCxnSpPr>
          <p:nvPr/>
        </p:nvCxnSpPr>
        <p:spPr bwMode="auto">
          <a:xfrm>
            <a:off x="4184650" y="2628900"/>
            <a:ext cx="501650" cy="849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2" name="AutoShape 23"/>
          <p:cNvCxnSpPr>
            <a:cxnSpLocks noChangeShapeType="1"/>
            <a:endCxn id="2060" idx="1"/>
          </p:cNvCxnSpPr>
          <p:nvPr/>
        </p:nvCxnSpPr>
        <p:spPr bwMode="auto">
          <a:xfrm flipV="1">
            <a:off x="5911850" y="2578100"/>
            <a:ext cx="1174750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3" name="AutoShape 23"/>
          <p:cNvCxnSpPr>
            <a:cxnSpLocks noChangeShapeType="1"/>
            <a:stCxn id="2059" idx="1"/>
          </p:cNvCxnSpPr>
          <p:nvPr/>
        </p:nvCxnSpPr>
        <p:spPr bwMode="auto">
          <a:xfrm flipH="1" flipV="1">
            <a:off x="6019800" y="2913063"/>
            <a:ext cx="1092200" cy="1179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4" name="TextBox 460"/>
          <p:cNvSpPr txBox="1">
            <a:spLocks noChangeArrowheads="1"/>
          </p:cNvSpPr>
          <p:nvPr/>
        </p:nvSpPr>
        <p:spPr bwMode="auto">
          <a:xfrm>
            <a:off x="457200" y="213360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Standing state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457200" y="2133600"/>
            <a:ext cx="2057400" cy="214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86" name="TextBox 498"/>
          <p:cNvSpPr txBox="1">
            <a:spLocks noChangeArrowheads="1"/>
          </p:cNvSpPr>
          <p:nvPr/>
        </p:nvSpPr>
        <p:spPr bwMode="auto">
          <a:xfrm>
            <a:off x="2882900" y="990600"/>
            <a:ext cx="156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Walking state</a:t>
            </a:r>
          </a:p>
        </p:txBody>
      </p:sp>
      <p:sp>
        <p:nvSpPr>
          <p:cNvPr id="500" name="Rectangle 499"/>
          <p:cNvSpPr/>
          <p:nvPr/>
        </p:nvSpPr>
        <p:spPr>
          <a:xfrm>
            <a:off x="2882900" y="990600"/>
            <a:ext cx="3517900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88" name="TextBox 500"/>
          <p:cNvSpPr txBox="1">
            <a:spLocks noChangeArrowheads="1"/>
          </p:cNvSpPr>
          <p:nvPr/>
        </p:nvSpPr>
        <p:spPr bwMode="auto">
          <a:xfrm>
            <a:off x="6781800" y="1828800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Sitting state</a:t>
            </a:r>
          </a:p>
        </p:txBody>
      </p:sp>
      <p:sp>
        <p:nvSpPr>
          <p:cNvPr id="502" name="Rectangle 501"/>
          <p:cNvSpPr/>
          <p:nvPr/>
        </p:nvSpPr>
        <p:spPr>
          <a:xfrm>
            <a:off x="6781800" y="1828800"/>
            <a:ext cx="1905000" cy="2887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默认设计模板</vt:lpstr>
      <vt:lpstr>Move graph animations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</dc:title>
  <dc:creator>Lenovo User</dc:creator>
  <cp:lastModifiedBy>mkallmann</cp:lastModifiedBy>
  <cp:revision>14</cp:revision>
  <cp:lastPrinted>2012-02-07T00:21:23Z</cp:lastPrinted>
  <dcterms:created xsi:type="dcterms:W3CDTF">2010-09-26T22:25:21Z</dcterms:created>
  <dcterms:modified xsi:type="dcterms:W3CDTF">2012-03-19T17:30:04Z</dcterms:modified>
</cp:coreProperties>
</file>