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3/31/19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3/31/19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Data Products</a:t>
            </a:r>
            <a:endParaRPr lang="en-US" dirty="0"/>
          </a:p>
        </p:txBody>
      </p:sp>
      <p:sp>
        <p:nvSpPr>
          <p:cNvPr id="3" name="Subtitle 2"/>
          <p:cNvSpPr>
            <a:spLocks noGrp="1"/>
          </p:cNvSpPr>
          <p:nvPr>
            <p:ph type="subTitle" idx="1"/>
          </p:nvPr>
        </p:nvSpPr>
        <p:spPr/>
        <p:txBody>
          <a:bodyPr/>
          <a:lstStyle/>
          <a:p>
            <a:r>
              <a:rPr lang="en-US" dirty="0" smtClean="0"/>
              <a:t>Author: Arjun Raj</a:t>
            </a:r>
            <a:endParaRPr lang="en-US" dirty="0"/>
          </a:p>
        </p:txBody>
      </p:sp>
    </p:spTree>
    <p:extLst>
      <p:ext uri="{BB962C8B-B14F-4D97-AF65-F5344CB8AC3E}">
        <p14:creationId xmlns:p14="http://schemas.microsoft.com/office/powerpoint/2010/main" val="93721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Overview:Antyodaya</a:t>
            </a:r>
            <a:r>
              <a:rPr lang="en-US" dirty="0"/>
              <a:t> Anna </a:t>
            </a:r>
            <a:r>
              <a:rPr lang="en-US" dirty="0" err="1"/>
              <a:t>Yojana</a:t>
            </a:r>
            <a:r>
              <a:rPr lang="en-US" dirty="0"/>
              <a:t> (AAY) is a Government of India sponsored scheme to provide highly </a:t>
            </a:r>
            <a:r>
              <a:rPr lang="en-US" dirty="0" err="1"/>
              <a:t>subsidised</a:t>
            </a:r>
            <a:r>
              <a:rPr lang="en-US" dirty="0"/>
              <a:t> food to millions of the poorest families. This scheme was brain-child of then Union Food and Civil Supplies minister, Shanta Kumar. It was launched by the NDA government on 25 December 2000 and first implemented in the Indian state of </a:t>
            </a:r>
            <a:r>
              <a:rPr lang="en-US" dirty="0" err="1"/>
              <a:t>Rajasthan.After</a:t>
            </a:r>
            <a:r>
              <a:rPr lang="en-US" dirty="0"/>
              <a:t> identifying the "poorest of the poor" (the 10,000,000 poorest families in the Below Poverty Line category) through extensive surveying,[1] the government began providing them an opportunity to purchase up to 37 kilograms of rice and wheat at a highly </a:t>
            </a:r>
            <a:r>
              <a:rPr lang="en-US" dirty="0" err="1"/>
              <a:t>subsidised</a:t>
            </a:r>
            <a:r>
              <a:rPr lang="en-US" dirty="0"/>
              <a:t> cost of ₹3 per kilogram of rice and ₹2 per kilogram of wheat. Poor families were identified by their respective state rural development facilities through the use of surveys. The scheme has been expanded twice, once in June 2003 and then in August 2004, adding an additional 5,000,000 BPL families each time and bringing the total number of families covered up to 20,000,000.[citation needed] after this additional 50 lakh families were added in 2003 .- In this visualization, We will take into account all the villages who </a:t>
            </a:r>
            <a:r>
              <a:rPr lang="en-US" dirty="0" err="1"/>
              <a:t>recieved</a:t>
            </a:r>
            <a:r>
              <a:rPr lang="en-US" dirty="0"/>
              <a:t> this scheme and visualize the effects of this scheme using key metrics such as village's distance from bank, village's availability of electricity, distance from public transport.</a:t>
            </a:r>
          </a:p>
        </p:txBody>
      </p:sp>
    </p:spTree>
    <p:extLst>
      <p:ext uri="{BB962C8B-B14F-4D97-AF65-F5344CB8AC3E}">
        <p14:creationId xmlns:p14="http://schemas.microsoft.com/office/powerpoint/2010/main" val="572034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TotalTime>
  <Words>243</Words>
  <Application>Microsoft Macintosh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Developing Data Products</vt:lpstr>
      <vt:lpstr>Overview</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Data Products</dc:title>
  <dc:creator>Microsoft Office User</dc:creator>
  <cp:lastModifiedBy>Microsoft Office User</cp:lastModifiedBy>
  <cp:revision>1</cp:revision>
  <dcterms:created xsi:type="dcterms:W3CDTF">2019-04-01T02:37:12Z</dcterms:created>
  <dcterms:modified xsi:type="dcterms:W3CDTF">2019-04-01T02:44:38Z</dcterms:modified>
</cp:coreProperties>
</file>