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1" r:id="rId5"/>
    <p:sldId id="262" r:id="rId6"/>
    <p:sldId id="258" r:id="rId7"/>
    <p:sldId id="257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0D675-60BA-4E90-958B-2D31D0261923}" v="3" dt="2023-08-23T14:15:36.471"/>
    <p1510:client id="{5F2043E9-A53F-4C02-9025-5F83B77CC992}" v="1" dt="2023-08-27T03:53:10.972"/>
    <p1510:client id="{868FA263-440B-4E6C-9077-41E3298FDFD9}" v="2" dt="2023-08-27T04:45:59.761"/>
    <p1510:client id="{A54DE69D-75C7-4AAF-8B95-C413F40DEADC}" v="1" dt="2023-11-17T17:30:0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Prasanna" userId="S::binuprasanna.p2022@vitstudent.ac.in::a3c4ce4c-f3c3-463f-9f1f-665b4bb3b193" providerId="AD" clId="Web-{868FA263-440B-4E6C-9077-41E3298FDFD9}"/>
    <pc:docChg chg="modSld">
      <pc:chgData name="Binu Prasanna" userId="S::binuprasanna.p2022@vitstudent.ac.in::a3c4ce4c-f3c3-463f-9f1f-665b4bb3b193" providerId="AD" clId="Web-{868FA263-440B-4E6C-9077-41E3298FDFD9}" dt="2023-08-27T04:45:59.761" v="1" actId="1076"/>
      <pc:docMkLst>
        <pc:docMk/>
      </pc:docMkLst>
      <pc:sldChg chg="modSp">
        <pc:chgData name="Binu Prasanna" userId="S::binuprasanna.p2022@vitstudent.ac.in::a3c4ce4c-f3c3-463f-9f1f-665b4bb3b193" providerId="AD" clId="Web-{868FA263-440B-4E6C-9077-41E3298FDFD9}" dt="2023-08-27T04:45:59.761" v="1" actId="1076"/>
        <pc:sldMkLst>
          <pc:docMk/>
          <pc:sldMk cId="4041872293" sldId="263"/>
        </pc:sldMkLst>
        <pc:picChg chg="mod">
          <ac:chgData name="Binu Prasanna" userId="S::binuprasanna.p2022@vitstudent.ac.in::a3c4ce4c-f3c3-463f-9f1f-665b4bb3b193" providerId="AD" clId="Web-{868FA263-440B-4E6C-9077-41E3298FDFD9}" dt="2023-08-27T04:45:59.761" v="1" actId="1076"/>
          <ac:picMkLst>
            <pc:docMk/>
            <pc:sldMk cId="4041872293" sldId="263"/>
            <ac:picMk id="7170" creationId="{00000000-0000-0000-0000-000000000000}"/>
          </ac:picMkLst>
        </pc:picChg>
      </pc:sldChg>
    </pc:docChg>
  </pc:docChgLst>
  <pc:docChgLst>
    <pc:chgData name="Siva Prakasam K" userId="S::sivaprakasam.k2022@vitstudent.ac.in::1aac1dba-c05d-4a0d-a92d-5a6d19302b95" providerId="AD" clId="Web-{5B90D675-60BA-4E90-958B-2D31D0261923}"/>
    <pc:docChg chg="sldOrd">
      <pc:chgData name="Siva Prakasam K" userId="S::sivaprakasam.k2022@vitstudent.ac.in::1aac1dba-c05d-4a0d-a92d-5a6d19302b95" providerId="AD" clId="Web-{5B90D675-60BA-4E90-958B-2D31D0261923}" dt="2023-08-23T14:15:36.471" v="2"/>
      <pc:docMkLst>
        <pc:docMk/>
      </pc:docMkLst>
      <pc:sldChg chg="ord">
        <pc:chgData name="Siva Prakasam K" userId="S::sivaprakasam.k2022@vitstudent.ac.in::1aac1dba-c05d-4a0d-a92d-5a6d19302b95" providerId="AD" clId="Web-{5B90D675-60BA-4E90-958B-2D31D0261923}" dt="2023-08-23T14:15:36.471" v="2"/>
        <pc:sldMkLst>
          <pc:docMk/>
          <pc:sldMk cId="4145407552" sldId="258"/>
        </pc:sldMkLst>
      </pc:sldChg>
    </pc:docChg>
  </pc:docChgLst>
  <pc:docChgLst>
    <pc:chgData name="Arjun Rajasekaran" userId="S::arjunrajasekaran.rj2022@vitstudent.ac.in::f0b1be2e-4305-4cc4-b178-39aebf421e85" providerId="AD" clId="Web-{A54DE69D-75C7-4AAF-8B95-C413F40DEADC}"/>
    <pc:docChg chg="modSld">
      <pc:chgData name="Arjun Rajasekaran" userId="S::arjunrajasekaran.rj2022@vitstudent.ac.in::f0b1be2e-4305-4cc4-b178-39aebf421e85" providerId="AD" clId="Web-{A54DE69D-75C7-4AAF-8B95-C413F40DEADC}" dt="2023-11-17T17:30:01.852" v="0" actId="1076"/>
      <pc:docMkLst>
        <pc:docMk/>
      </pc:docMkLst>
      <pc:sldChg chg="modSp">
        <pc:chgData name="Arjun Rajasekaran" userId="S::arjunrajasekaran.rj2022@vitstudent.ac.in::f0b1be2e-4305-4cc4-b178-39aebf421e85" providerId="AD" clId="Web-{A54DE69D-75C7-4AAF-8B95-C413F40DEADC}" dt="2023-11-17T17:30:01.852" v="0" actId="1076"/>
        <pc:sldMkLst>
          <pc:docMk/>
          <pc:sldMk cId="4041872293" sldId="263"/>
        </pc:sldMkLst>
        <pc:picChg chg="mod">
          <ac:chgData name="Arjun Rajasekaran" userId="S::arjunrajasekaran.rj2022@vitstudent.ac.in::f0b1be2e-4305-4cc4-b178-39aebf421e85" providerId="AD" clId="Web-{A54DE69D-75C7-4AAF-8B95-C413F40DEADC}" dt="2023-11-17T17:30:01.852" v="0" actId="1076"/>
          <ac:picMkLst>
            <pc:docMk/>
            <pc:sldMk cId="4041872293" sldId="263"/>
            <ac:picMk id="7170" creationId="{00000000-0000-0000-0000-000000000000}"/>
          </ac:picMkLst>
        </pc:picChg>
      </pc:sldChg>
    </pc:docChg>
  </pc:docChgLst>
  <pc:docChgLst>
    <pc:chgData name="Binu Prasanna" userId="S::binuprasanna.p2022@vitstudent.ac.in::a3c4ce4c-f3c3-463f-9f1f-665b4bb3b193" providerId="AD" clId="Web-{5F2043E9-A53F-4C02-9025-5F83B77CC992}"/>
    <pc:docChg chg="sldOrd">
      <pc:chgData name="Binu Prasanna" userId="S::binuprasanna.p2022@vitstudent.ac.in::a3c4ce4c-f3c3-463f-9f1f-665b4bb3b193" providerId="AD" clId="Web-{5F2043E9-A53F-4C02-9025-5F83B77CC992}" dt="2023-08-27T03:53:10.972" v="0"/>
      <pc:docMkLst>
        <pc:docMk/>
      </pc:docMkLst>
      <pc:sldChg chg="ord">
        <pc:chgData name="Binu Prasanna" userId="S::binuprasanna.p2022@vitstudent.ac.in::a3c4ce4c-f3c3-463f-9f1f-665b4bb3b193" providerId="AD" clId="Web-{5F2043E9-A53F-4C02-9025-5F83B77CC992}" dt="2023-08-27T03:53:10.972" v="0"/>
        <pc:sldMkLst>
          <pc:docMk/>
          <pc:sldMk cId="2734879008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2-04-11T05:15:31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8943 3598,'0'36,"0"52,0-18,0 71,0-35,0 35,0 71,0 0,71 141,-54-71,36 18,-17 52,-1-69,53 69,-70-105,17 0,0 18,-35-53,0-1,0 1,0-36,0 71,0-70,53 70,-35-1,17 19,-17-53,52 35,-52-36,17 19,-17-54,-18 0,53 36,-18-18,-17 53,17-35,18 17,-35 18,17-106,-35 71,0-36,0 36,0-36,0 54,0-125,0 36,0-35,0-70,0 69,0 37,17 34,-17-88,0 18,0 0,0 35,18-88,17 35,-35 0,0-17,0 35,0-18,0-35,0 17,0-17,0-18,0 71,0-18,0 18,0-35,0-18,-17 123,-1-70,18 17,-18-70,18 53,-35-53,18 0,-19 35,36 0,-17-17,-19 52,36-52,-35 52,35-17,-18-53,18 53,-17 18,17 52,-35-123,35 53,0 70,0-35,0 0,0 0,0 18,0-18,0-35,0-53,0 35,17-53,-17-17,0 0,18-18,-18 17,17 36,-17-35,18 0,35 35,-18-36,53 18,36 36,35-18,-1 35,89-53,-88-35,-88 0,35 0,-1 0,19 0,-18 0,0 0,35 0,-36 0,37 0,-19 0,18 0,0 0,0 0,0 0,-35 0,0 0,18 0,-36-35,-18 17,19-17,-1 18,-18-19,1 19,-36-1,18-17,-35 35,35-18,-36 0,19 18,16-17,-16-18,-1 35,-17 0,-1-18,1 0,-18-17,18 0,-1 35,1-53,-18 35,17-35,-17 18,53-71,-17 18,-36 0,53 0,17-36,-70 18,18 36,52-89,-70 71,53-71,-17 0,-1 53,18-52,-53-19,17 54,-17-18,53-18,-17 53,-36 0,17-53,1 54,35-89,-53 88,0 0,0 0,35 18,-35-53,18 17,-18 71,17-70,36-36,-35 0,-18 89,0-36,0-35,0 35,0-17,0 52,0 53,0-70,0 0,18 53,-18-18,17 18,-17-71,35 35,1 18,-36-17,0-71,17-36,19 54,-36 17,35-35,0 17,-35 19,18 16,-1-17,36-17,-35-18,-18 17,35-17,-35 0,18 18,0-18,17-36,-18 54,-17-18,36-106,-36 141,17-53,36-88,-53 71,71-89,-53 54,-18 34,52-35,1 18,36-17,-37 52,-34 36,35 34,-18-16,-17 34,17-35,0 18,-17-18,17-17,-17 17,17 18,1-36,-19-17,36 18,-35 70,-1-18,1-35,-18 36,35-71,-17 17,0 54,-18-36,0 18,0 17,0-35,0 53,0-53,0 18,0-18,0 36,0-36,0-17,0 87,0-70,0 53,0 18,-18-35,18-1,-18 36,18-18,-17 35,17 1,0-19,-36 1,19-35,17 34,-35-17,-18 0,35 18,-17-53,-18 53,17-54,1 1,-35 35,-19-52,54 69,-35 19,-36-36,18-18,-1 1,-69 34,34-52,1 53,-1-18,18 0,-17 35,-1-35,19 53,16-17,-52 17,35 0,1 0,16 0,-16 0,-1 0,0 0,53 0,-53 0,18 0,17 17,-52-17,52 36,19-19,-37-17,-17 18,36 17,-1-17,18-18,-35 18,-35 70,52-88,-70 35,53-35,-18 71,-17-54,70-17,-18 0,1 35,-19 1,36-19,1-17,-37 0,36 18,-52-18,34 18,-17-18,-18 53,0-53,-53 17,54 19,-19-36,-17 17,70-17,-17 35,18-17,17 17,18-17,-54 17,54 1,0-19,-18 54,35-71,-17 17,-18 54,35-53,-17 34,17-16,-52 17,52 35,1-70,-19 34,19-52,17 36,0-19,0 19,-18-19,0 19,1-36,-1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OUn8xCGqh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Amplifier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52" y="1164881"/>
            <a:ext cx="6553200" cy="569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219480" y="1270080"/>
              <a:ext cx="2508840" cy="5581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0120" y="1260720"/>
                <a:ext cx="2527560" cy="56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9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74987"/>
            <a:ext cx="6096000" cy="52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43200"/>
            <a:ext cx="1981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9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Frequency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2514600"/>
            <a:ext cx="1981200" cy="762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BW = </a:t>
            </a:r>
            <a:r>
              <a:rPr lang="en-US" dirty="0" err="1"/>
              <a:t>f</a:t>
            </a:r>
            <a:r>
              <a:rPr lang="en-US" baseline="-25000" dirty="0" err="1"/>
              <a:t>H</a:t>
            </a:r>
            <a:r>
              <a:rPr lang="en-US" dirty="0"/>
              <a:t> - </a:t>
            </a:r>
            <a:r>
              <a:rPr lang="en-US" dirty="0" err="1"/>
              <a:t>f</a:t>
            </a:r>
            <a:r>
              <a:rPr lang="en-US" baseline="-25000" dirty="0" err="1"/>
              <a:t>L</a:t>
            </a:r>
            <a:endParaRPr lang="en-IN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096000" cy="52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analysis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5330"/>
            <a:ext cx="6248400" cy="51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9" y="1344724"/>
            <a:ext cx="8579183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8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https://www.youtube.com/watch?v=ZOUn8xCGqhs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3" ma:contentTypeDescription="Create a new document." ma:contentTypeScope="" ma:versionID="5634a68f424586c7bc38a4bbd573a432">
  <xsd:schema xmlns:xsd="http://www.w3.org/2001/XMLSchema" xmlns:xs="http://www.w3.org/2001/XMLSchema" xmlns:p="http://schemas.microsoft.com/office/2006/metadata/properties" xmlns:ns2="568bec11-dbd9-4d40-a10c-c6ec4eb7b11d" targetNamespace="http://schemas.microsoft.com/office/2006/metadata/properties" ma:root="true" ma:fieldsID="5ef7b028333a520345f6e2bff7c403ba" ns2:_="">
    <xsd:import namespace="568bec11-dbd9-4d40-a10c-c6ec4eb7b1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40F1E-BE84-43ED-B546-2141C5429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bec11-dbd9-4d40-a10c-c6ec4eb7b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DABCFB-8242-40AA-8FF4-33D5E6B0B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 Amplifier</vt:lpstr>
      <vt:lpstr>Transient Analysis</vt:lpstr>
      <vt:lpstr>PowerPoint Presentation</vt:lpstr>
      <vt:lpstr>Frequency Response</vt:lpstr>
      <vt:lpstr>AC analysis</vt:lpstr>
      <vt:lpstr>DC Analysis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Amplifier</dc:title>
  <dc:creator>Admin</dc:creator>
  <cp:lastModifiedBy>Admin</cp:lastModifiedBy>
  <cp:revision>20</cp:revision>
  <dcterms:created xsi:type="dcterms:W3CDTF">2006-08-16T00:00:00Z</dcterms:created>
  <dcterms:modified xsi:type="dcterms:W3CDTF">2023-11-17T17:30:02Z</dcterms:modified>
</cp:coreProperties>
</file>