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0" r:id="rId4"/>
    <p:sldId id="261" r:id="rId5"/>
    <p:sldId id="257" r:id="rId6"/>
    <p:sldId id="256" r:id="rId7"/>
    <p:sldId id="262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1D6D7-97AD-405D-8BD1-49D023B111A1}" v="1" dt="2023-08-14T07:02:06.074"/>
    <p1510:client id="{54093762-AC2E-451A-9D35-6291759D02B8}" v="7" dt="2023-11-16T14:43:46.865"/>
    <p1510:client id="{8284887D-455C-4B24-A04A-B59C584089E7}" v="1" dt="2023-11-05T17:50:40.266"/>
    <p1510:client id="{A85497BA-10D9-48AF-98B0-4B28CD406416}" v="1" dt="2023-11-05T16:01:0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Prakasam K" userId="S::sivaprakasam.k2022@vitstudent.ac.in::1aac1dba-c05d-4a0d-a92d-5a6d19302b95" providerId="AD" clId="Web-{1981D6D7-97AD-405D-8BD1-49D023B111A1}"/>
    <pc:docChg chg="modSld">
      <pc:chgData name="Siva Prakasam K" userId="S::sivaprakasam.k2022@vitstudent.ac.in::1aac1dba-c05d-4a0d-a92d-5a6d19302b95" providerId="AD" clId="Web-{1981D6D7-97AD-405D-8BD1-49D023B111A1}" dt="2023-08-14T07:02:06.074" v="0" actId="20577"/>
      <pc:docMkLst>
        <pc:docMk/>
      </pc:docMkLst>
      <pc:sldChg chg="modSp">
        <pc:chgData name="Siva Prakasam K" userId="S::sivaprakasam.k2022@vitstudent.ac.in::1aac1dba-c05d-4a0d-a92d-5a6d19302b95" providerId="AD" clId="Web-{1981D6D7-97AD-405D-8BD1-49D023B111A1}" dt="2023-08-14T07:02:06.074" v="0" actId="20577"/>
        <pc:sldMkLst>
          <pc:docMk/>
          <pc:sldMk cId="139529044" sldId="258"/>
        </pc:sldMkLst>
        <pc:spChg chg="mod">
          <ac:chgData name="Siva Prakasam K" userId="S::sivaprakasam.k2022@vitstudent.ac.in::1aac1dba-c05d-4a0d-a92d-5a6d19302b95" providerId="AD" clId="Web-{1981D6D7-97AD-405D-8BD1-49D023B111A1}" dt="2023-08-14T07:02:06.074" v="0" actId="20577"/>
          <ac:spMkLst>
            <pc:docMk/>
            <pc:sldMk cId="139529044" sldId="258"/>
            <ac:spMk id="4" creationId="{00000000-0000-0000-0000-000000000000}"/>
          </ac:spMkLst>
        </pc:spChg>
      </pc:sldChg>
    </pc:docChg>
  </pc:docChgLst>
  <pc:docChgLst>
    <pc:chgData name="Aadhithyaa  Kumar" userId="S::aadhithyaakumar.nr2022@vitstudent.ac.in::0aa86a49-dd59-4cea-85fb-e8a8c211b81a" providerId="AD" clId="Web-{A85497BA-10D9-48AF-98B0-4B28CD406416}"/>
    <pc:docChg chg="sldOrd">
      <pc:chgData name="Aadhithyaa  Kumar" userId="S::aadhithyaakumar.nr2022@vitstudent.ac.in::0aa86a49-dd59-4cea-85fb-e8a8c211b81a" providerId="AD" clId="Web-{A85497BA-10D9-48AF-98B0-4B28CD406416}" dt="2023-11-05T16:01:08.512" v="0"/>
      <pc:docMkLst>
        <pc:docMk/>
      </pc:docMkLst>
      <pc:sldChg chg="ord">
        <pc:chgData name="Aadhithyaa  Kumar" userId="S::aadhithyaakumar.nr2022@vitstudent.ac.in::0aa86a49-dd59-4cea-85fb-e8a8c211b81a" providerId="AD" clId="Web-{A85497BA-10D9-48AF-98B0-4B28CD406416}" dt="2023-11-05T16:01:08.512" v="0"/>
        <pc:sldMkLst>
          <pc:docMk/>
          <pc:sldMk cId="2638006751" sldId="256"/>
        </pc:sldMkLst>
      </pc:sldChg>
    </pc:docChg>
  </pc:docChgLst>
  <pc:docChgLst>
    <pc:chgData clId="Web-{8284887D-455C-4B24-A04A-B59C584089E7}"/>
    <pc:docChg chg="sldOrd">
      <pc:chgData name="" userId="" providerId="" clId="Web-{8284887D-455C-4B24-A04A-B59C584089E7}" dt="2023-11-05T17:50:40.266" v="0"/>
      <pc:docMkLst>
        <pc:docMk/>
      </pc:docMkLst>
      <pc:sldChg chg="ord">
        <pc:chgData name="" userId="" providerId="" clId="Web-{8284887D-455C-4B24-A04A-B59C584089E7}" dt="2023-11-05T17:50:40.266" v="0"/>
        <pc:sldMkLst>
          <pc:docMk/>
          <pc:sldMk cId="944127844" sldId="262"/>
        </pc:sldMkLst>
      </pc:sldChg>
    </pc:docChg>
  </pc:docChgLst>
  <pc:docChgLst>
    <pc:chgData name="R.Jude Ryan Cardoza" userId="S::juderyan.cardozar2022@vitstudent.ac.in::bfc95750-8711-402f-a061-5751ddedba8a" providerId="AD" clId="Web-{54093762-AC2E-451A-9D35-6291759D02B8}"/>
    <pc:docChg chg="modSld">
      <pc:chgData name="R.Jude Ryan Cardoza" userId="S::juderyan.cardozar2022@vitstudent.ac.in::bfc95750-8711-402f-a061-5751ddedba8a" providerId="AD" clId="Web-{54093762-AC2E-451A-9D35-6291759D02B8}" dt="2023-11-16T14:43:46.865" v="6" actId="1076"/>
      <pc:docMkLst>
        <pc:docMk/>
      </pc:docMkLst>
      <pc:sldChg chg="modSp">
        <pc:chgData name="R.Jude Ryan Cardoza" userId="S::juderyan.cardozar2022@vitstudent.ac.in::bfc95750-8711-402f-a061-5751ddedba8a" providerId="AD" clId="Web-{54093762-AC2E-451A-9D35-6291759D02B8}" dt="2023-11-16T14:43:46.865" v="6" actId="1076"/>
        <pc:sldMkLst>
          <pc:docMk/>
          <pc:sldMk cId="1388267636" sldId="257"/>
        </pc:sldMkLst>
        <pc:picChg chg="mod">
          <ac:chgData name="R.Jude Ryan Cardoza" userId="S::juderyan.cardozar2022@vitstudent.ac.in::bfc95750-8711-402f-a061-5751ddedba8a" providerId="AD" clId="Web-{54093762-AC2E-451A-9D35-6291759D02B8}" dt="2023-11-16T14:43:42.771" v="4" actId="1076"/>
          <ac:picMkLst>
            <pc:docMk/>
            <pc:sldMk cId="1388267636" sldId="257"/>
            <ac:picMk id="1026" creationId="{00000000-0000-0000-0000-000000000000}"/>
          </ac:picMkLst>
        </pc:picChg>
        <pc:picChg chg="mod">
          <ac:chgData name="R.Jude Ryan Cardoza" userId="S::juderyan.cardozar2022@vitstudent.ac.in::bfc95750-8711-402f-a061-5751ddedba8a" providerId="AD" clId="Web-{54093762-AC2E-451A-9D35-6291759D02B8}" dt="2023-11-16T14:43:46.865" v="6" actId="1076"/>
          <ac:picMkLst>
            <pc:docMk/>
            <pc:sldMk cId="1388267636" sldId="257"/>
            <ac:picMk id="102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&lt;= 0 V</a:t>
            </a:r>
          </a:p>
          <a:p>
            <a:r>
              <a:rPr lang="en-US" dirty="0"/>
              <a:t>High &gt; 1 V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29813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04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0" y="1924158"/>
            <a:ext cx="3936067" cy="3283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17" y="1779494"/>
            <a:ext cx="4251512" cy="368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2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BJT Characteristics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0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&lt; 4 V</a:t>
            </a:r>
          </a:p>
          <a:p>
            <a:r>
              <a:rPr lang="en-US" dirty="0"/>
              <a:t>High &gt;= 5 V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943100"/>
            <a:ext cx="29146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12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871" y="228600"/>
            <a:ext cx="8229600" cy="1143000"/>
          </a:xfrm>
        </p:spPr>
        <p:txBody>
          <a:bodyPr/>
          <a:lstStyle/>
          <a:p>
            <a:r>
              <a:rPr lang="en-US" dirty="0"/>
              <a:t>I/P Characteristics</a:t>
            </a:r>
            <a:endParaRPr lang="en-I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1"/>
            <a:ext cx="3276600" cy="284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2726" y="1727695"/>
            <a:ext cx="2804457" cy="42159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b="1" dirty="0">
              <a:cs typeface="Calibri"/>
            </a:endParaRPr>
          </a:p>
          <a:p>
            <a:r>
              <a:rPr lang="en-IN" sz="2800" b="1" dirty="0"/>
              <a:t>Inpu</a:t>
            </a:r>
            <a:r>
              <a:rPr lang="en-IN" sz="2800" dirty="0"/>
              <a:t>t Dynamic Resistance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83" y="2046237"/>
            <a:ext cx="5442977" cy="463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48200"/>
            <a:ext cx="193153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2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8229600" cy="1143000"/>
          </a:xfrm>
        </p:spPr>
        <p:txBody>
          <a:bodyPr/>
          <a:lstStyle/>
          <a:p>
            <a:r>
              <a:rPr lang="en-US" dirty="0"/>
              <a:t>O/P Characteristics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9"/>
            <a:ext cx="3733800" cy="334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530280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272726" y="1727695"/>
            <a:ext cx="2804457" cy="4215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dirty="0"/>
              <a:t>Output Dynamic Resistance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1905000" cy="124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09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6AB650870D14683C2E0C81D53E97C" ma:contentTypeVersion="3" ma:contentTypeDescription="Create a new document." ma:contentTypeScope="" ma:versionID="5634a68f424586c7bc38a4bbd573a432">
  <xsd:schema xmlns:xsd="http://www.w3.org/2001/XMLSchema" xmlns:xs="http://www.w3.org/2001/XMLSchema" xmlns:p="http://schemas.microsoft.com/office/2006/metadata/properties" xmlns:ns2="568bec11-dbd9-4d40-a10c-c6ec4eb7b11d" targetNamespace="http://schemas.microsoft.com/office/2006/metadata/properties" ma:root="true" ma:fieldsID="5ef7b028333a520345f6e2bff7c403ba" ns2:_="">
    <xsd:import namespace="568bec11-dbd9-4d40-a10c-c6ec4eb7b1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bec11-dbd9-4d40-a10c-c6ec4eb7b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AB33C-D986-44ED-88BE-3B42ED53D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bec11-dbd9-4d40-a10c-c6ec4eb7b1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C00703-F3FF-4D66-8A82-B30A606522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32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OR logic</vt:lpstr>
      <vt:lpstr>PowerPoint Presentation</vt:lpstr>
      <vt:lpstr>BJT Characteristics</vt:lpstr>
      <vt:lpstr>AND logic</vt:lpstr>
      <vt:lpstr>I/P Characteristics</vt:lpstr>
      <vt:lpstr>O/P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2006-08-16T00:00:00Z</dcterms:created>
  <dcterms:modified xsi:type="dcterms:W3CDTF">2023-11-16T14:43:48Z</dcterms:modified>
</cp:coreProperties>
</file>