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4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0C8986C-5BA7-4E7E-9B0A-627FAF7DCAE0}" type="datetimeFigureOut">
              <a:rPr lang="en-IN" smtClean="0"/>
              <a:t>30-06-2017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36EA16-A9D7-48D9-8A45-2EFB330E5416}" type="slidenum">
              <a:rPr lang="en-IN" smtClean="0"/>
              <a:t>‹#›</a:t>
            </a:fld>
            <a:endParaRPr lang="en-IN"/>
          </a:p>
        </p:txBody>
      </p:sp>
    </p:spTree>
    <p:extLst>
      <p:ext uri="{BB962C8B-B14F-4D97-AF65-F5344CB8AC3E}">
        <p14:creationId xmlns:p14="http://schemas.microsoft.com/office/powerpoint/2010/main" val="3956139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0C8986C-5BA7-4E7E-9B0A-627FAF7DCAE0}" type="datetimeFigureOut">
              <a:rPr lang="en-IN" smtClean="0"/>
              <a:t>30-06-2017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36EA16-A9D7-48D9-8A45-2EFB330E5416}" type="slidenum">
              <a:rPr lang="en-IN" smtClean="0"/>
              <a:t>‹#›</a:t>
            </a:fld>
            <a:endParaRPr lang="en-IN"/>
          </a:p>
        </p:txBody>
      </p:sp>
    </p:spTree>
    <p:extLst>
      <p:ext uri="{BB962C8B-B14F-4D97-AF65-F5344CB8AC3E}">
        <p14:creationId xmlns:p14="http://schemas.microsoft.com/office/powerpoint/2010/main" val="67216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0C8986C-5BA7-4E7E-9B0A-627FAF7DCAE0}" type="datetimeFigureOut">
              <a:rPr lang="en-IN" smtClean="0"/>
              <a:t>30-06-2017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36EA16-A9D7-48D9-8A45-2EFB330E5416}" type="slidenum">
              <a:rPr lang="en-IN" smtClean="0"/>
              <a:t>‹#›</a:t>
            </a:fld>
            <a:endParaRPr lang="en-IN"/>
          </a:p>
        </p:txBody>
      </p:sp>
    </p:spTree>
    <p:extLst>
      <p:ext uri="{BB962C8B-B14F-4D97-AF65-F5344CB8AC3E}">
        <p14:creationId xmlns:p14="http://schemas.microsoft.com/office/powerpoint/2010/main" val="380972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0C8986C-5BA7-4E7E-9B0A-627FAF7DCAE0}" type="datetimeFigureOut">
              <a:rPr lang="en-IN" smtClean="0"/>
              <a:t>30-06-2017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36EA16-A9D7-48D9-8A45-2EFB330E5416}" type="slidenum">
              <a:rPr lang="en-IN" smtClean="0"/>
              <a:t>‹#›</a:t>
            </a:fld>
            <a:endParaRPr lang="en-IN"/>
          </a:p>
        </p:txBody>
      </p:sp>
    </p:spTree>
    <p:extLst>
      <p:ext uri="{BB962C8B-B14F-4D97-AF65-F5344CB8AC3E}">
        <p14:creationId xmlns:p14="http://schemas.microsoft.com/office/powerpoint/2010/main" val="272525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C8986C-5BA7-4E7E-9B0A-627FAF7DCAE0}" type="datetimeFigureOut">
              <a:rPr lang="en-IN" smtClean="0"/>
              <a:t>30-06-2017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36EA16-A9D7-48D9-8A45-2EFB330E5416}" type="slidenum">
              <a:rPr lang="en-IN" smtClean="0"/>
              <a:t>‹#›</a:t>
            </a:fld>
            <a:endParaRPr lang="en-IN"/>
          </a:p>
        </p:txBody>
      </p:sp>
    </p:spTree>
    <p:extLst>
      <p:ext uri="{BB962C8B-B14F-4D97-AF65-F5344CB8AC3E}">
        <p14:creationId xmlns:p14="http://schemas.microsoft.com/office/powerpoint/2010/main" val="1402818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0C8986C-5BA7-4E7E-9B0A-627FAF7DCAE0}" type="datetimeFigureOut">
              <a:rPr lang="en-IN" smtClean="0"/>
              <a:t>30-06-2017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36EA16-A9D7-48D9-8A45-2EFB330E5416}" type="slidenum">
              <a:rPr lang="en-IN" smtClean="0"/>
              <a:t>‹#›</a:t>
            </a:fld>
            <a:endParaRPr lang="en-IN"/>
          </a:p>
        </p:txBody>
      </p:sp>
    </p:spTree>
    <p:extLst>
      <p:ext uri="{BB962C8B-B14F-4D97-AF65-F5344CB8AC3E}">
        <p14:creationId xmlns:p14="http://schemas.microsoft.com/office/powerpoint/2010/main" val="398902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0C8986C-5BA7-4E7E-9B0A-627FAF7DCAE0}" type="datetimeFigureOut">
              <a:rPr lang="en-IN" smtClean="0"/>
              <a:t>30-06-2017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36EA16-A9D7-48D9-8A45-2EFB330E5416}" type="slidenum">
              <a:rPr lang="en-IN" smtClean="0"/>
              <a:t>‹#›</a:t>
            </a:fld>
            <a:endParaRPr lang="en-IN"/>
          </a:p>
        </p:txBody>
      </p:sp>
    </p:spTree>
    <p:extLst>
      <p:ext uri="{BB962C8B-B14F-4D97-AF65-F5344CB8AC3E}">
        <p14:creationId xmlns:p14="http://schemas.microsoft.com/office/powerpoint/2010/main" val="400878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0C8986C-5BA7-4E7E-9B0A-627FAF7DCAE0}" type="datetimeFigureOut">
              <a:rPr lang="en-IN" smtClean="0"/>
              <a:t>30-06-2017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36EA16-A9D7-48D9-8A45-2EFB330E5416}" type="slidenum">
              <a:rPr lang="en-IN" smtClean="0"/>
              <a:t>‹#›</a:t>
            </a:fld>
            <a:endParaRPr lang="en-IN"/>
          </a:p>
        </p:txBody>
      </p:sp>
    </p:spTree>
    <p:extLst>
      <p:ext uri="{BB962C8B-B14F-4D97-AF65-F5344CB8AC3E}">
        <p14:creationId xmlns:p14="http://schemas.microsoft.com/office/powerpoint/2010/main" val="66344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8986C-5BA7-4E7E-9B0A-627FAF7DCAE0}" type="datetimeFigureOut">
              <a:rPr lang="en-IN" smtClean="0"/>
              <a:t>30-06-2017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36EA16-A9D7-48D9-8A45-2EFB330E5416}" type="slidenum">
              <a:rPr lang="en-IN" smtClean="0"/>
              <a:t>‹#›</a:t>
            </a:fld>
            <a:endParaRPr lang="en-IN"/>
          </a:p>
        </p:txBody>
      </p:sp>
    </p:spTree>
    <p:extLst>
      <p:ext uri="{BB962C8B-B14F-4D97-AF65-F5344CB8AC3E}">
        <p14:creationId xmlns:p14="http://schemas.microsoft.com/office/powerpoint/2010/main" val="637665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8986C-5BA7-4E7E-9B0A-627FAF7DCAE0}" type="datetimeFigureOut">
              <a:rPr lang="en-IN" smtClean="0"/>
              <a:t>30-06-2017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36EA16-A9D7-48D9-8A45-2EFB330E5416}" type="slidenum">
              <a:rPr lang="en-IN" smtClean="0"/>
              <a:t>‹#›</a:t>
            </a:fld>
            <a:endParaRPr lang="en-IN"/>
          </a:p>
        </p:txBody>
      </p:sp>
    </p:spTree>
    <p:extLst>
      <p:ext uri="{BB962C8B-B14F-4D97-AF65-F5344CB8AC3E}">
        <p14:creationId xmlns:p14="http://schemas.microsoft.com/office/powerpoint/2010/main" val="3636887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8986C-5BA7-4E7E-9B0A-627FAF7DCAE0}" type="datetimeFigureOut">
              <a:rPr lang="en-IN" smtClean="0"/>
              <a:t>30-06-2017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36EA16-A9D7-48D9-8A45-2EFB330E5416}" type="slidenum">
              <a:rPr lang="en-IN" smtClean="0"/>
              <a:t>‹#›</a:t>
            </a:fld>
            <a:endParaRPr lang="en-IN"/>
          </a:p>
        </p:txBody>
      </p:sp>
    </p:spTree>
    <p:extLst>
      <p:ext uri="{BB962C8B-B14F-4D97-AF65-F5344CB8AC3E}">
        <p14:creationId xmlns:p14="http://schemas.microsoft.com/office/powerpoint/2010/main" val="56730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8986C-5BA7-4E7E-9B0A-627FAF7DCAE0}" type="datetimeFigureOut">
              <a:rPr lang="en-IN" smtClean="0"/>
              <a:t>30-06-2017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6EA16-A9D7-48D9-8A45-2EFB330E5416}" type="slidenum">
              <a:rPr lang="en-IN" smtClean="0"/>
              <a:t>‹#›</a:t>
            </a:fld>
            <a:endParaRPr lang="en-IN"/>
          </a:p>
        </p:txBody>
      </p:sp>
    </p:spTree>
    <p:extLst>
      <p:ext uri="{BB962C8B-B14F-4D97-AF65-F5344CB8AC3E}">
        <p14:creationId xmlns:p14="http://schemas.microsoft.com/office/powerpoint/2010/main" val="273256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do we need this ?</a:t>
            </a:r>
            <a:endParaRPr lang="en-IN" dirty="0"/>
          </a:p>
        </p:txBody>
      </p:sp>
      <p:sp>
        <p:nvSpPr>
          <p:cNvPr id="5" name="Content Placeholder 4"/>
          <p:cNvSpPr>
            <a:spLocks noGrp="1"/>
          </p:cNvSpPr>
          <p:nvPr>
            <p:ph idx="1"/>
          </p:nvPr>
        </p:nvSpPr>
        <p:spPr/>
        <p:txBody>
          <a:bodyPr/>
          <a:lstStyle/>
          <a:p>
            <a:r>
              <a:rPr lang="en-US" dirty="0"/>
              <a:t>Few days back, when I was not at home, my friends took my father to a hospital because of cramps in neck (a common symptom for Parkinson ). As it was an emergency and my Father could not able to tell about his disease, doctors treated him with different medication which should not be used in Parkinson patients. </a:t>
            </a:r>
          </a:p>
          <a:p>
            <a:pPr marL="0" indent="0">
              <a:buNone/>
            </a:pPr>
            <a:endParaRPr lang="en-US" dirty="0"/>
          </a:p>
          <a:p>
            <a:pPr marL="0" indent="0">
              <a:buNone/>
            </a:pPr>
            <a:r>
              <a:rPr lang="en-US" dirty="0"/>
              <a:t> </a:t>
            </a:r>
            <a:r>
              <a:rPr lang="en-IN" dirty="0"/>
              <a:t>                   I could have lost my Father because doctor does not know about my Father’s health condition.</a:t>
            </a:r>
            <a:endParaRPr lang="en-US" dirty="0"/>
          </a:p>
        </p:txBody>
      </p:sp>
    </p:spTree>
    <p:extLst>
      <p:ext uri="{BB962C8B-B14F-4D97-AF65-F5344CB8AC3E}">
        <p14:creationId xmlns:p14="http://schemas.microsoft.com/office/powerpoint/2010/main" val="3450432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Emergency Contact Information</a:t>
            </a:r>
          </a:p>
        </p:txBody>
      </p:sp>
      <p:sp>
        <p:nvSpPr>
          <p:cNvPr id="3" name="Content Placeholder 2"/>
          <p:cNvSpPr>
            <a:spLocks noGrp="1"/>
          </p:cNvSpPr>
          <p:nvPr>
            <p:ph idx="1"/>
          </p:nvPr>
        </p:nvSpPr>
        <p:spPr/>
        <p:txBody>
          <a:bodyPr/>
          <a:lstStyle/>
          <a:p>
            <a:r>
              <a:rPr lang="en-IN" dirty="0"/>
              <a:t>Names and phone numbers of family members or others to call in case of an emergency</a:t>
            </a:r>
          </a:p>
        </p:txBody>
      </p:sp>
    </p:spTree>
    <p:extLst>
      <p:ext uri="{BB962C8B-B14F-4D97-AF65-F5344CB8AC3E}">
        <p14:creationId xmlns:p14="http://schemas.microsoft.com/office/powerpoint/2010/main" val="192680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Previous Surgeries</a:t>
            </a:r>
          </a:p>
        </p:txBody>
      </p:sp>
      <p:sp>
        <p:nvSpPr>
          <p:cNvPr id="3" name="Content Placeholder 2"/>
          <p:cNvSpPr>
            <a:spLocks noGrp="1"/>
          </p:cNvSpPr>
          <p:nvPr>
            <p:ph idx="1"/>
          </p:nvPr>
        </p:nvSpPr>
        <p:spPr/>
        <p:txBody>
          <a:bodyPr/>
          <a:lstStyle/>
          <a:p>
            <a:r>
              <a:rPr lang="en-IN" dirty="0"/>
              <a:t>Information on any surgeries the individual has had</a:t>
            </a:r>
          </a:p>
        </p:txBody>
      </p:sp>
    </p:spTree>
    <p:extLst>
      <p:ext uri="{BB962C8B-B14F-4D97-AF65-F5344CB8AC3E}">
        <p14:creationId xmlns:p14="http://schemas.microsoft.com/office/powerpoint/2010/main" val="371960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Previous Hospitalizations</a:t>
            </a:r>
          </a:p>
        </p:txBody>
      </p:sp>
      <p:sp>
        <p:nvSpPr>
          <p:cNvPr id="3" name="Content Placeholder 2"/>
          <p:cNvSpPr>
            <a:spLocks noGrp="1"/>
          </p:cNvSpPr>
          <p:nvPr>
            <p:ph idx="1"/>
          </p:nvPr>
        </p:nvSpPr>
        <p:spPr/>
        <p:txBody>
          <a:bodyPr/>
          <a:lstStyle/>
          <a:p>
            <a:r>
              <a:rPr lang="en-IN" dirty="0"/>
              <a:t>Dates and reasons for any previous hospitalizations.</a:t>
            </a:r>
          </a:p>
        </p:txBody>
      </p:sp>
    </p:spTree>
    <p:extLst>
      <p:ext uri="{BB962C8B-B14F-4D97-AF65-F5344CB8AC3E}">
        <p14:creationId xmlns:p14="http://schemas.microsoft.com/office/powerpoint/2010/main" val="2725443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Family Medical History</a:t>
            </a:r>
          </a:p>
        </p:txBody>
      </p:sp>
      <p:sp>
        <p:nvSpPr>
          <p:cNvPr id="3" name="Content Placeholder 2"/>
          <p:cNvSpPr>
            <a:spLocks noGrp="1"/>
          </p:cNvSpPr>
          <p:nvPr>
            <p:ph idx="1"/>
          </p:nvPr>
        </p:nvSpPr>
        <p:spPr/>
        <p:txBody>
          <a:bodyPr/>
          <a:lstStyle/>
          <a:p>
            <a:r>
              <a:rPr lang="en-IN" dirty="0"/>
              <a:t>Information on any health conditions the person’s close family members have been diagnosed with, including conditions such as cancer, heart disease, and mental illnesses</a:t>
            </a:r>
          </a:p>
        </p:txBody>
      </p:sp>
    </p:spTree>
    <p:extLst>
      <p:ext uri="{BB962C8B-B14F-4D97-AF65-F5344CB8AC3E}">
        <p14:creationId xmlns:p14="http://schemas.microsoft.com/office/powerpoint/2010/main" val="273712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Immunization Records</a:t>
            </a:r>
          </a:p>
        </p:txBody>
      </p:sp>
      <p:sp>
        <p:nvSpPr>
          <p:cNvPr id="3" name="Content Placeholder 2"/>
          <p:cNvSpPr>
            <a:spLocks noGrp="1"/>
          </p:cNvSpPr>
          <p:nvPr>
            <p:ph idx="1"/>
          </p:nvPr>
        </p:nvSpPr>
        <p:spPr/>
        <p:txBody>
          <a:bodyPr/>
          <a:lstStyle/>
          <a:p>
            <a:r>
              <a:rPr lang="en-IN" dirty="0"/>
              <a:t>Information on immunizations that the individual has received, along with the dates that the immunizations were given</a:t>
            </a:r>
          </a:p>
        </p:txBody>
      </p:sp>
    </p:spTree>
    <p:extLst>
      <p:ext uri="{BB962C8B-B14F-4D97-AF65-F5344CB8AC3E}">
        <p14:creationId xmlns:p14="http://schemas.microsoft.com/office/powerpoint/2010/main" val="2638510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Insurance Information </a:t>
            </a:r>
          </a:p>
        </p:txBody>
      </p:sp>
      <p:sp>
        <p:nvSpPr>
          <p:cNvPr id="3" name="Content Placeholder 2"/>
          <p:cNvSpPr>
            <a:spLocks noGrp="1"/>
          </p:cNvSpPr>
          <p:nvPr>
            <p:ph idx="1"/>
          </p:nvPr>
        </p:nvSpPr>
        <p:spPr/>
        <p:txBody>
          <a:bodyPr/>
          <a:lstStyle/>
          <a:p>
            <a:r>
              <a:rPr lang="en-IN" dirty="0"/>
              <a:t>Health insurance member identification number and contact information</a:t>
            </a:r>
          </a:p>
        </p:txBody>
      </p:sp>
    </p:spTree>
    <p:extLst>
      <p:ext uri="{BB962C8B-B14F-4D97-AF65-F5344CB8AC3E}">
        <p14:creationId xmlns:p14="http://schemas.microsoft.com/office/powerpoint/2010/main" val="121710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it save lives ?</a:t>
            </a:r>
            <a:endParaRPr lang="en-IN" dirty="0"/>
          </a:p>
        </p:txBody>
      </p:sp>
      <p:sp>
        <p:nvSpPr>
          <p:cNvPr id="3" name="Content Placeholder 2"/>
          <p:cNvSpPr>
            <a:spLocks noGrp="1"/>
          </p:cNvSpPr>
          <p:nvPr>
            <p:ph idx="1"/>
          </p:nvPr>
        </p:nvSpPr>
        <p:spPr/>
        <p:txBody>
          <a:bodyPr/>
          <a:lstStyle/>
          <a:p>
            <a:r>
              <a:rPr lang="en-IN" dirty="0"/>
              <a:t>Respond to an emergency – by knowing an individual’s medical history, you will be able to share this information with emergency personnel quickly; this can ensure that paramedics and emergency room doctors have all the information they need (such as allergies, medications, and diagnoses) to treat the person’s condition in the best way.</a:t>
            </a:r>
          </a:p>
        </p:txBody>
      </p:sp>
    </p:spTree>
    <p:extLst>
      <p:ext uri="{BB962C8B-B14F-4D97-AF65-F5344CB8AC3E}">
        <p14:creationId xmlns:p14="http://schemas.microsoft.com/office/powerpoint/2010/main" val="498051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Know if an individual is allergic to certain things so that you can assist the person to avoid those things he is allergic to.</a:t>
            </a:r>
          </a:p>
          <a:p>
            <a:r>
              <a:rPr lang="en-IN" dirty="0"/>
              <a:t>Provide proper first aid – for instance, you would need to respond differently to a bee sting depending on whether or not the person who was stung is allergic to bees</a:t>
            </a:r>
          </a:p>
          <a:p>
            <a:endParaRPr lang="en-IN" dirty="0"/>
          </a:p>
        </p:txBody>
      </p:sp>
    </p:spTree>
    <p:extLst>
      <p:ext uri="{BB962C8B-B14F-4D97-AF65-F5344CB8AC3E}">
        <p14:creationId xmlns:p14="http://schemas.microsoft.com/office/powerpoint/2010/main" val="1122414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Respond to new signs or symptoms that you observe – by understanding a person’s past conditions, you can tell if symptoms they complain of are part of an already diagnosed illness or brand new issues; for instance, if a person who has been diagnosed with asthma is having trouble breathing, you will know to give this person his or her inhaler, but if an individual who has never been diagnosed with asthma is beginning to cough or wheeze, you may need to take this person to see his or her doctor for a diagnosis</a:t>
            </a:r>
          </a:p>
        </p:txBody>
      </p:sp>
    </p:spTree>
    <p:extLst>
      <p:ext uri="{BB962C8B-B14F-4D97-AF65-F5344CB8AC3E}">
        <p14:creationId xmlns:p14="http://schemas.microsoft.com/office/powerpoint/2010/main" val="4144421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use it ?</a:t>
            </a:r>
            <a:endParaRPr lang="en-IN" dirty="0"/>
          </a:p>
        </p:txBody>
      </p:sp>
      <p:sp>
        <p:nvSpPr>
          <p:cNvPr id="3" name="Content Placeholder 2"/>
          <p:cNvSpPr>
            <a:spLocks noGrp="1"/>
          </p:cNvSpPr>
          <p:nvPr>
            <p:ph idx="1"/>
          </p:nvPr>
        </p:nvSpPr>
        <p:spPr/>
        <p:txBody>
          <a:bodyPr/>
          <a:lstStyle/>
          <a:p>
            <a:r>
              <a:rPr lang="en-US" dirty="0"/>
              <a:t>Any recognized Doctor can use this application to check the patient history before starting treatment.</a:t>
            </a:r>
            <a:endParaRPr lang="en-IN" dirty="0"/>
          </a:p>
        </p:txBody>
      </p:sp>
    </p:spTree>
    <p:extLst>
      <p:ext uri="{BB962C8B-B14F-4D97-AF65-F5344CB8AC3E}">
        <p14:creationId xmlns:p14="http://schemas.microsoft.com/office/powerpoint/2010/main" val="151030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Many people are losing their dear ones because of wrong medication everyday.</a:t>
            </a:r>
          </a:p>
          <a:p>
            <a:r>
              <a:rPr lang="en-US" dirty="0"/>
              <a:t>I am not blaming the Doctors, I am blaming us, people who knows that every problem can be solved by science but not doing anything.</a:t>
            </a:r>
          </a:p>
          <a:p>
            <a:r>
              <a:rPr lang="en-US" dirty="0"/>
              <a:t>We can colonize the moon, we can travel in driverless car, we can control everything from our hands but we are ignoring simple problems, which , if solved can save so many lives.</a:t>
            </a:r>
            <a:endParaRPr lang="en-IN" dirty="0"/>
          </a:p>
        </p:txBody>
      </p:sp>
    </p:spTree>
    <p:extLst>
      <p:ext uri="{BB962C8B-B14F-4D97-AF65-F5344CB8AC3E}">
        <p14:creationId xmlns:p14="http://schemas.microsoft.com/office/powerpoint/2010/main" val="2112308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a patient history can be stored ?</a:t>
            </a:r>
            <a:endParaRPr lang="en-IN" dirty="0"/>
          </a:p>
        </p:txBody>
      </p:sp>
      <p:sp>
        <p:nvSpPr>
          <p:cNvPr id="3" name="Content Placeholder 2"/>
          <p:cNvSpPr>
            <a:spLocks noGrp="1"/>
          </p:cNvSpPr>
          <p:nvPr>
            <p:ph idx="1"/>
          </p:nvPr>
        </p:nvSpPr>
        <p:spPr/>
        <p:txBody>
          <a:bodyPr/>
          <a:lstStyle/>
          <a:p>
            <a:pPr marL="0" indent="0">
              <a:buNone/>
            </a:pPr>
            <a:r>
              <a:rPr lang="en-US" dirty="0"/>
              <a:t>It can be done in two ways.</a:t>
            </a:r>
          </a:p>
          <a:p>
            <a:pPr marL="0" indent="0">
              <a:buNone/>
            </a:pPr>
            <a:endParaRPr lang="en-US" dirty="0"/>
          </a:p>
          <a:p>
            <a:pPr marL="514350" indent="-514350">
              <a:buAutoNum type="arabicPeriod"/>
            </a:pPr>
            <a:r>
              <a:rPr lang="en-US" dirty="0"/>
              <a:t>Public :</a:t>
            </a:r>
          </a:p>
          <a:p>
            <a:pPr marL="0" indent="0">
              <a:buNone/>
            </a:pPr>
            <a:r>
              <a:rPr lang="en-US" dirty="0"/>
              <a:t>                   Users can download the application and upload all the documents and details.</a:t>
            </a:r>
          </a:p>
          <a:p>
            <a:pPr marL="0" indent="0">
              <a:buNone/>
            </a:pPr>
            <a:r>
              <a:rPr lang="en-US" dirty="0"/>
              <a:t>2.Hospital :</a:t>
            </a:r>
          </a:p>
          <a:p>
            <a:pPr marL="0" indent="0">
              <a:buNone/>
            </a:pPr>
            <a:r>
              <a:rPr lang="en-US" dirty="0"/>
              <a:t>                 Hospital can perform tests on the user and update the details</a:t>
            </a:r>
          </a:p>
          <a:p>
            <a:pPr marL="0" indent="0">
              <a:buNone/>
            </a:pPr>
            <a:endParaRPr lang="en-US" dirty="0"/>
          </a:p>
        </p:txBody>
      </p:sp>
    </p:spTree>
    <p:extLst>
      <p:ext uri="{BB962C8B-B14F-4D97-AF65-F5344CB8AC3E}">
        <p14:creationId xmlns:p14="http://schemas.microsoft.com/office/powerpoint/2010/main" val="1866812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secure the data ?</a:t>
            </a:r>
            <a:endParaRPr lang="en-IN" dirty="0"/>
          </a:p>
        </p:txBody>
      </p:sp>
      <p:sp>
        <p:nvSpPr>
          <p:cNvPr id="3" name="Content Placeholder 2"/>
          <p:cNvSpPr>
            <a:spLocks noGrp="1"/>
          </p:cNvSpPr>
          <p:nvPr>
            <p:ph idx="1"/>
          </p:nvPr>
        </p:nvSpPr>
        <p:spPr/>
        <p:txBody>
          <a:bodyPr/>
          <a:lstStyle/>
          <a:p>
            <a:r>
              <a:rPr lang="en-US" dirty="0"/>
              <a:t>Only User can view his/her personal details or a registered doctor.</a:t>
            </a:r>
          </a:p>
          <a:p>
            <a:r>
              <a:rPr lang="en-US" dirty="0"/>
              <a:t>Even the doctor needs user credentials to open the details.</a:t>
            </a:r>
          </a:p>
        </p:txBody>
      </p:sp>
    </p:spTree>
    <p:extLst>
      <p:ext uri="{BB962C8B-B14F-4D97-AF65-F5344CB8AC3E}">
        <p14:creationId xmlns:p14="http://schemas.microsoft.com/office/powerpoint/2010/main" val="3900341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the user cannot tell his/her credentials?</a:t>
            </a:r>
            <a:endParaRPr lang="en-IN" dirty="0"/>
          </a:p>
        </p:txBody>
      </p:sp>
      <p:sp>
        <p:nvSpPr>
          <p:cNvPr id="3" name="Content Placeholder 2"/>
          <p:cNvSpPr>
            <a:spLocks noGrp="1"/>
          </p:cNvSpPr>
          <p:nvPr>
            <p:ph idx="1"/>
          </p:nvPr>
        </p:nvSpPr>
        <p:spPr/>
        <p:txBody>
          <a:bodyPr/>
          <a:lstStyle/>
          <a:p>
            <a:r>
              <a:rPr lang="en-US" dirty="0"/>
              <a:t>User can login to the application using finger print scanner.</a:t>
            </a:r>
          </a:p>
        </p:txBody>
      </p:sp>
    </p:spTree>
    <p:extLst>
      <p:ext uri="{BB962C8B-B14F-4D97-AF65-F5344CB8AC3E}">
        <p14:creationId xmlns:p14="http://schemas.microsoft.com/office/powerpoint/2010/main" val="3673396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Promote the application ?	</a:t>
            </a:r>
            <a:endParaRPr lang="en-IN" dirty="0"/>
          </a:p>
        </p:txBody>
      </p:sp>
      <p:sp>
        <p:nvSpPr>
          <p:cNvPr id="3" name="Content Placeholder 2"/>
          <p:cNvSpPr>
            <a:spLocks noGrp="1"/>
          </p:cNvSpPr>
          <p:nvPr>
            <p:ph idx="1"/>
          </p:nvPr>
        </p:nvSpPr>
        <p:spPr/>
        <p:txBody>
          <a:bodyPr/>
          <a:lstStyle/>
          <a:p>
            <a:r>
              <a:rPr lang="en-US" dirty="0"/>
              <a:t>We can tie up the Hospitals to let them use this to check the patient history.</a:t>
            </a:r>
          </a:p>
          <a:p>
            <a:r>
              <a:rPr lang="en-US" dirty="0"/>
              <a:t>Incase of people, who do not know how to use this application, we can ask the hospitals to conduct a health </a:t>
            </a:r>
            <a:r>
              <a:rPr lang="en-US" dirty="0" err="1"/>
              <a:t>mela</a:t>
            </a:r>
            <a:r>
              <a:rPr lang="en-US" dirty="0"/>
              <a:t> to upload the data to the application.</a:t>
            </a:r>
          </a:p>
          <a:p>
            <a:r>
              <a:rPr lang="en-US" dirty="0"/>
              <a:t>This is just the phase 1 of the application. I am thinking to include complete AI in to this application.</a:t>
            </a:r>
          </a:p>
          <a:p>
            <a:endParaRPr lang="en-IN" dirty="0"/>
          </a:p>
        </p:txBody>
      </p:sp>
    </p:spTree>
    <p:extLst>
      <p:ext uri="{BB962C8B-B14F-4D97-AF65-F5344CB8AC3E}">
        <p14:creationId xmlns:p14="http://schemas.microsoft.com/office/powerpoint/2010/main" val="2039335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Medical Kit is an application which tells everything about the patient.</a:t>
            </a:r>
          </a:p>
          <a:p>
            <a:r>
              <a:rPr lang="en-US" dirty="0"/>
              <a:t>What is everything ?</a:t>
            </a:r>
          </a:p>
          <a:p>
            <a:pPr marL="0" indent="0">
              <a:buNone/>
            </a:pPr>
            <a:r>
              <a:rPr lang="en-US" dirty="0"/>
              <a:t> </a:t>
            </a:r>
            <a:endParaRPr lang="en-IN" dirty="0"/>
          </a:p>
        </p:txBody>
      </p:sp>
    </p:spTree>
    <p:extLst>
      <p:ext uri="{BB962C8B-B14F-4D97-AF65-F5344CB8AC3E}">
        <p14:creationId xmlns:p14="http://schemas.microsoft.com/office/powerpoint/2010/main" val="254931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Diagnosis</a:t>
            </a:r>
          </a:p>
        </p:txBody>
      </p:sp>
      <p:sp>
        <p:nvSpPr>
          <p:cNvPr id="3" name="Content Placeholder 2"/>
          <p:cNvSpPr>
            <a:spLocks noGrp="1"/>
          </p:cNvSpPr>
          <p:nvPr>
            <p:ph idx="1"/>
          </p:nvPr>
        </p:nvSpPr>
        <p:spPr/>
        <p:txBody>
          <a:bodyPr/>
          <a:lstStyle/>
          <a:p>
            <a:r>
              <a:rPr lang="en-IN" dirty="0"/>
              <a:t>For instance, if the individual has been diagnosed with mental retardation, cerebral palsy, depression, diabetes, hypertension, or any other medical or mental health conditions</a:t>
            </a:r>
          </a:p>
        </p:txBody>
      </p:sp>
    </p:spTree>
    <p:extLst>
      <p:ext uri="{BB962C8B-B14F-4D97-AF65-F5344CB8AC3E}">
        <p14:creationId xmlns:p14="http://schemas.microsoft.com/office/powerpoint/2010/main" val="108045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Known Allergies </a:t>
            </a:r>
          </a:p>
        </p:txBody>
      </p:sp>
      <p:sp>
        <p:nvSpPr>
          <p:cNvPr id="3" name="Content Placeholder 2"/>
          <p:cNvSpPr>
            <a:spLocks noGrp="1"/>
          </p:cNvSpPr>
          <p:nvPr>
            <p:ph idx="1"/>
          </p:nvPr>
        </p:nvSpPr>
        <p:spPr/>
        <p:txBody>
          <a:bodyPr/>
          <a:lstStyle/>
          <a:p>
            <a:r>
              <a:rPr lang="en-IN" dirty="0"/>
              <a:t>A list of any allergies that the person has, such as allergies to medications, foods, or bee stings</a:t>
            </a:r>
          </a:p>
        </p:txBody>
      </p:sp>
    </p:spTree>
    <p:extLst>
      <p:ext uri="{BB962C8B-B14F-4D97-AF65-F5344CB8AC3E}">
        <p14:creationId xmlns:p14="http://schemas.microsoft.com/office/powerpoint/2010/main" val="174249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Current Medications </a:t>
            </a:r>
          </a:p>
        </p:txBody>
      </p:sp>
      <p:sp>
        <p:nvSpPr>
          <p:cNvPr id="3" name="Content Placeholder 2"/>
          <p:cNvSpPr>
            <a:spLocks noGrp="1"/>
          </p:cNvSpPr>
          <p:nvPr>
            <p:ph idx="1"/>
          </p:nvPr>
        </p:nvSpPr>
        <p:spPr/>
        <p:txBody>
          <a:bodyPr/>
          <a:lstStyle/>
          <a:p>
            <a:r>
              <a:rPr lang="en-IN" dirty="0"/>
              <a:t>The names and doses of any medications the person currently takes</a:t>
            </a:r>
          </a:p>
        </p:txBody>
      </p:sp>
    </p:spTree>
    <p:extLst>
      <p:ext uri="{BB962C8B-B14F-4D97-AF65-F5344CB8AC3E}">
        <p14:creationId xmlns:p14="http://schemas.microsoft.com/office/powerpoint/2010/main" val="207360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Past and Present Illnesses</a:t>
            </a:r>
          </a:p>
        </p:txBody>
      </p:sp>
      <p:sp>
        <p:nvSpPr>
          <p:cNvPr id="3" name="Content Placeholder 2"/>
          <p:cNvSpPr>
            <a:spLocks noGrp="1"/>
          </p:cNvSpPr>
          <p:nvPr>
            <p:ph idx="1"/>
          </p:nvPr>
        </p:nvSpPr>
        <p:spPr/>
        <p:txBody>
          <a:bodyPr/>
          <a:lstStyle/>
          <a:p>
            <a:r>
              <a:rPr lang="en-IN" dirty="0"/>
              <a:t>Information on any serious or chronic illnesses the person has experienced; for instance, if the individual has ever had tuberculosis or if the individual has asthma or diabetes</a:t>
            </a:r>
          </a:p>
        </p:txBody>
      </p:sp>
    </p:spTree>
    <p:extLst>
      <p:ext uri="{BB962C8B-B14F-4D97-AF65-F5344CB8AC3E}">
        <p14:creationId xmlns:p14="http://schemas.microsoft.com/office/powerpoint/2010/main" val="287596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Medication History </a:t>
            </a:r>
          </a:p>
        </p:txBody>
      </p:sp>
      <p:sp>
        <p:nvSpPr>
          <p:cNvPr id="3" name="Content Placeholder 2"/>
          <p:cNvSpPr>
            <a:spLocks noGrp="1"/>
          </p:cNvSpPr>
          <p:nvPr>
            <p:ph idx="1"/>
          </p:nvPr>
        </p:nvSpPr>
        <p:spPr/>
        <p:txBody>
          <a:bodyPr/>
          <a:lstStyle/>
          <a:p>
            <a:r>
              <a:rPr lang="en-IN" dirty="0"/>
              <a:t>A list of medications that the person used to take, as well as information about when these medications were started and stopped</a:t>
            </a:r>
          </a:p>
        </p:txBody>
      </p:sp>
    </p:spTree>
    <p:extLst>
      <p:ext uri="{BB962C8B-B14F-4D97-AF65-F5344CB8AC3E}">
        <p14:creationId xmlns:p14="http://schemas.microsoft.com/office/powerpoint/2010/main" val="221882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Current Doctors </a:t>
            </a:r>
          </a:p>
        </p:txBody>
      </p:sp>
      <p:sp>
        <p:nvSpPr>
          <p:cNvPr id="3" name="Content Placeholder 2"/>
          <p:cNvSpPr>
            <a:spLocks noGrp="1"/>
          </p:cNvSpPr>
          <p:nvPr>
            <p:ph idx="1"/>
          </p:nvPr>
        </p:nvSpPr>
        <p:spPr/>
        <p:txBody>
          <a:bodyPr/>
          <a:lstStyle/>
          <a:p>
            <a:r>
              <a:rPr lang="en-IN" dirty="0"/>
              <a:t>Names, phone numbers, and specialties of the individual’s current health care providers, including doctors, dentists, mental health specialists, and any other health care professionals</a:t>
            </a:r>
          </a:p>
        </p:txBody>
      </p:sp>
    </p:spTree>
    <p:extLst>
      <p:ext uri="{BB962C8B-B14F-4D97-AF65-F5344CB8AC3E}">
        <p14:creationId xmlns:p14="http://schemas.microsoft.com/office/powerpoint/2010/main" val="2754667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TotalTime>
  <Words>862</Words>
  <Application>Microsoft Office PowerPoint</Application>
  <PresentationFormat>Widescreen</PresentationFormat>
  <Paragraphs>57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Why do we need this ?</vt:lpstr>
      <vt:lpstr>PowerPoint Presentation</vt:lpstr>
      <vt:lpstr>PowerPoint Presentation</vt:lpstr>
      <vt:lpstr>Diagnosis</vt:lpstr>
      <vt:lpstr>Known Allergies </vt:lpstr>
      <vt:lpstr>Current Medications </vt:lpstr>
      <vt:lpstr>Past and Present Illnesses</vt:lpstr>
      <vt:lpstr>Medication History </vt:lpstr>
      <vt:lpstr>Current Doctors </vt:lpstr>
      <vt:lpstr>Emergency Contact Information</vt:lpstr>
      <vt:lpstr>Previous Surgeries</vt:lpstr>
      <vt:lpstr>Previous Hospitalizations</vt:lpstr>
      <vt:lpstr>Family Medical History</vt:lpstr>
      <vt:lpstr>Immunization Records</vt:lpstr>
      <vt:lpstr>Insurance Information </vt:lpstr>
      <vt:lpstr>How can it save lives ?</vt:lpstr>
      <vt:lpstr>PowerPoint Presentation</vt:lpstr>
      <vt:lpstr>PowerPoint Presentation</vt:lpstr>
      <vt:lpstr>Who can use it ?</vt:lpstr>
      <vt:lpstr>How can a patient history can be stored ?</vt:lpstr>
      <vt:lpstr>How to secure the data ?</vt:lpstr>
      <vt:lpstr>What if the user cannot tell his/her credentials?</vt:lpstr>
      <vt:lpstr>How to Promote the application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we need this ?</dc:title>
  <dc:creator>Satyanand</dc:creator>
  <cp:lastModifiedBy>Satyanand</cp:lastModifiedBy>
  <cp:revision>22</cp:revision>
  <dcterms:created xsi:type="dcterms:W3CDTF">2017-05-26T19:08:25Z</dcterms:created>
  <dcterms:modified xsi:type="dcterms:W3CDTF">2017-06-29T20:02:41Z</dcterms:modified>
</cp:coreProperties>
</file>