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4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925E1-1E14-4EDD-A3E2-E8DB7122E0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19A103-8B23-457A-AAF5-267D6B4DAB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79D4CCE-E4C2-48AB-92E1-358481B317BC}"/>
              </a:ext>
            </a:extLst>
          </p:cNvPr>
          <p:cNvSpPr>
            <a:spLocks noGrp="1"/>
          </p:cNvSpPr>
          <p:nvPr>
            <p:ph type="dt" sz="half" idx="10"/>
          </p:nvPr>
        </p:nvSpPr>
        <p:spPr/>
        <p:txBody>
          <a:bodyPr/>
          <a:lstStyle/>
          <a:p>
            <a:fld id="{FC4D1ACD-C09E-4AB2-9C35-0FFEED2A7419}" type="datetimeFigureOut">
              <a:rPr lang="en-IN" smtClean="0"/>
              <a:t>01-07-2017</a:t>
            </a:fld>
            <a:endParaRPr lang="en-IN"/>
          </a:p>
        </p:txBody>
      </p:sp>
      <p:sp>
        <p:nvSpPr>
          <p:cNvPr id="5" name="Footer Placeholder 4">
            <a:extLst>
              <a:ext uri="{FF2B5EF4-FFF2-40B4-BE49-F238E27FC236}">
                <a16:creationId xmlns:a16="http://schemas.microsoft.com/office/drawing/2014/main" id="{F33B453A-5601-4A01-A7CA-CCC822229B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66DC61-113F-4754-BDD3-0FB4448A2685}"/>
              </a:ext>
            </a:extLst>
          </p:cNvPr>
          <p:cNvSpPr>
            <a:spLocks noGrp="1"/>
          </p:cNvSpPr>
          <p:nvPr>
            <p:ph type="sldNum" sz="quarter" idx="12"/>
          </p:nvPr>
        </p:nvSpPr>
        <p:spPr/>
        <p:txBody>
          <a:bodyPr/>
          <a:lstStyle/>
          <a:p>
            <a:fld id="{88E36FC0-990F-4029-A4C5-7375D7B7CB42}" type="slidenum">
              <a:rPr lang="en-IN" smtClean="0"/>
              <a:t>‹#›</a:t>
            </a:fld>
            <a:endParaRPr lang="en-IN"/>
          </a:p>
        </p:txBody>
      </p:sp>
    </p:spTree>
    <p:extLst>
      <p:ext uri="{BB962C8B-B14F-4D97-AF65-F5344CB8AC3E}">
        <p14:creationId xmlns:p14="http://schemas.microsoft.com/office/powerpoint/2010/main" val="1435740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4571C-2479-4B99-B3FA-84E4D50112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7B0C38-6F6B-4C96-B159-1165FA03B56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8534D5-927F-488F-8BCA-798C07E859DE}"/>
              </a:ext>
            </a:extLst>
          </p:cNvPr>
          <p:cNvSpPr>
            <a:spLocks noGrp="1"/>
          </p:cNvSpPr>
          <p:nvPr>
            <p:ph type="dt" sz="half" idx="10"/>
          </p:nvPr>
        </p:nvSpPr>
        <p:spPr/>
        <p:txBody>
          <a:bodyPr/>
          <a:lstStyle/>
          <a:p>
            <a:fld id="{FC4D1ACD-C09E-4AB2-9C35-0FFEED2A7419}" type="datetimeFigureOut">
              <a:rPr lang="en-IN" smtClean="0"/>
              <a:t>01-07-2017</a:t>
            </a:fld>
            <a:endParaRPr lang="en-IN"/>
          </a:p>
        </p:txBody>
      </p:sp>
      <p:sp>
        <p:nvSpPr>
          <p:cNvPr id="5" name="Footer Placeholder 4">
            <a:extLst>
              <a:ext uri="{FF2B5EF4-FFF2-40B4-BE49-F238E27FC236}">
                <a16:creationId xmlns:a16="http://schemas.microsoft.com/office/drawing/2014/main" id="{52A8D8E5-EF2B-4AB9-9A93-D2DAC2E622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34535B-61E7-4269-9368-CBFB6BC02F5F}"/>
              </a:ext>
            </a:extLst>
          </p:cNvPr>
          <p:cNvSpPr>
            <a:spLocks noGrp="1"/>
          </p:cNvSpPr>
          <p:nvPr>
            <p:ph type="sldNum" sz="quarter" idx="12"/>
          </p:nvPr>
        </p:nvSpPr>
        <p:spPr/>
        <p:txBody>
          <a:bodyPr/>
          <a:lstStyle/>
          <a:p>
            <a:fld id="{88E36FC0-990F-4029-A4C5-7375D7B7CB42}" type="slidenum">
              <a:rPr lang="en-IN" smtClean="0"/>
              <a:t>‹#›</a:t>
            </a:fld>
            <a:endParaRPr lang="en-IN"/>
          </a:p>
        </p:txBody>
      </p:sp>
    </p:spTree>
    <p:extLst>
      <p:ext uri="{BB962C8B-B14F-4D97-AF65-F5344CB8AC3E}">
        <p14:creationId xmlns:p14="http://schemas.microsoft.com/office/powerpoint/2010/main" val="2603180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5C047C-B371-4B9D-8B53-328AEEEFFA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69592F-FD2C-4BC0-8FD1-F6F03E1CDCA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D38040-412B-43CE-85A9-850A844F1BBC}"/>
              </a:ext>
            </a:extLst>
          </p:cNvPr>
          <p:cNvSpPr>
            <a:spLocks noGrp="1"/>
          </p:cNvSpPr>
          <p:nvPr>
            <p:ph type="dt" sz="half" idx="10"/>
          </p:nvPr>
        </p:nvSpPr>
        <p:spPr/>
        <p:txBody>
          <a:bodyPr/>
          <a:lstStyle/>
          <a:p>
            <a:fld id="{FC4D1ACD-C09E-4AB2-9C35-0FFEED2A7419}" type="datetimeFigureOut">
              <a:rPr lang="en-IN" smtClean="0"/>
              <a:t>01-07-2017</a:t>
            </a:fld>
            <a:endParaRPr lang="en-IN"/>
          </a:p>
        </p:txBody>
      </p:sp>
      <p:sp>
        <p:nvSpPr>
          <p:cNvPr id="5" name="Footer Placeholder 4">
            <a:extLst>
              <a:ext uri="{FF2B5EF4-FFF2-40B4-BE49-F238E27FC236}">
                <a16:creationId xmlns:a16="http://schemas.microsoft.com/office/drawing/2014/main" id="{B3C00C94-EEDE-4173-BAAA-EA86A9A5C4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EB33C6-CE37-40A8-BA76-5A9F4C0C4B3C}"/>
              </a:ext>
            </a:extLst>
          </p:cNvPr>
          <p:cNvSpPr>
            <a:spLocks noGrp="1"/>
          </p:cNvSpPr>
          <p:nvPr>
            <p:ph type="sldNum" sz="quarter" idx="12"/>
          </p:nvPr>
        </p:nvSpPr>
        <p:spPr/>
        <p:txBody>
          <a:bodyPr/>
          <a:lstStyle/>
          <a:p>
            <a:fld id="{88E36FC0-990F-4029-A4C5-7375D7B7CB42}" type="slidenum">
              <a:rPr lang="en-IN" smtClean="0"/>
              <a:t>‹#›</a:t>
            </a:fld>
            <a:endParaRPr lang="en-IN"/>
          </a:p>
        </p:txBody>
      </p:sp>
    </p:spTree>
    <p:extLst>
      <p:ext uri="{BB962C8B-B14F-4D97-AF65-F5344CB8AC3E}">
        <p14:creationId xmlns:p14="http://schemas.microsoft.com/office/powerpoint/2010/main" val="2818843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220A6-6930-437B-9358-FF695C3654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38EF46-769D-4E8D-BBA5-3C711E4D638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C719A7-9A8A-4F5D-AB3A-6C79985DE6F5}"/>
              </a:ext>
            </a:extLst>
          </p:cNvPr>
          <p:cNvSpPr>
            <a:spLocks noGrp="1"/>
          </p:cNvSpPr>
          <p:nvPr>
            <p:ph type="dt" sz="half" idx="10"/>
          </p:nvPr>
        </p:nvSpPr>
        <p:spPr/>
        <p:txBody>
          <a:bodyPr/>
          <a:lstStyle/>
          <a:p>
            <a:fld id="{FC4D1ACD-C09E-4AB2-9C35-0FFEED2A7419}" type="datetimeFigureOut">
              <a:rPr lang="en-IN" smtClean="0"/>
              <a:t>01-07-2017</a:t>
            </a:fld>
            <a:endParaRPr lang="en-IN"/>
          </a:p>
        </p:txBody>
      </p:sp>
      <p:sp>
        <p:nvSpPr>
          <p:cNvPr id="5" name="Footer Placeholder 4">
            <a:extLst>
              <a:ext uri="{FF2B5EF4-FFF2-40B4-BE49-F238E27FC236}">
                <a16:creationId xmlns:a16="http://schemas.microsoft.com/office/drawing/2014/main" id="{D6111833-9E52-48C3-B55C-E3490CEFA5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74481E-2D68-4934-98D7-0E0A72A8AE46}"/>
              </a:ext>
            </a:extLst>
          </p:cNvPr>
          <p:cNvSpPr>
            <a:spLocks noGrp="1"/>
          </p:cNvSpPr>
          <p:nvPr>
            <p:ph type="sldNum" sz="quarter" idx="12"/>
          </p:nvPr>
        </p:nvSpPr>
        <p:spPr/>
        <p:txBody>
          <a:bodyPr/>
          <a:lstStyle/>
          <a:p>
            <a:fld id="{88E36FC0-990F-4029-A4C5-7375D7B7CB42}" type="slidenum">
              <a:rPr lang="en-IN" smtClean="0"/>
              <a:t>‹#›</a:t>
            </a:fld>
            <a:endParaRPr lang="en-IN"/>
          </a:p>
        </p:txBody>
      </p:sp>
    </p:spTree>
    <p:extLst>
      <p:ext uri="{BB962C8B-B14F-4D97-AF65-F5344CB8AC3E}">
        <p14:creationId xmlns:p14="http://schemas.microsoft.com/office/powerpoint/2010/main" val="1796482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5DE14-BA23-4509-8EF7-DFC3484C9A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26BAD6-F36D-49F2-888F-E73F8317FF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05E7144-932D-4CDE-A61D-A4116BAC6305}"/>
              </a:ext>
            </a:extLst>
          </p:cNvPr>
          <p:cNvSpPr>
            <a:spLocks noGrp="1"/>
          </p:cNvSpPr>
          <p:nvPr>
            <p:ph type="dt" sz="half" idx="10"/>
          </p:nvPr>
        </p:nvSpPr>
        <p:spPr/>
        <p:txBody>
          <a:bodyPr/>
          <a:lstStyle/>
          <a:p>
            <a:fld id="{FC4D1ACD-C09E-4AB2-9C35-0FFEED2A7419}" type="datetimeFigureOut">
              <a:rPr lang="en-IN" smtClean="0"/>
              <a:t>01-07-2017</a:t>
            </a:fld>
            <a:endParaRPr lang="en-IN"/>
          </a:p>
        </p:txBody>
      </p:sp>
      <p:sp>
        <p:nvSpPr>
          <p:cNvPr id="5" name="Footer Placeholder 4">
            <a:extLst>
              <a:ext uri="{FF2B5EF4-FFF2-40B4-BE49-F238E27FC236}">
                <a16:creationId xmlns:a16="http://schemas.microsoft.com/office/drawing/2014/main" id="{3D0B0DE8-5443-4891-986C-5BEB74CC14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E46E6D-5DA8-4187-B83C-4D5F3421065A}"/>
              </a:ext>
            </a:extLst>
          </p:cNvPr>
          <p:cNvSpPr>
            <a:spLocks noGrp="1"/>
          </p:cNvSpPr>
          <p:nvPr>
            <p:ph type="sldNum" sz="quarter" idx="12"/>
          </p:nvPr>
        </p:nvSpPr>
        <p:spPr/>
        <p:txBody>
          <a:bodyPr/>
          <a:lstStyle/>
          <a:p>
            <a:fld id="{88E36FC0-990F-4029-A4C5-7375D7B7CB42}" type="slidenum">
              <a:rPr lang="en-IN" smtClean="0"/>
              <a:t>‹#›</a:t>
            </a:fld>
            <a:endParaRPr lang="en-IN"/>
          </a:p>
        </p:txBody>
      </p:sp>
    </p:spTree>
    <p:extLst>
      <p:ext uri="{BB962C8B-B14F-4D97-AF65-F5344CB8AC3E}">
        <p14:creationId xmlns:p14="http://schemas.microsoft.com/office/powerpoint/2010/main" val="1109153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5045-10E3-495E-BF80-D767A66ED9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239472-7F63-4D35-8FD5-0D1594C071B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9C1560-741B-4F4F-BD48-01C3C5FF0DD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76CB29-D7F6-4EC1-9F70-49BCF80D0A2B}"/>
              </a:ext>
            </a:extLst>
          </p:cNvPr>
          <p:cNvSpPr>
            <a:spLocks noGrp="1"/>
          </p:cNvSpPr>
          <p:nvPr>
            <p:ph type="dt" sz="half" idx="10"/>
          </p:nvPr>
        </p:nvSpPr>
        <p:spPr/>
        <p:txBody>
          <a:bodyPr/>
          <a:lstStyle/>
          <a:p>
            <a:fld id="{FC4D1ACD-C09E-4AB2-9C35-0FFEED2A7419}" type="datetimeFigureOut">
              <a:rPr lang="en-IN" smtClean="0"/>
              <a:t>01-07-2017</a:t>
            </a:fld>
            <a:endParaRPr lang="en-IN"/>
          </a:p>
        </p:txBody>
      </p:sp>
      <p:sp>
        <p:nvSpPr>
          <p:cNvPr id="6" name="Footer Placeholder 5">
            <a:extLst>
              <a:ext uri="{FF2B5EF4-FFF2-40B4-BE49-F238E27FC236}">
                <a16:creationId xmlns:a16="http://schemas.microsoft.com/office/drawing/2014/main" id="{9FCA6443-BBBB-41BC-8EFB-7807D311C7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3D4285-E7F4-4225-9397-151D971B0D25}"/>
              </a:ext>
            </a:extLst>
          </p:cNvPr>
          <p:cNvSpPr>
            <a:spLocks noGrp="1"/>
          </p:cNvSpPr>
          <p:nvPr>
            <p:ph type="sldNum" sz="quarter" idx="12"/>
          </p:nvPr>
        </p:nvSpPr>
        <p:spPr/>
        <p:txBody>
          <a:bodyPr/>
          <a:lstStyle/>
          <a:p>
            <a:fld id="{88E36FC0-990F-4029-A4C5-7375D7B7CB42}" type="slidenum">
              <a:rPr lang="en-IN" smtClean="0"/>
              <a:t>‹#›</a:t>
            </a:fld>
            <a:endParaRPr lang="en-IN"/>
          </a:p>
        </p:txBody>
      </p:sp>
    </p:spTree>
    <p:extLst>
      <p:ext uri="{BB962C8B-B14F-4D97-AF65-F5344CB8AC3E}">
        <p14:creationId xmlns:p14="http://schemas.microsoft.com/office/powerpoint/2010/main" val="2322785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3FA99-8F09-4211-BBBA-55EADAAD286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3BDF8B-8568-4540-800A-92A75F92BC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18BB029-0C26-44BA-9819-6D489AA7C44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C9E483-27AB-453F-BEBF-A246D824E8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D2280DD-C60A-43B7-87DE-0A31915D520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311173-4299-4F09-A17A-D93BB095D894}"/>
              </a:ext>
            </a:extLst>
          </p:cNvPr>
          <p:cNvSpPr>
            <a:spLocks noGrp="1"/>
          </p:cNvSpPr>
          <p:nvPr>
            <p:ph type="dt" sz="half" idx="10"/>
          </p:nvPr>
        </p:nvSpPr>
        <p:spPr/>
        <p:txBody>
          <a:bodyPr/>
          <a:lstStyle/>
          <a:p>
            <a:fld id="{FC4D1ACD-C09E-4AB2-9C35-0FFEED2A7419}" type="datetimeFigureOut">
              <a:rPr lang="en-IN" smtClean="0"/>
              <a:t>01-07-2017</a:t>
            </a:fld>
            <a:endParaRPr lang="en-IN"/>
          </a:p>
        </p:txBody>
      </p:sp>
      <p:sp>
        <p:nvSpPr>
          <p:cNvPr id="8" name="Footer Placeholder 7">
            <a:extLst>
              <a:ext uri="{FF2B5EF4-FFF2-40B4-BE49-F238E27FC236}">
                <a16:creationId xmlns:a16="http://schemas.microsoft.com/office/drawing/2014/main" id="{90C3929B-A466-4E09-B052-BD0E5145D80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FD7C2F-A5AF-4F1E-87CB-EFD78A11BAEC}"/>
              </a:ext>
            </a:extLst>
          </p:cNvPr>
          <p:cNvSpPr>
            <a:spLocks noGrp="1"/>
          </p:cNvSpPr>
          <p:nvPr>
            <p:ph type="sldNum" sz="quarter" idx="12"/>
          </p:nvPr>
        </p:nvSpPr>
        <p:spPr/>
        <p:txBody>
          <a:bodyPr/>
          <a:lstStyle/>
          <a:p>
            <a:fld id="{88E36FC0-990F-4029-A4C5-7375D7B7CB42}" type="slidenum">
              <a:rPr lang="en-IN" smtClean="0"/>
              <a:t>‹#›</a:t>
            </a:fld>
            <a:endParaRPr lang="en-IN"/>
          </a:p>
        </p:txBody>
      </p:sp>
    </p:spTree>
    <p:extLst>
      <p:ext uri="{BB962C8B-B14F-4D97-AF65-F5344CB8AC3E}">
        <p14:creationId xmlns:p14="http://schemas.microsoft.com/office/powerpoint/2010/main" val="2046219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D328-74C0-4BD3-A3B3-4F19CD181E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80A6B3-D852-4750-833E-A703E231D371}"/>
              </a:ext>
            </a:extLst>
          </p:cNvPr>
          <p:cNvSpPr>
            <a:spLocks noGrp="1"/>
          </p:cNvSpPr>
          <p:nvPr>
            <p:ph type="dt" sz="half" idx="10"/>
          </p:nvPr>
        </p:nvSpPr>
        <p:spPr/>
        <p:txBody>
          <a:bodyPr/>
          <a:lstStyle/>
          <a:p>
            <a:fld id="{FC4D1ACD-C09E-4AB2-9C35-0FFEED2A7419}" type="datetimeFigureOut">
              <a:rPr lang="en-IN" smtClean="0"/>
              <a:t>01-07-2017</a:t>
            </a:fld>
            <a:endParaRPr lang="en-IN"/>
          </a:p>
        </p:txBody>
      </p:sp>
      <p:sp>
        <p:nvSpPr>
          <p:cNvPr id="4" name="Footer Placeholder 3">
            <a:extLst>
              <a:ext uri="{FF2B5EF4-FFF2-40B4-BE49-F238E27FC236}">
                <a16:creationId xmlns:a16="http://schemas.microsoft.com/office/drawing/2014/main" id="{E598BFDC-28C0-4E82-9ABC-3C4C6BBA400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029F0D4-69A3-4E11-B421-AC40B1F8B560}"/>
              </a:ext>
            </a:extLst>
          </p:cNvPr>
          <p:cNvSpPr>
            <a:spLocks noGrp="1"/>
          </p:cNvSpPr>
          <p:nvPr>
            <p:ph type="sldNum" sz="quarter" idx="12"/>
          </p:nvPr>
        </p:nvSpPr>
        <p:spPr/>
        <p:txBody>
          <a:bodyPr/>
          <a:lstStyle/>
          <a:p>
            <a:fld id="{88E36FC0-990F-4029-A4C5-7375D7B7CB42}" type="slidenum">
              <a:rPr lang="en-IN" smtClean="0"/>
              <a:t>‹#›</a:t>
            </a:fld>
            <a:endParaRPr lang="en-IN"/>
          </a:p>
        </p:txBody>
      </p:sp>
    </p:spTree>
    <p:extLst>
      <p:ext uri="{BB962C8B-B14F-4D97-AF65-F5344CB8AC3E}">
        <p14:creationId xmlns:p14="http://schemas.microsoft.com/office/powerpoint/2010/main" val="4057969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73B933-70AE-40F5-9E60-CE95D26D2B42}"/>
              </a:ext>
            </a:extLst>
          </p:cNvPr>
          <p:cNvSpPr>
            <a:spLocks noGrp="1"/>
          </p:cNvSpPr>
          <p:nvPr>
            <p:ph type="dt" sz="half" idx="10"/>
          </p:nvPr>
        </p:nvSpPr>
        <p:spPr/>
        <p:txBody>
          <a:bodyPr/>
          <a:lstStyle/>
          <a:p>
            <a:fld id="{FC4D1ACD-C09E-4AB2-9C35-0FFEED2A7419}" type="datetimeFigureOut">
              <a:rPr lang="en-IN" smtClean="0"/>
              <a:t>01-07-2017</a:t>
            </a:fld>
            <a:endParaRPr lang="en-IN"/>
          </a:p>
        </p:txBody>
      </p:sp>
      <p:sp>
        <p:nvSpPr>
          <p:cNvPr id="3" name="Footer Placeholder 2">
            <a:extLst>
              <a:ext uri="{FF2B5EF4-FFF2-40B4-BE49-F238E27FC236}">
                <a16:creationId xmlns:a16="http://schemas.microsoft.com/office/drawing/2014/main" id="{7705A6D7-D7B1-46FE-BD1A-13F61A7BE4B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D7E6997-C807-495B-8230-A86067F8A5E6}"/>
              </a:ext>
            </a:extLst>
          </p:cNvPr>
          <p:cNvSpPr>
            <a:spLocks noGrp="1"/>
          </p:cNvSpPr>
          <p:nvPr>
            <p:ph type="sldNum" sz="quarter" idx="12"/>
          </p:nvPr>
        </p:nvSpPr>
        <p:spPr/>
        <p:txBody>
          <a:bodyPr/>
          <a:lstStyle/>
          <a:p>
            <a:fld id="{88E36FC0-990F-4029-A4C5-7375D7B7CB42}" type="slidenum">
              <a:rPr lang="en-IN" smtClean="0"/>
              <a:t>‹#›</a:t>
            </a:fld>
            <a:endParaRPr lang="en-IN"/>
          </a:p>
        </p:txBody>
      </p:sp>
    </p:spTree>
    <p:extLst>
      <p:ext uri="{BB962C8B-B14F-4D97-AF65-F5344CB8AC3E}">
        <p14:creationId xmlns:p14="http://schemas.microsoft.com/office/powerpoint/2010/main" val="2511375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0ADA7-CAFA-40C1-A3AF-B32E48A35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EEEA8A-5FD6-45AB-A6A4-022ADAAC7C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8BB18B-CCC8-42B5-82A0-B116C92EAC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0ABA8F-3BA3-42A7-BB26-B74ACD336985}"/>
              </a:ext>
            </a:extLst>
          </p:cNvPr>
          <p:cNvSpPr>
            <a:spLocks noGrp="1"/>
          </p:cNvSpPr>
          <p:nvPr>
            <p:ph type="dt" sz="half" idx="10"/>
          </p:nvPr>
        </p:nvSpPr>
        <p:spPr/>
        <p:txBody>
          <a:bodyPr/>
          <a:lstStyle/>
          <a:p>
            <a:fld id="{FC4D1ACD-C09E-4AB2-9C35-0FFEED2A7419}" type="datetimeFigureOut">
              <a:rPr lang="en-IN" smtClean="0"/>
              <a:t>01-07-2017</a:t>
            </a:fld>
            <a:endParaRPr lang="en-IN"/>
          </a:p>
        </p:txBody>
      </p:sp>
      <p:sp>
        <p:nvSpPr>
          <p:cNvPr id="6" name="Footer Placeholder 5">
            <a:extLst>
              <a:ext uri="{FF2B5EF4-FFF2-40B4-BE49-F238E27FC236}">
                <a16:creationId xmlns:a16="http://schemas.microsoft.com/office/drawing/2014/main" id="{BC1DDDA7-0762-46BF-A65A-E7D0F72F7E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CA2F3B-55FD-434E-8A1A-75C928B317C9}"/>
              </a:ext>
            </a:extLst>
          </p:cNvPr>
          <p:cNvSpPr>
            <a:spLocks noGrp="1"/>
          </p:cNvSpPr>
          <p:nvPr>
            <p:ph type="sldNum" sz="quarter" idx="12"/>
          </p:nvPr>
        </p:nvSpPr>
        <p:spPr/>
        <p:txBody>
          <a:bodyPr/>
          <a:lstStyle/>
          <a:p>
            <a:fld id="{88E36FC0-990F-4029-A4C5-7375D7B7CB42}" type="slidenum">
              <a:rPr lang="en-IN" smtClean="0"/>
              <a:t>‹#›</a:t>
            </a:fld>
            <a:endParaRPr lang="en-IN"/>
          </a:p>
        </p:txBody>
      </p:sp>
    </p:spTree>
    <p:extLst>
      <p:ext uri="{BB962C8B-B14F-4D97-AF65-F5344CB8AC3E}">
        <p14:creationId xmlns:p14="http://schemas.microsoft.com/office/powerpoint/2010/main" val="4061444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66673-F652-4727-8515-8885573107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597B38-83D8-46E6-AE87-BE7EC7FC00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A6B770-1B53-49C2-B3BB-47EB658759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7BB4C5-5958-4EB7-8141-17E8CBBBD31A}"/>
              </a:ext>
            </a:extLst>
          </p:cNvPr>
          <p:cNvSpPr>
            <a:spLocks noGrp="1"/>
          </p:cNvSpPr>
          <p:nvPr>
            <p:ph type="dt" sz="half" idx="10"/>
          </p:nvPr>
        </p:nvSpPr>
        <p:spPr/>
        <p:txBody>
          <a:bodyPr/>
          <a:lstStyle/>
          <a:p>
            <a:fld id="{FC4D1ACD-C09E-4AB2-9C35-0FFEED2A7419}" type="datetimeFigureOut">
              <a:rPr lang="en-IN" smtClean="0"/>
              <a:t>01-07-2017</a:t>
            </a:fld>
            <a:endParaRPr lang="en-IN"/>
          </a:p>
        </p:txBody>
      </p:sp>
      <p:sp>
        <p:nvSpPr>
          <p:cNvPr id="6" name="Footer Placeholder 5">
            <a:extLst>
              <a:ext uri="{FF2B5EF4-FFF2-40B4-BE49-F238E27FC236}">
                <a16:creationId xmlns:a16="http://schemas.microsoft.com/office/drawing/2014/main" id="{D9C95DB3-CC22-4200-BFCB-74EDF8661C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B39745-BAC7-452F-B0A1-B7C174FE3E3E}"/>
              </a:ext>
            </a:extLst>
          </p:cNvPr>
          <p:cNvSpPr>
            <a:spLocks noGrp="1"/>
          </p:cNvSpPr>
          <p:nvPr>
            <p:ph type="sldNum" sz="quarter" idx="12"/>
          </p:nvPr>
        </p:nvSpPr>
        <p:spPr/>
        <p:txBody>
          <a:bodyPr/>
          <a:lstStyle/>
          <a:p>
            <a:fld id="{88E36FC0-990F-4029-A4C5-7375D7B7CB42}" type="slidenum">
              <a:rPr lang="en-IN" smtClean="0"/>
              <a:t>‹#›</a:t>
            </a:fld>
            <a:endParaRPr lang="en-IN"/>
          </a:p>
        </p:txBody>
      </p:sp>
    </p:spTree>
    <p:extLst>
      <p:ext uri="{BB962C8B-B14F-4D97-AF65-F5344CB8AC3E}">
        <p14:creationId xmlns:p14="http://schemas.microsoft.com/office/powerpoint/2010/main" val="1267479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3B0A54-3C24-4069-A0C2-E9698DEFF0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AD3820-BE4D-4B5A-B495-D760732800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C4B469-36FF-4132-A3BD-6EF4CA6B3E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4D1ACD-C09E-4AB2-9C35-0FFEED2A7419}" type="datetimeFigureOut">
              <a:rPr lang="en-IN" smtClean="0"/>
              <a:t>01-07-2017</a:t>
            </a:fld>
            <a:endParaRPr lang="en-IN"/>
          </a:p>
        </p:txBody>
      </p:sp>
      <p:sp>
        <p:nvSpPr>
          <p:cNvPr id="5" name="Footer Placeholder 4">
            <a:extLst>
              <a:ext uri="{FF2B5EF4-FFF2-40B4-BE49-F238E27FC236}">
                <a16:creationId xmlns:a16="http://schemas.microsoft.com/office/drawing/2014/main" id="{8B44C970-094A-4335-8CEC-A6402E156F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90DAE80-62EB-4C0F-B9D0-FC949DE9FE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E36FC0-990F-4029-A4C5-7375D7B7CB42}" type="slidenum">
              <a:rPr lang="en-IN" smtClean="0"/>
              <a:t>‹#›</a:t>
            </a:fld>
            <a:endParaRPr lang="en-IN"/>
          </a:p>
        </p:txBody>
      </p:sp>
    </p:spTree>
    <p:extLst>
      <p:ext uri="{BB962C8B-B14F-4D97-AF65-F5344CB8AC3E}">
        <p14:creationId xmlns:p14="http://schemas.microsoft.com/office/powerpoint/2010/main" val="999051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90215-0286-4973-9080-4190D6322EDF}"/>
              </a:ext>
            </a:extLst>
          </p:cNvPr>
          <p:cNvSpPr>
            <a:spLocks noGrp="1"/>
          </p:cNvSpPr>
          <p:nvPr>
            <p:ph type="ctrTitle"/>
          </p:nvPr>
        </p:nvSpPr>
        <p:spPr/>
        <p:txBody>
          <a:bodyPr/>
          <a:lstStyle/>
          <a:p>
            <a:r>
              <a:rPr lang="en-US" dirty="0"/>
              <a:t>My medical Kit</a:t>
            </a:r>
            <a:endParaRPr lang="en-IN" dirty="0"/>
          </a:p>
        </p:txBody>
      </p:sp>
      <p:sp>
        <p:nvSpPr>
          <p:cNvPr id="3" name="Subtitle 2">
            <a:extLst>
              <a:ext uri="{FF2B5EF4-FFF2-40B4-BE49-F238E27FC236}">
                <a16:creationId xmlns:a16="http://schemas.microsoft.com/office/drawing/2014/main" id="{505178BA-07FC-4A53-B022-731AFB97C531}"/>
              </a:ext>
            </a:extLst>
          </p:cNvPr>
          <p:cNvSpPr>
            <a:spLocks noGrp="1"/>
          </p:cNvSpPr>
          <p:nvPr>
            <p:ph type="subTitle" idx="1"/>
          </p:nvPr>
        </p:nvSpPr>
        <p:spPr/>
        <p:txBody>
          <a:bodyPr/>
          <a:lstStyle/>
          <a:p>
            <a:r>
              <a:rPr lang="en-US" dirty="0"/>
              <a:t>Dt : 30-06-2017</a:t>
            </a:r>
            <a:endParaRPr lang="en-IN" dirty="0"/>
          </a:p>
        </p:txBody>
      </p:sp>
    </p:spTree>
    <p:extLst>
      <p:ext uri="{BB962C8B-B14F-4D97-AF65-F5344CB8AC3E}">
        <p14:creationId xmlns:p14="http://schemas.microsoft.com/office/powerpoint/2010/main" val="2573024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F3D3EB-ACE0-4E85-B68E-5590EFE41056}"/>
              </a:ext>
            </a:extLst>
          </p:cNvPr>
          <p:cNvSpPr>
            <a:spLocks noGrp="1"/>
          </p:cNvSpPr>
          <p:nvPr>
            <p:ph idx="1"/>
          </p:nvPr>
        </p:nvSpPr>
        <p:spPr/>
        <p:txBody>
          <a:bodyPr/>
          <a:lstStyle/>
          <a:p>
            <a:r>
              <a:rPr lang="en-US" dirty="0"/>
              <a:t>Few days back, when I was not at home, my friends took my father to a hospital because of cramps in neck (a common symptom for Parkinson ). As it was an emergency and my Father could not able to tell about his disease, doctors treated him with different medication which should not be used in Parkinson patients. </a:t>
            </a:r>
          </a:p>
          <a:p>
            <a:pPr marL="0" indent="0">
              <a:buNone/>
            </a:pPr>
            <a:endParaRPr lang="en-US" dirty="0"/>
          </a:p>
          <a:p>
            <a:pPr marL="0" indent="0">
              <a:buNone/>
            </a:pPr>
            <a:r>
              <a:rPr lang="en-US" dirty="0"/>
              <a:t> </a:t>
            </a:r>
            <a:r>
              <a:rPr lang="en-IN" dirty="0"/>
              <a:t>                   I could have lost my Father because doctor does not know about my Father’s health condition.</a:t>
            </a:r>
            <a:endParaRPr lang="en-US" dirty="0"/>
          </a:p>
          <a:p>
            <a:pPr marL="0" indent="0">
              <a:buNone/>
            </a:pPr>
            <a:endParaRPr lang="en-IN" dirty="0"/>
          </a:p>
        </p:txBody>
      </p:sp>
    </p:spTree>
    <p:extLst>
      <p:ext uri="{BB962C8B-B14F-4D97-AF65-F5344CB8AC3E}">
        <p14:creationId xmlns:p14="http://schemas.microsoft.com/office/powerpoint/2010/main" val="984954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FDE9C6-9C3F-4A49-9CC1-835C47B02473}"/>
              </a:ext>
            </a:extLst>
          </p:cNvPr>
          <p:cNvSpPr>
            <a:spLocks noGrp="1"/>
          </p:cNvSpPr>
          <p:nvPr>
            <p:ph idx="1"/>
          </p:nvPr>
        </p:nvSpPr>
        <p:spPr/>
        <p:txBody>
          <a:bodyPr/>
          <a:lstStyle/>
          <a:p>
            <a:r>
              <a:rPr lang="en-US" dirty="0"/>
              <a:t>Many people are losing their dear ones because of wrong medication everyday.</a:t>
            </a:r>
          </a:p>
          <a:p>
            <a:r>
              <a:rPr lang="en-US" dirty="0"/>
              <a:t>I am not blaming the Doctors, I am blaming us, people who knows that every problem can be solved by science but not doing anything.</a:t>
            </a:r>
          </a:p>
          <a:p>
            <a:r>
              <a:rPr lang="en-US" dirty="0"/>
              <a:t>We can colonize the moon, we can travel in driverless car, we can control everything from our hands but we are ignoring simple problems, which , if solved can save so many lives.</a:t>
            </a:r>
            <a:endParaRPr lang="en-IN" dirty="0"/>
          </a:p>
          <a:p>
            <a:pPr marL="0" indent="0">
              <a:buNone/>
            </a:pPr>
            <a:endParaRPr lang="en-IN" dirty="0"/>
          </a:p>
        </p:txBody>
      </p:sp>
    </p:spTree>
    <p:extLst>
      <p:ext uri="{BB962C8B-B14F-4D97-AF65-F5344CB8AC3E}">
        <p14:creationId xmlns:p14="http://schemas.microsoft.com/office/powerpoint/2010/main" val="112832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04F647-C609-450D-87B1-447FB5645726}"/>
              </a:ext>
            </a:extLst>
          </p:cNvPr>
          <p:cNvSpPr>
            <a:spLocks noGrp="1"/>
          </p:cNvSpPr>
          <p:nvPr>
            <p:ph idx="1"/>
          </p:nvPr>
        </p:nvSpPr>
        <p:spPr/>
        <p:txBody>
          <a:bodyPr>
            <a:normAutofit fontScale="85000" lnSpcReduction="20000"/>
          </a:bodyPr>
          <a:lstStyle/>
          <a:p>
            <a:r>
              <a:rPr lang="en-US" dirty="0"/>
              <a:t>So, I wanted to create an application which saves lives, every goddamn life by storing every important information and letting the doctors know about it in crucial times.</a:t>
            </a:r>
          </a:p>
          <a:p>
            <a:r>
              <a:rPr lang="en-US" dirty="0"/>
              <a:t>Crucial times ?</a:t>
            </a:r>
          </a:p>
          <a:p>
            <a:r>
              <a:rPr lang="en-US" dirty="0"/>
              <a:t>When you find a stranger unconscious on road, unless it is an accident, doctors have 100 % chance of telling why he is unconscious in the first place.</a:t>
            </a:r>
          </a:p>
          <a:p>
            <a:r>
              <a:rPr lang="en-US" dirty="0"/>
              <a:t>People can inform the stranger family members about the incident, without unlocking the phone.</a:t>
            </a:r>
          </a:p>
          <a:p>
            <a:r>
              <a:rPr lang="en-US" dirty="0"/>
              <a:t>Okay, the stories are fine, but How am I going to do it. I save data Mates, data . I save every crucial information about the patients health and build an application that only doctors can access . Although, anyone can trigger alerts incase of emergency.</a:t>
            </a:r>
          </a:p>
          <a:p>
            <a:r>
              <a:rPr lang="en-US" dirty="0"/>
              <a:t>Over the next few slides, I am going to explain, what information, I am going to store.</a:t>
            </a:r>
          </a:p>
        </p:txBody>
      </p:sp>
    </p:spTree>
    <p:extLst>
      <p:ext uri="{BB962C8B-B14F-4D97-AF65-F5344CB8AC3E}">
        <p14:creationId xmlns:p14="http://schemas.microsoft.com/office/powerpoint/2010/main" val="1126549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B1B76-6423-42E3-817E-5CE902D1C5BC}"/>
              </a:ext>
            </a:extLst>
          </p:cNvPr>
          <p:cNvSpPr>
            <a:spLocks noGrp="1"/>
          </p:cNvSpPr>
          <p:nvPr>
            <p:ph type="title"/>
          </p:nvPr>
        </p:nvSpPr>
        <p:spPr/>
        <p:txBody>
          <a:bodyPr/>
          <a:lstStyle/>
          <a:p>
            <a:r>
              <a:rPr lang="en-IN" dirty="0"/>
              <a:t>Diagnosis</a:t>
            </a:r>
          </a:p>
        </p:txBody>
      </p:sp>
      <p:sp>
        <p:nvSpPr>
          <p:cNvPr id="3" name="Content Placeholder 2">
            <a:extLst>
              <a:ext uri="{FF2B5EF4-FFF2-40B4-BE49-F238E27FC236}">
                <a16:creationId xmlns:a16="http://schemas.microsoft.com/office/drawing/2014/main" id="{A45B744A-9A13-47EB-AB40-C0E7437CB332}"/>
              </a:ext>
            </a:extLst>
          </p:cNvPr>
          <p:cNvSpPr>
            <a:spLocks noGrp="1"/>
          </p:cNvSpPr>
          <p:nvPr>
            <p:ph idx="1"/>
          </p:nvPr>
        </p:nvSpPr>
        <p:spPr/>
        <p:txBody>
          <a:bodyPr/>
          <a:lstStyle/>
          <a:p>
            <a:r>
              <a:rPr lang="en-IN" dirty="0"/>
              <a:t>For instance, if the individual has been diagnosed with mental retardation, cerebral palsy, depression, diabetes, hypertension, or any other medical or mental health conditions</a:t>
            </a:r>
          </a:p>
          <a:p>
            <a:endParaRPr lang="en-IN" dirty="0"/>
          </a:p>
        </p:txBody>
      </p:sp>
    </p:spTree>
    <p:extLst>
      <p:ext uri="{BB962C8B-B14F-4D97-AF65-F5344CB8AC3E}">
        <p14:creationId xmlns:p14="http://schemas.microsoft.com/office/powerpoint/2010/main" val="3431248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FEBF-5CBC-4934-A7ED-7FE66942DCA2}"/>
              </a:ext>
            </a:extLst>
          </p:cNvPr>
          <p:cNvSpPr>
            <a:spLocks noGrp="1"/>
          </p:cNvSpPr>
          <p:nvPr>
            <p:ph type="title"/>
          </p:nvPr>
        </p:nvSpPr>
        <p:spPr/>
        <p:txBody>
          <a:bodyPr/>
          <a:lstStyle/>
          <a:p>
            <a:r>
              <a:rPr lang="en-IN" dirty="0"/>
              <a:t>Known Allergies </a:t>
            </a:r>
          </a:p>
        </p:txBody>
      </p:sp>
      <p:sp>
        <p:nvSpPr>
          <p:cNvPr id="3" name="Content Placeholder 2">
            <a:extLst>
              <a:ext uri="{FF2B5EF4-FFF2-40B4-BE49-F238E27FC236}">
                <a16:creationId xmlns:a16="http://schemas.microsoft.com/office/drawing/2014/main" id="{0A50F1DE-65A5-4F12-9F16-9BF5E6C77F2C}"/>
              </a:ext>
            </a:extLst>
          </p:cNvPr>
          <p:cNvSpPr>
            <a:spLocks noGrp="1"/>
          </p:cNvSpPr>
          <p:nvPr>
            <p:ph idx="1"/>
          </p:nvPr>
        </p:nvSpPr>
        <p:spPr/>
        <p:txBody>
          <a:bodyPr/>
          <a:lstStyle/>
          <a:p>
            <a:r>
              <a:rPr lang="en-IN" dirty="0"/>
              <a:t>A list of any allergies that the person has, such as allergies to medications, foods, or bee stings</a:t>
            </a:r>
          </a:p>
          <a:p>
            <a:pPr marL="0" indent="0">
              <a:buNone/>
            </a:pPr>
            <a:endParaRPr lang="en-IN" dirty="0"/>
          </a:p>
        </p:txBody>
      </p:sp>
    </p:spTree>
    <p:extLst>
      <p:ext uri="{BB962C8B-B14F-4D97-AF65-F5344CB8AC3E}">
        <p14:creationId xmlns:p14="http://schemas.microsoft.com/office/powerpoint/2010/main" val="4174113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1DE05-C105-4EE6-A143-93B40DE79692}"/>
              </a:ext>
            </a:extLst>
          </p:cNvPr>
          <p:cNvSpPr>
            <a:spLocks noGrp="1"/>
          </p:cNvSpPr>
          <p:nvPr>
            <p:ph type="title"/>
          </p:nvPr>
        </p:nvSpPr>
        <p:spPr/>
        <p:txBody>
          <a:bodyPr/>
          <a:lstStyle/>
          <a:p>
            <a:r>
              <a:rPr lang="en-IN" dirty="0"/>
              <a:t>Current Medications </a:t>
            </a:r>
          </a:p>
        </p:txBody>
      </p:sp>
      <p:sp>
        <p:nvSpPr>
          <p:cNvPr id="3" name="Content Placeholder 2">
            <a:extLst>
              <a:ext uri="{FF2B5EF4-FFF2-40B4-BE49-F238E27FC236}">
                <a16:creationId xmlns:a16="http://schemas.microsoft.com/office/drawing/2014/main" id="{2EFBDA1E-E131-4E60-ABEF-1F29D1295051}"/>
              </a:ext>
            </a:extLst>
          </p:cNvPr>
          <p:cNvSpPr>
            <a:spLocks noGrp="1"/>
          </p:cNvSpPr>
          <p:nvPr>
            <p:ph idx="1"/>
          </p:nvPr>
        </p:nvSpPr>
        <p:spPr/>
        <p:txBody>
          <a:bodyPr/>
          <a:lstStyle/>
          <a:p>
            <a:r>
              <a:rPr lang="en-IN" dirty="0"/>
              <a:t>The names and doses of any medications the person currently takes</a:t>
            </a:r>
          </a:p>
          <a:p>
            <a:endParaRPr lang="en-IN" dirty="0"/>
          </a:p>
        </p:txBody>
      </p:sp>
    </p:spTree>
    <p:extLst>
      <p:ext uri="{BB962C8B-B14F-4D97-AF65-F5344CB8AC3E}">
        <p14:creationId xmlns:p14="http://schemas.microsoft.com/office/powerpoint/2010/main" val="3298347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1AA10-EBD0-4BAE-8A4C-8872F6FE7654}"/>
              </a:ext>
            </a:extLst>
          </p:cNvPr>
          <p:cNvSpPr>
            <a:spLocks noGrp="1"/>
          </p:cNvSpPr>
          <p:nvPr>
            <p:ph type="title"/>
          </p:nvPr>
        </p:nvSpPr>
        <p:spPr/>
        <p:txBody>
          <a:bodyPr/>
          <a:lstStyle/>
          <a:p>
            <a:r>
              <a:rPr lang="en-IN" dirty="0"/>
              <a:t>Past and Present Illnesses</a:t>
            </a:r>
          </a:p>
        </p:txBody>
      </p:sp>
      <p:sp>
        <p:nvSpPr>
          <p:cNvPr id="3" name="Content Placeholder 2">
            <a:extLst>
              <a:ext uri="{FF2B5EF4-FFF2-40B4-BE49-F238E27FC236}">
                <a16:creationId xmlns:a16="http://schemas.microsoft.com/office/drawing/2014/main" id="{B4D1CCF2-F292-41E2-B695-E0172F073108}"/>
              </a:ext>
            </a:extLst>
          </p:cNvPr>
          <p:cNvSpPr>
            <a:spLocks noGrp="1"/>
          </p:cNvSpPr>
          <p:nvPr>
            <p:ph idx="1"/>
          </p:nvPr>
        </p:nvSpPr>
        <p:spPr/>
        <p:txBody>
          <a:bodyPr/>
          <a:lstStyle/>
          <a:p>
            <a:r>
              <a:rPr lang="en-IN" dirty="0"/>
              <a:t>Information on any serious or chronic illnesses the person has experienced; for instance, if the individual has ever had tuberculosis or if the individual has asthma or diabetes</a:t>
            </a:r>
          </a:p>
          <a:p>
            <a:pPr marL="0" indent="0">
              <a:buNone/>
            </a:pPr>
            <a:endParaRPr lang="en-IN" dirty="0"/>
          </a:p>
        </p:txBody>
      </p:sp>
    </p:spTree>
    <p:extLst>
      <p:ext uri="{BB962C8B-B14F-4D97-AF65-F5344CB8AC3E}">
        <p14:creationId xmlns:p14="http://schemas.microsoft.com/office/powerpoint/2010/main" val="2925003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527CD-F595-42B4-AA1C-EBCDD547C901}"/>
              </a:ext>
            </a:extLst>
          </p:cNvPr>
          <p:cNvSpPr>
            <a:spLocks noGrp="1"/>
          </p:cNvSpPr>
          <p:nvPr>
            <p:ph type="title"/>
          </p:nvPr>
        </p:nvSpPr>
        <p:spPr/>
        <p:txBody>
          <a:bodyPr/>
          <a:lstStyle/>
          <a:p>
            <a:r>
              <a:rPr lang="en-IN" dirty="0"/>
              <a:t>Medication History</a:t>
            </a:r>
          </a:p>
        </p:txBody>
      </p:sp>
      <p:sp>
        <p:nvSpPr>
          <p:cNvPr id="3" name="Content Placeholder 2">
            <a:extLst>
              <a:ext uri="{FF2B5EF4-FFF2-40B4-BE49-F238E27FC236}">
                <a16:creationId xmlns:a16="http://schemas.microsoft.com/office/drawing/2014/main" id="{603248AB-43D8-4A62-A33E-1660EB618C0C}"/>
              </a:ext>
            </a:extLst>
          </p:cNvPr>
          <p:cNvSpPr>
            <a:spLocks noGrp="1"/>
          </p:cNvSpPr>
          <p:nvPr>
            <p:ph idx="1"/>
          </p:nvPr>
        </p:nvSpPr>
        <p:spPr/>
        <p:txBody>
          <a:bodyPr/>
          <a:lstStyle/>
          <a:p>
            <a:r>
              <a:rPr lang="en-IN" dirty="0"/>
              <a:t>A list of medications that the person used to take, as well as information about when these medications were started and stopped</a:t>
            </a:r>
          </a:p>
          <a:p>
            <a:pPr marL="0" indent="0">
              <a:buNone/>
            </a:pPr>
            <a:endParaRPr lang="en-IN" dirty="0"/>
          </a:p>
        </p:txBody>
      </p:sp>
    </p:spTree>
    <p:extLst>
      <p:ext uri="{BB962C8B-B14F-4D97-AF65-F5344CB8AC3E}">
        <p14:creationId xmlns:p14="http://schemas.microsoft.com/office/powerpoint/2010/main" val="3081702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1C235-07CB-47DA-B862-56B017340C1A}"/>
              </a:ext>
            </a:extLst>
          </p:cNvPr>
          <p:cNvSpPr>
            <a:spLocks noGrp="1"/>
          </p:cNvSpPr>
          <p:nvPr>
            <p:ph type="title"/>
          </p:nvPr>
        </p:nvSpPr>
        <p:spPr/>
        <p:txBody>
          <a:bodyPr/>
          <a:lstStyle/>
          <a:p>
            <a:r>
              <a:rPr lang="en-IN" dirty="0"/>
              <a:t>Current Doctors</a:t>
            </a:r>
          </a:p>
        </p:txBody>
      </p:sp>
      <p:sp>
        <p:nvSpPr>
          <p:cNvPr id="3" name="Content Placeholder 2">
            <a:extLst>
              <a:ext uri="{FF2B5EF4-FFF2-40B4-BE49-F238E27FC236}">
                <a16:creationId xmlns:a16="http://schemas.microsoft.com/office/drawing/2014/main" id="{CD5D5FB3-E58D-49BC-9694-2CBE15A90619}"/>
              </a:ext>
            </a:extLst>
          </p:cNvPr>
          <p:cNvSpPr>
            <a:spLocks noGrp="1"/>
          </p:cNvSpPr>
          <p:nvPr>
            <p:ph idx="1"/>
          </p:nvPr>
        </p:nvSpPr>
        <p:spPr/>
        <p:txBody>
          <a:bodyPr/>
          <a:lstStyle/>
          <a:p>
            <a:r>
              <a:rPr lang="en-IN" dirty="0"/>
              <a:t>Names, phone numbers, and specialties of the individual’s current health care providers, including doctors, dentists, mental health specialists, and any other health care professionals</a:t>
            </a:r>
          </a:p>
          <a:p>
            <a:pPr marL="0" indent="0">
              <a:buNone/>
            </a:pPr>
            <a:endParaRPr lang="en-IN" dirty="0"/>
          </a:p>
        </p:txBody>
      </p:sp>
    </p:spTree>
    <p:extLst>
      <p:ext uri="{BB962C8B-B14F-4D97-AF65-F5344CB8AC3E}">
        <p14:creationId xmlns:p14="http://schemas.microsoft.com/office/powerpoint/2010/main" val="1606988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2CB6E-F2EE-42E1-8774-E2FB664E4216}"/>
              </a:ext>
            </a:extLst>
          </p:cNvPr>
          <p:cNvSpPr>
            <a:spLocks noGrp="1"/>
          </p:cNvSpPr>
          <p:nvPr>
            <p:ph type="title"/>
          </p:nvPr>
        </p:nvSpPr>
        <p:spPr/>
        <p:txBody>
          <a:bodyPr/>
          <a:lstStyle/>
          <a:p>
            <a:r>
              <a:rPr lang="en-IN" dirty="0"/>
              <a:t>Emergency Contact Information</a:t>
            </a:r>
          </a:p>
        </p:txBody>
      </p:sp>
      <p:sp>
        <p:nvSpPr>
          <p:cNvPr id="3" name="Content Placeholder 2">
            <a:extLst>
              <a:ext uri="{FF2B5EF4-FFF2-40B4-BE49-F238E27FC236}">
                <a16:creationId xmlns:a16="http://schemas.microsoft.com/office/drawing/2014/main" id="{4BB15C45-9A67-4EDD-A5EF-567897FD5D9D}"/>
              </a:ext>
            </a:extLst>
          </p:cNvPr>
          <p:cNvSpPr>
            <a:spLocks noGrp="1"/>
          </p:cNvSpPr>
          <p:nvPr>
            <p:ph idx="1"/>
          </p:nvPr>
        </p:nvSpPr>
        <p:spPr/>
        <p:txBody>
          <a:bodyPr/>
          <a:lstStyle/>
          <a:p>
            <a:r>
              <a:rPr lang="en-IN" dirty="0"/>
              <a:t>Names and phone numbers of family members or others to call in case of an emergency</a:t>
            </a:r>
          </a:p>
          <a:p>
            <a:pPr marL="0" indent="0">
              <a:buNone/>
            </a:pPr>
            <a:endParaRPr lang="en-IN" dirty="0"/>
          </a:p>
        </p:txBody>
      </p:sp>
    </p:spTree>
    <p:extLst>
      <p:ext uri="{BB962C8B-B14F-4D97-AF65-F5344CB8AC3E}">
        <p14:creationId xmlns:p14="http://schemas.microsoft.com/office/powerpoint/2010/main" val="3829267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40C9-5A7F-4754-9E7E-25DB64311730}"/>
              </a:ext>
            </a:extLst>
          </p:cNvPr>
          <p:cNvSpPr>
            <a:spLocks noGrp="1"/>
          </p:cNvSpPr>
          <p:nvPr>
            <p:ph type="title"/>
          </p:nvPr>
        </p:nvSpPr>
        <p:spPr/>
        <p:txBody>
          <a:bodyPr/>
          <a:lstStyle/>
          <a:p>
            <a:r>
              <a:rPr lang="en-US" dirty="0"/>
              <a:t>Authors</a:t>
            </a:r>
            <a:endParaRPr lang="en-IN" dirty="0"/>
          </a:p>
        </p:txBody>
      </p:sp>
      <p:sp>
        <p:nvSpPr>
          <p:cNvPr id="3" name="Content Placeholder 2">
            <a:extLst>
              <a:ext uri="{FF2B5EF4-FFF2-40B4-BE49-F238E27FC236}">
                <a16:creationId xmlns:a16="http://schemas.microsoft.com/office/drawing/2014/main" id="{0F830217-8BAE-4235-AC72-D1B0B73B1B49}"/>
              </a:ext>
            </a:extLst>
          </p:cNvPr>
          <p:cNvSpPr>
            <a:spLocks noGrp="1"/>
          </p:cNvSpPr>
          <p:nvPr>
            <p:ph idx="1"/>
          </p:nvPr>
        </p:nvSpPr>
        <p:spPr/>
        <p:txBody>
          <a:bodyPr/>
          <a:lstStyle/>
          <a:p>
            <a:r>
              <a:rPr lang="en-US" dirty="0"/>
              <a:t>Satya</a:t>
            </a:r>
            <a:endParaRPr lang="en-IN" dirty="0"/>
          </a:p>
        </p:txBody>
      </p:sp>
    </p:spTree>
    <p:extLst>
      <p:ext uri="{BB962C8B-B14F-4D97-AF65-F5344CB8AC3E}">
        <p14:creationId xmlns:p14="http://schemas.microsoft.com/office/powerpoint/2010/main" val="368743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F8D37-F16D-4045-9129-0AD869948F7F}"/>
              </a:ext>
            </a:extLst>
          </p:cNvPr>
          <p:cNvSpPr>
            <a:spLocks noGrp="1"/>
          </p:cNvSpPr>
          <p:nvPr>
            <p:ph type="title"/>
          </p:nvPr>
        </p:nvSpPr>
        <p:spPr/>
        <p:txBody>
          <a:bodyPr/>
          <a:lstStyle/>
          <a:p>
            <a:r>
              <a:rPr lang="en-IN" dirty="0"/>
              <a:t>Previous Surgeries</a:t>
            </a:r>
          </a:p>
        </p:txBody>
      </p:sp>
      <p:sp>
        <p:nvSpPr>
          <p:cNvPr id="3" name="Content Placeholder 2">
            <a:extLst>
              <a:ext uri="{FF2B5EF4-FFF2-40B4-BE49-F238E27FC236}">
                <a16:creationId xmlns:a16="http://schemas.microsoft.com/office/drawing/2014/main" id="{12B74C3A-4067-4FA7-90A3-09F0359053DD}"/>
              </a:ext>
            </a:extLst>
          </p:cNvPr>
          <p:cNvSpPr>
            <a:spLocks noGrp="1"/>
          </p:cNvSpPr>
          <p:nvPr>
            <p:ph idx="1"/>
          </p:nvPr>
        </p:nvSpPr>
        <p:spPr/>
        <p:txBody>
          <a:bodyPr/>
          <a:lstStyle/>
          <a:p>
            <a:r>
              <a:rPr lang="en-IN" dirty="0"/>
              <a:t>Information on any surgeries the individual has had</a:t>
            </a:r>
          </a:p>
          <a:p>
            <a:endParaRPr lang="en-IN" dirty="0"/>
          </a:p>
        </p:txBody>
      </p:sp>
    </p:spTree>
    <p:extLst>
      <p:ext uri="{BB962C8B-B14F-4D97-AF65-F5344CB8AC3E}">
        <p14:creationId xmlns:p14="http://schemas.microsoft.com/office/powerpoint/2010/main" val="1984252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21941-02B7-4233-A5C0-51E2245A4827}"/>
              </a:ext>
            </a:extLst>
          </p:cNvPr>
          <p:cNvSpPr>
            <a:spLocks noGrp="1"/>
          </p:cNvSpPr>
          <p:nvPr>
            <p:ph type="title"/>
          </p:nvPr>
        </p:nvSpPr>
        <p:spPr/>
        <p:txBody>
          <a:bodyPr/>
          <a:lstStyle/>
          <a:p>
            <a:r>
              <a:rPr lang="en-IN" dirty="0"/>
              <a:t>Previous Hospitalizations</a:t>
            </a:r>
          </a:p>
        </p:txBody>
      </p:sp>
      <p:sp>
        <p:nvSpPr>
          <p:cNvPr id="3" name="Content Placeholder 2">
            <a:extLst>
              <a:ext uri="{FF2B5EF4-FFF2-40B4-BE49-F238E27FC236}">
                <a16:creationId xmlns:a16="http://schemas.microsoft.com/office/drawing/2014/main" id="{FA21A425-C99B-4846-A64B-B014CC73BF30}"/>
              </a:ext>
            </a:extLst>
          </p:cNvPr>
          <p:cNvSpPr>
            <a:spLocks noGrp="1"/>
          </p:cNvSpPr>
          <p:nvPr>
            <p:ph idx="1"/>
          </p:nvPr>
        </p:nvSpPr>
        <p:spPr/>
        <p:txBody>
          <a:bodyPr/>
          <a:lstStyle/>
          <a:p>
            <a:r>
              <a:rPr lang="en-IN" dirty="0"/>
              <a:t>Dates and reasons for any previous hospitalizations.</a:t>
            </a:r>
          </a:p>
          <a:p>
            <a:endParaRPr lang="en-IN" dirty="0"/>
          </a:p>
        </p:txBody>
      </p:sp>
    </p:spTree>
    <p:extLst>
      <p:ext uri="{BB962C8B-B14F-4D97-AF65-F5344CB8AC3E}">
        <p14:creationId xmlns:p14="http://schemas.microsoft.com/office/powerpoint/2010/main" val="4213734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C1FCA-1BB0-4563-A275-82C346D8DB6B}"/>
              </a:ext>
            </a:extLst>
          </p:cNvPr>
          <p:cNvSpPr>
            <a:spLocks noGrp="1"/>
          </p:cNvSpPr>
          <p:nvPr>
            <p:ph type="title"/>
          </p:nvPr>
        </p:nvSpPr>
        <p:spPr/>
        <p:txBody>
          <a:bodyPr/>
          <a:lstStyle/>
          <a:p>
            <a:r>
              <a:rPr lang="en-IN" dirty="0"/>
              <a:t>Family Medical History</a:t>
            </a:r>
          </a:p>
        </p:txBody>
      </p:sp>
      <p:sp>
        <p:nvSpPr>
          <p:cNvPr id="3" name="Content Placeholder 2">
            <a:extLst>
              <a:ext uri="{FF2B5EF4-FFF2-40B4-BE49-F238E27FC236}">
                <a16:creationId xmlns:a16="http://schemas.microsoft.com/office/drawing/2014/main" id="{663FDB0C-BA3A-4E0C-8375-F70504A6A41E}"/>
              </a:ext>
            </a:extLst>
          </p:cNvPr>
          <p:cNvSpPr>
            <a:spLocks noGrp="1"/>
          </p:cNvSpPr>
          <p:nvPr>
            <p:ph idx="1"/>
          </p:nvPr>
        </p:nvSpPr>
        <p:spPr/>
        <p:txBody>
          <a:bodyPr/>
          <a:lstStyle/>
          <a:p>
            <a:r>
              <a:rPr lang="en-IN" dirty="0"/>
              <a:t>Information on any health conditions the person’s close family members have been diagnosed with, including conditions such as cancer, heart disease, and mental illnesses</a:t>
            </a:r>
          </a:p>
          <a:p>
            <a:endParaRPr lang="en-IN" dirty="0"/>
          </a:p>
        </p:txBody>
      </p:sp>
    </p:spTree>
    <p:extLst>
      <p:ext uri="{BB962C8B-B14F-4D97-AF65-F5344CB8AC3E}">
        <p14:creationId xmlns:p14="http://schemas.microsoft.com/office/powerpoint/2010/main" val="1880930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FAC5D-B43C-44E4-A95C-BC9ADB33EFD5}"/>
              </a:ext>
            </a:extLst>
          </p:cNvPr>
          <p:cNvSpPr>
            <a:spLocks noGrp="1"/>
          </p:cNvSpPr>
          <p:nvPr>
            <p:ph type="title"/>
          </p:nvPr>
        </p:nvSpPr>
        <p:spPr/>
        <p:txBody>
          <a:bodyPr/>
          <a:lstStyle/>
          <a:p>
            <a:r>
              <a:rPr lang="en-IN" dirty="0"/>
              <a:t>Immunization Records</a:t>
            </a:r>
          </a:p>
        </p:txBody>
      </p:sp>
      <p:sp>
        <p:nvSpPr>
          <p:cNvPr id="3" name="Content Placeholder 2">
            <a:extLst>
              <a:ext uri="{FF2B5EF4-FFF2-40B4-BE49-F238E27FC236}">
                <a16:creationId xmlns:a16="http://schemas.microsoft.com/office/drawing/2014/main" id="{A95856C2-1238-49A6-8F88-2A0BE7523962}"/>
              </a:ext>
            </a:extLst>
          </p:cNvPr>
          <p:cNvSpPr>
            <a:spLocks noGrp="1"/>
          </p:cNvSpPr>
          <p:nvPr>
            <p:ph idx="1"/>
          </p:nvPr>
        </p:nvSpPr>
        <p:spPr/>
        <p:txBody>
          <a:bodyPr/>
          <a:lstStyle/>
          <a:p>
            <a:r>
              <a:rPr lang="en-IN" dirty="0"/>
              <a:t>Information on immunizations that the individual has received, along with the dates that the immunizations were given</a:t>
            </a:r>
          </a:p>
          <a:p>
            <a:endParaRPr lang="en-IN" dirty="0"/>
          </a:p>
        </p:txBody>
      </p:sp>
    </p:spTree>
    <p:extLst>
      <p:ext uri="{BB962C8B-B14F-4D97-AF65-F5344CB8AC3E}">
        <p14:creationId xmlns:p14="http://schemas.microsoft.com/office/powerpoint/2010/main" val="2621430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36B9E-F3DA-4F13-AC57-D6DC3D674055}"/>
              </a:ext>
            </a:extLst>
          </p:cNvPr>
          <p:cNvSpPr>
            <a:spLocks noGrp="1"/>
          </p:cNvSpPr>
          <p:nvPr>
            <p:ph type="title"/>
          </p:nvPr>
        </p:nvSpPr>
        <p:spPr/>
        <p:txBody>
          <a:bodyPr/>
          <a:lstStyle/>
          <a:p>
            <a:r>
              <a:rPr lang="en-IN" dirty="0"/>
              <a:t>Insurance Information</a:t>
            </a:r>
          </a:p>
        </p:txBody>
      </p:sp>
      <p:sp>
        <p:nvSpPr>
          <p:cNvPr id="3" name="Content Placeholder 2">
            <a:extLst>
              <a:ext uri="{FF2B5EF4-FFF2-40B4-BE49-F238E27FC236}">
                <a16:creationId xmlns:a16="http://schemas.microsoft.com/office/drawing/2014/main" id="{92254E16-1D16-478A-B1FE-9D23210002E8}"/>
              </a:ext>
            </a:extLst>
          </p:cNvPr>
          <p:cNvSpPr>
            <a:spLocks noGrp="1"/>
          </p:cNvSpPr>
          <p:nvPr>
            <p:ph idx="1"/>
          </p:nvPr>
        </p:nvSpPr>
        <p:spPr/>
        <p:txBody>
          <a:bodyPr/>
          <a:lstStyle/>
          <a:p>
            <a:r>
              <a:rPr lang="en-IN" dirty="0"/>
              <a:t>Health insurance member identification number and contact information</a:t>
            </a:r>
          </a:p>
          <a:p>
            <a:endParaRPr lang="en-IN" dirty="0"/>
          </a:p>
        </p:txBody>
      </p:sp>
    </p:spTree>
    <p:extLst>
      <p:ext uri="{BB962C8B-B14F-4D97-AF65-F5344CB8AC3E}">
        <p14:creationId xmlns:p14="http://schemas.microsoft.com/office/powerpoint/2010/main" val="1575129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1A22A-A2C3-417F-B214-15D6B2188358}"/>
              </a:ext>
            </a:extLst>
          </p:cNvPr>
          <p:cNvSpPr>
            <a:spLocks noGrp="1"/>
          </p:cNvSpPr>
          <p:nvPr>
            <p:ph type="title"/>
          </p:nvPr>
        </p:nvSpPr>
        <p:spPr/>
        <p:txBody>
          <a:bodyPr/>
          <a:lstStyle/>
          <a:p>
            <a:r>
              <a:rPr lang="en-US" dirty="0"/>
              <a:t>How can it save lives ?</a:t>
            </a:r>
            <a:endParaRPr lang="en-IN" dirty="0"/>
          </a:p>
        </p:txBody>
      </p:sp>
      <p:sp>
        <p:nvSpPr>
          <p:cNvPr id="3" name="Content Placeholder 2">
            <a:extLst>
              <a:ext uri="{FF2B5EF4-FFF2-40B4-BE49-F238E27FC236}">
                <a16:creationId xmlns:a16="http://schemas.microsoft.com/office/drawing/2014/main" id="{DFA243E5-E661-4669-AA08-DEC5642AEC1C}"/>
              </a:ext>
            </a:extLst>
          </p:cNvPr>
          <p:cNvSpPr>
            <a:spLocks noGrp="1"/>
          </p:cNvSpPr>
          <p:nvPr>
            <p:ph idx="1"/>
          </p:nvPr>
        </p:nvSpPr>
        <p:spPr/>
        <p:txBody>
          <a:bodyPr>
            <a:normAutofit lnSpcReduction="10000"/>
          </a:bodyPr>
          <a:lstStyle/>
          <a:p>
            <a:r>
              <a:rPr lang="en-IN" dirty="0"/>
              <a:t>Respond to an emergency – by knowing an individual’s medical history, you will be able to share this information with emergency personnel quickly; this can ensure that paramedics and emergency room doctors have all the information they need (such as allergies, medications, and diagnoses) to treat the person’s condition in the best way.</a:t>
            </a:r>
          </a:p>
          <a:p>
            <a:r>
              <a:rPr lang="en-IN" dirty="0"/>
              <a:t>Know if an individual is allergic to certain things so that you can assist the person to avoid those things he is allergic to.</a:t>
            </a:r>
          </a:p>
          <a:p>
            <a:r>
              <a:rPr lang="en-IN" dirty="0"/>
              <a:t>Provide proper first aid – for instance, you would need to respond differently to a bee sting depending on whether or not the person who was stung is allergic to bees</a:t>
            </a:r>
          </a:p>
          <a:p>
            <a:endParaRPr lang="en-IN" dirty="0"/>
          </a:p>
          <a:p>
            <a:endParaRPr lang="en-IN" dirty="0"/>
          </a:p>
        </p:txBody>
      </p:sp>
    </p:spTree>
    <p:extLst>
      <p:ext uri="{BB962C8B-B14F-4D97-AF65-F5344CB8AC3E}">
        <p14:creationId xmlns:p14="http://schemas.microsoft.com/office/powerpoint/2010/main" val="1673630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C8BE99-1DD5-4E7C-8DA5-4F2A7390AD87}"/>
              </a:ext>
            </a:extLst>
          </p:cNvPr>
          <p:cNvSpPr>
            <a:spLocks noGrp="1"/>
          </p:cNvSpPr>
          <p:nvPr>
            <p:ph idx="1"/>
          </p:nvPr>
        </p:nvSpPr>
        <p:spPr/>
        <p:txBody>
          <a:bodyPr/>
          <a:lstStyle/>
          <a:p>
            <a:r>
              <a:rPr lang="en-IN" dirty="0"/>
              <a:t>Respond to new signs or symptoms that you observe – by understanding a person’s past conditions, you can tell if symptoms they complain of are part of an already diagnosed illness or brand new issues; for instance, if a person who has been diagnosed with asthma is having trouble breathing, you will know to give this person his or her inhaler, but if an individual who has never been diagnosed with asthma is beginning to cough or wheeze, you may need to take this person to see his or her doctor for a diagnosis</a:t>
            </a:r>
          </a:p>
          <a:p>
            <a:endParaRPr lang="en-IN" dirty="0"/>
          </a:p>
        </p:txBody>
      </p:sp>
    </p:spTree>
    <p:extLst>
      <p:ext uri="{BB962C8B-B14F-4D97-AF65-F5344CB8AC3E}">
        <p14:creationId xmlns:p14="http://schemas.microsoft.com/office/powerpoint/2010/main" val="437369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EA35CF-B939-4397-9AF1-84D4F529FFEE}"/>
              </a:ext>
            </a:extLst>
          </p:cNvPr>
          <p:cNvSpPr>
            <a:spLocks noGrp="1"/>
          </p:cNvSpPr>
          <p:nvPr>
            <p:ph idx="1"/>
          </p:nvPr>
        </p:nvSpPr>
        <p:spPr/>
        <p:txBody>
          <a:bodyPr/>
          <a:lstStyle/>
          <a:p>
            <a:r>
              <a:rPr lang="en-US" dirty="0"/>
              <a:t>So, this was my main Idea, and it will be till phase 1.</a:t>
            </a:r>
          </a:p>
          <a:p>
            <a:r>
              <a:rPr lang="en-US" dirty="0"/>
              <a:t>Then , after discussions and thinking, I wanted to change the whole hospital thingy.</a:t>
            </a:r>
            <a:endParaRPr lang="en-IN" dirty="0"/>
          </a:p>
          <a:p>
            <a:r>
              <a:rPr lang="en-US" dirty="0"/>
              <a:t>S</a:t>
            </a:r>
            <a:r>
              <a:rPr lang="en-IN" dirty="0"/>
              <a:t>o, I invented Lucky, our personal health assistant, Once you open the application Lucky will guide you through the application, whether you are a doctor or any stranger.</a:t>
            </a:r>
          </a:p>
          <a:p>
            <a:r>
              <a:rPr lang="en-IN" dirty="0"/>
              <a:t>let's see how Lucky can change the present health check ups and how it will take care of you from the moment you start using the application.</a:t>
            </a:r>
            <a:endParaRPr lang="en-US" dirty="0"/>
          </a:p>
        </p:txBody>
      </p:sp>
    </p:spTree>
    <p:extLst>
      <p:ext uri="{BB962C8B-B14F-4D97-AF65-F5344CB8AC3E}">
        <p14:creationId xmlns:p14="http://schemas.microsoft.com/office/powerpoint/2010/main" val="3613576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D784C-400E-48A2-81E5-0D22887DCD18}"/>
              </a:ext>
            </a:extLst>
          </p:cNvPr>
          <p:cNvSpPr>
            <a:spLocks noGrp="1"/>
          </p:cNvSpPr>
          <p:nvPr>
            <p:ph type="title"/>
          </p:nvPr>
        </p:nvSpPr>
        <p:spPr/>
        <p:txBody>
          <a:bodyPr/>
          <a:lstStyle/>
          <a:p>
            <a:r>
              <a:rPr lang="en-US" dirty="0"/>
              <a:t>Proposed steps for taking care of your health.</a:t>
            </a:r>
            <a:endParaRPr lang="en-IN" dirty="0"/>
          </a:p>
        </p:txBody>
      </p:sp>
      <p:sp>
        <p:nvSpPr>
          <p:cNvPr id="3" name="Content Placeholder 2">
            <a:extLst>
              <a:ext uri="{FF2B5EF4-FFF2-40B4-BE49-F238E27FC236}">
                <a16:creationId xmlns:a16="http://schemas.microsoft.com/office/drawing/2014/main" id="{5C18DAEC-F5F1-4D41-AA7C-A5BB2C06667A}"/>
              </a:ext>
            </a:extLst>
          </p:cNvPr>
          <p:cNvSpPr>
            <a:spLocks noGrp="1"/>
          </p:cNvSpPr>
          <p:nvPr>
            <p:ph idx="1"/>
          </p:nvPr>
        </p:nvSpPr>
        <p:spPr/>
        <p:txBody>
          <a:bodyPr>
            <a:normAutofit fontScale="85000" lnSpcReduction="20000"/>
          </a:bodyPr>
          <a:lstStyle/>
          <a:p>
            <a:r>
              <a:rPr lang="en-US" dirty="0"/>
              <a:t>Will find out what is the problem in your body and will suggest the best doctors around your area.</a:t>
            </a:r>
          </a:p>
          <a:p>
            <a:r>
              <a:rPr lang="en-US" dirty="0"/>
              <a:t>Will book an appointment on time desired and ok for you.</a:t>
            </a:r>
          </a:p>
          <a:p>
            <a:r>
              <a:rPr lang="en-US" dirty="0"/>
              <a:t>Real time tracking of your token and time left for your turn.</a:t>
            </a:r>
          </a:p>
          <a:p>
            <a:r>
              <a:rPr lang="en-US" dirty="0"/>
              <a:t>Will choose best possible paths to the hospital with high quality maps integrated.</a:t>
            </a:r>
          </a:p>
          <a:p>
            <a:r>
              <a:rPr lang="en-US" dirty="0"/>
              <a:t>Will provide all your medical history to doctor.</a:t>
            </a:r>
          </a:p>
          <a:p>
            <a:r>
              <a:rPr lang="en-US" dirty="0"/>
              <a:t>Once the doctor writes the prescription, the list will directly go to the pharmacy.</a:t>
            </a:r>
          </a:p>
          <a:p>
            <a:r>
              <a:rPr lang="en-US" dirty="0"/>
              <a:t>With the estimated  time remaining , you can directly go to the pharmacy after the time and collect the medicines.</a:t>
            </a:r>
          </a:p>
          <a:p>
            <a:r>
              <a:rPr lang="en-US" dirty="0"/>
              <a:t>In case of tests need to be done, the diagnostic center details will be notified.</a:t>
            </a:r>
          </a:p>
          <a:p>
            <a:r>
              <a:rPr lang="en-US" dirty="0"/>
              <a:t>If wanted, appointment will be booked </a:t>
            </a:r>
          </a:p>
          <a:p>
            <a:r>
              <a:rPr lang="en-US" dirty="0"/>
              <a:t>Will receive notifications, once the reports are ready.</a:t>
            </a:r>
          </a:p>
          <a:p>
            <a:pPr marL="0" indent="0">
              <a:buNone/>
            </a:pPr>
            <a:endParaRPr lang="en-IN" dirty="0"/>
          </a:p>
        </p:txBody>
      </p:sp>
    </p:spTree>
    <p:extLst>
      <p:ext uri="{BB962C8B-B14F-4D97-AF65-F5344CB8AC3E}">
        <p14:creationId xmlns:p14="http://schemas.microsoft.com/office/powerpoint/2010/main" val="334235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124DDA-6772-40FB-99EF-A928738F1234}"/>
              </a:ext>
            </a:extLst>
          </p:cNvPr>
          <p:cNvSpPr>
            <a:spLocks noGrp="1"/>
          </p:cNvSpPr>
          <p:nvPr>
            <p:ph idx="1"/>
          </p:nvPr>
        </p:nvSpPr>
        <p:spPr/>
        <p:txBody>
          <a:bodyPr/>
          <a:lstStyle/>
          <a:p>
            <a:r>
              <a:rPr lang="en-US" dirty="0"/>
              <a:t>If needed, for second opinion, user can contact other doctors online through high quality video calling or chat.</a:t>
            </a:r>
          </a:p>
          <a:p>
            <a:r>
              <a:rPr lang="en-US" dirty="0"/>
              <a:t>Alerts will be given to indicate the time of medicine.</a:t>
            </a:r>
          </a:p>
          <a:p>
            <a:r>
              <a:rPr lang="en-US" dirty="0"/>
              <a:t>Will notify the quantity of the medicine left.</a:t>
            </a:r>
          </a:p>
          <a:p>
            <a:r>
              <a:rPr lang="en-US" dirty="0"/>
              <a:t>Will update you on the next visit to doctor.</a:t>
            </a:r>
          </a:p>
          <a:p>
            <a:endParaRPr lang="en-US" dirty="0"/>
          </a:p>
        </p:txBody>
      </p:sp>
    </p:spTree>
    <p:extLst>
      <p:ext uri="{BB962C8B-B14F-4D97-AF65-F5344CB8AC3E}">
        <p14:creationId xmlns:p14="http://schemas.microsoft.com/office/powerpoint/2010/main" val="1735186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E495-9940-4A18-A9E4-16ED26A5221F}"/>
              </a:ext>
            </a:extLst>
          </p:cNvPr>
          <p:cNvSpPr>
            <a:spLocks noGrp="1"/>
          </p:cNvSpPr>
          <p:nvPr>
            <p:ph type="title"/>
          </p:nvPr>
        </p:nvSpPr>
        <p:spPr/>
        <p:txBody>
          <a:bodyPr/>
          <a:lstStyle/>
          <a:p>
            <a:r>
              <a:rPr lang="en-US" dirty="0"/>
              <a:t>Preface</a:t>
            </a:r>
            <a:endParaRPr lang="en-IN" dirty="0"/>
          </a:p>
        </p:txBody>
      </p:sp>
      <p:sp>
        <p:nvSpPr>
          <p:cNvPr id="3" name="Content Placeholder 2">
            <a:extLst>
              <a:ext uri="{FF2B5EF4-FFF2-40B4-BE49-F238E27FC236}">
                <a16:creationId xmlns:a16="http://schemas.microsoft.com/office/drawing/2014/main" id="{A4A244E6-FD86-42E7-8D63-005E95DFEC88}"/>
              </a:ext>
            </a:extLst>
          </p:cNvPr>
          <p:cNvSpPr>
            <a:spLocks noGrp="1"/>
          </p:cNvSpPr>
          <p:nvPr>
            <p:ph idx="1"/>
          </p:nvPr>
        </p:nvSpPr>
        <p:spPr/>
        <p:txBody>
          <a:bodyPr/>
          <a:lstStyle/>
          <a:p>
            <a:pPr marL="0" indent="0">
              <a:buNone/>
            </a:pPr>
            <a:r>
              <a:rPr lang="en-US" dirty="0"/>
              <a:t>  Before letting you read, I want to Thank few people, who helped me rewriting all these things.</a:t>
            </a:r>
          </a:p>
          <a:p>
            <a:pPr marL="0" indent="0">
              <a:buNone/>
            </a:pPr>
            <a:endParaRPr lang="en-US" dirty="0"/>
          </a:p>
          <a:p>
            <a:pPr marL="0" indent="0">
              <a:buNone/>
            </a:pPr>
            <a:r>
              <a:rPr lang="en-US" dirty="0"/>
              <a:t>To,</a:t>
            </a:r>
          </a:p>
          <a:p>
            <a:pPr marL="0" indent="0">
              <a:buNone/>
            </a:pPr>
            <a:r>
              <a:rPr lang="en-US" dirty="0"/>
              <a:t>Few people,</a:t>
            </a:r>
          </a:p>
          <a:p>
            <a:pPr marL="0" indent="0">
              <a:buNone/>
            </a:pPr>
            <a:endParaRPr lang="en-US" dirty="0"/>
          </a:p>
          <a:p>
            <a:pPr marL="0" indent="0">
              <a:buNone/>
            </a:pPr>
            <a:r>
              <a:rPr lang="en-US" dirty="0"/>
              <a:t>Thank you.</a:t>
            </a:r>
          </a:p>
        </p:txBody>
      </p:sp>
    </p:spTree>
    <p:extLst>
      <p:ext uri="{BB962C8B-B14F-4D97-AF65-F5344CB8AC3E}">
        <p14:creationId xmlns:p14="http://schemas.microsoft.com/office/powerpoint/2010/main" val="9421691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1CA51-9CBE-4E61-83FB-5CB4EEAA933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5CE373A3-5D7F-4B4E-8B77-16521220F827}"/>
              </a:ext>
            </a:extLst>
          </p:cNvPr>
          <p:cNvSpPr>
            <a:spLocks noGrp="1"/>
          </p:cNvSpPr>
          <p:nvPr>
            <p:ph idx="1"/>
          </p:nvPr>
        </p:nvSpPr>
        <p:spPr/>
        <p:txBody>
          <a:bodyPr/>
          <a:lstStyle/>
          <a:p>
            <a:r>
              <a:rPr lang="en-US" dirty="0"/>
              <a:t>If I have to wrap it up in a couple of sentences.</a:t>
            </a:r>
          </a:p>
          <a:p>
            <a:r>
              <a:rPr lang="en-US" dirty="0"/>
              <a:t>Best treatment will be available in all areas, including remote areas through online.</a:t>
            </a:r>
          </a:p>
          <a:p>
            <a:r>
              <a:rPr lang="en-US" dirty="0"/>
              <a:t>Quick and hassle free treatments.</a:t>
            </a:r>
          </a:p>
        </p:txBody>
      </p:sp>
    </p:spTree>
    <p:extLst>
      <p:ext uri="{BB962C8B-B14F-4D97-AF65-F5344CB8AC3E}">
        <p14:creationId xmlns:p14="http://schemas.microsoft.com/office/powerpoint/2010/main" val="769208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ADFD2-2DAE-4602-99CE-718E8C3372EC}"/>
              </a:ext>
            </a:extLst>
          </p:cNvPr>
          <p:cNvSpPr>
            <a:spLocks noGrp="1"/>
          </p:cNvSpPr>
          <p:nvPr>
            <p:ph type="title"/>
          </p:nvPr>
        </p:nvSpPr>
        <p:spPr/>
        <p:txBody>
          <a:bodyPr/>
          <a:lstStyle/>
          <a:p>
            <a:r>
              <a:rPr lang="en-US" dirty="0"/>
              <a:t>Release plan	</a:t>
            </a:r>
            <a:endParaRPr lang="en-IN" dirty="0"/>
          </a:p>
        </p:txBody>
      </p:sp>
      <p:sp>
        <p:nvSpPr>
          <p:cNvPr id="3" name="Content Placeholder 2">
            <a:extLst>
              <a:ext uri="{FF2B5EF4-FFF2-40B4-BE49-F238E27FC236}">
                <a16:creationId xmlns:a16="http://schemas.microsoft.com/office/drawing/2014/main" id="{BBD72FBF-0E0B-4CA1-A6F2-46C2ECB0D93D}"/>
              </a:ext>
            </a:extLst>
          </p:cNvPr>
          <p:cNvSpPr>
            <a:spLocks noGrp="1"/>
          </p:cNvSpPr>
          <p:nvPr>
            <p:ph idx="1"/>
          </p:nvPr>
        </p:nvSpPr>
        <p:spPr/>
        <p:txBody>
          <a:bodyPr/>
          <a:lstStyle/>
          <a:p>
            <a:r>
              <a:rPr lang="en-US" dirty="0"/>
              <a:t>The application will be released in phases and will be free for the users in initial phases.</a:t>
            </a:r>
          </a:p>
          <a:p>
            <a:r>
              <a:rPr lang="en-US" dirty="0"/>
              <a:t>The first phase includes my basic idea.</a:t>
            </a:r>
          </a:p>
          <a:p>
            <a:r>
              <a:rPr lang="en-US" dirty="0"/>
              <a:t>Second phase will contain online appointment booking by accessing your health data and online chat.</a:t>
            </a:r>
          </a:p>
          <a:p>
            <a:r>
              <a:rPr lang="en-US" dirty="0"/>
              <a:t>The tentative release of phase 1 is Aug 15 2017.</a:t>
            </a:r>
          </a:p>
          <a:p>
            <a:r>
              <a:rPr lang="en-US" dirty="0"/>
              <a:t>Well , see you in few days with the POC.</a:t>
            </a:r>
            <a:endParaRPr lang="en-IN" dirty="0"/>
          </a:p>
        </p:txBody>
      </p:sp>
    </p:spTree>
    <p:extLst>
      <p:ext uri="{BB962C8B-B14F-4D97-AF65-F5344CB8AC3E}">
        <p14:creationId xmlns:p14="http://schemas.microsoft.com/office/powerpoint/2010/main" val="1185868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6C49-A181-426F-9DF3-9F3B698872CD}"/>
              </a:ext>
            </a:extLst>
          </p:cNvPr>
          <p:cNvSpPr>
            <a:spLocks noGrp="1"/>
          </p:cNvSpPr>
          <p:nvPr>
            <p:ph type="title"/>
          </p:nvPr>
        </p:nvSpPr>
        <p:spPr/>
        <p:txBody>
          <a:bodyPr/>
          <a:lstStyle/>
          <a:p>
            <a:r>
              <a:rPr lang="en-US" dirty="0"/>
              <a:t>So, Lets Begin</a:t>
            </a:r>
            <a:endParaRPr lang="en-IN" dirty="0"/>
          </a:p>
        </p:txBody>
      </p:sp>
      <p:sp>
        <p:nvSpPr>
          <p:cNvPr id="3" name="Content Placeholder 2">
            <a:extLst>
              <a:ext uri="{FF2B5EF4-FFF2-40B4-BE49-F238E27FC236}">
                <a16:creationId xmlns:a16="http://schemas.microsoft.com/office/drawing/2014/main" id="{2D534CA9-F0B4-45C5-9EE1-ECED4F2F8433}"/>
              </a:ext>
            </a:extLst>
          </p:cNvPr>
          <p:cNvSpPr>
            <a:spLocks noGrp="1"/>
          </p:cNvSpPr>
          <p:nvPr>
            <p:ph idx="1"/>
          </p:nvPr>
        </p:nvSpPr>
        <p:spPr/>
        <p:txBody>
          <a:bodyPr/>
          <a:lstStyle/>
          <a:p>
            <a:r>
              <a:rPr lang="en-US" dirty="0"/>
              <a:t>I will handover the job of explaining the application to my virtual assistant  Lucky.</a:t>
            </a:r>
            <a:endParaRPr lang="en-IN" dirty="0"/>
          </a:p>
        </p:txBody>
      </p:sp>
    </p:spTree>
    <p:extLst>
      <p:ext uri="{BB962C8B-B14F-4D97-AF65-F5344CB8AC3E}">
        <p14:creationId xmlns:p14="http://schemas.microsoft.com/office/powerpoint/2010/main" val="3121918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D113F5-6464-4B56-9221-D303ED520D0B}"/>
              </a:ext>
            </a:extLst>
          </p:cNvPr>
          <p:cNvSpPr>
            <a:spLocks noGrp="1"/>
          </p:cNvSpPr>
          <p:nvPr>
            <p:ph idx="1"/>
          </p:nvPr>
        </p:nvSpPr>
        <p:spPr/>
        <p:txBody>
          <a:bodyPr/>
          <a:lstStyle/>
          <a:p>
            <a:r>
              <a:rPr lang="en-US" dirty="0"/>
              <a:t>Hi, I am Lucky.</a:t>
            </a:r>
          </a:p>
          <a:p>
            <a:pPr marL="0" indent="0">
              <a:buNone/>
            </a:pPr>
            <a:endParaRPr lang="en-US" dirty="0"/>
          </a:p>
          <a:p>
            <a:pPr marL="0" indent="0">
              <a:buNone/>
            </a:pPr>
            <a:r>
              <a:rPr lang="en-US" dirty="0"/>
              <a:t> Let me go through the boring stuff first before letting you know what I can do.</a:t>
            </a:r>
          </a:p>
          <a:p>
            <a:pPr marL="0" indent="0">
              <a:buNone/>
            </a:pPr>
            <a:r>
              <a:rPr lang="en-US" dirty="0"/>
              <a:t>Okay, I deal with your Health, that’s what I do.</a:t>
            </a:r>
          </a:p>
          <a:p>
            <a:pPr marL="0" indent="0">
              <a:buNone/>
            </a:pPr>
            <a:endParaRPr lang="en-US" dirty="0"/>
          </a:p>
          <a:p>
            <a:pPr marL="0" indent="0">
              <a:buNone/>
            </a:pPr>
            <a:r>
              <a:rPr lang="en-US" dirty="0"/>
              <a:t>I will be available soon in play store with name My medical Kit.</a:t>
            </a:r>
          </a:p>
        </p:txBody>
      </p:sp>
    </p:spTree>
    <p:extLst>
      <p:ext uri="{BB962C8B-B14F-4D97-AF65-F5344CB8AC3E}">
        <p14:creationId xmlns:p14="http://schemas.microsoft.com/office/powerpoint/2010/main" val="2063915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847B9-436E-4D97-A42A-280DCB035077}"/>
              </a:ext>
            </a:extLst>
          </p:cNvPr>
          <p:cNvSpPr>
            <a:spLocks noGrp="1"/>
          </p:cNvSpPr>
          <p:nvPr>
            <p:ph type="title"/>
          </p:nvPr>
        </p:nvSpPr>
        <p:spPr/>
        <p:txBody>
          <a:bodyPr/>
          <a:lstStyle/>
          <a:p>
            <a:r>
              <a:rPr lang="en-US" dirty="0"/>
              <a:t>Visiting hospital and treatment steps – Present Scenario</a:t>
            </a:r>
            <a:endParaRPr lang="en-IN" dirty="0"/>
          </a:p>
        </p:txBody>
      </p:sp>
      <p:sp>
        <p:nvSpPr>
          <p:cNvPr id="3" name="Content Placeholder 2">
            <a:extLst>
              <a:ext uri="{FF2B5EF4-FFF2-40B4-BE49-F238E27FC236}">
                <a16:creationId xmlns:a16="http://schemas.microsoft.com/office/drawing/2014/main" id="{8C942803-E16B-4DF3-9812-C2FB1201F820}"/>
              </a:ext>
            </a:extLst>
          </p:cNvPr>
          <p:cNvSpPr>
            <a:spLocks noGrp="1"/>
          </p:cNvSpPr>
          <p:nvPr>
            <p:ph idx="1"/>
          </p:nvPr>
        </p:nvSpPr>
        <p:spPr/>
        <p:txBody>
          <a:bodyPr>
            <a:normAutofit fontScale="55000" lnSpcReduction="20000"/>
          </a:bodyPr>
          <a:lstStyle/>
          <a:p>
            <a:r>
              <a:rPr lang="en-US" dirty="0"/>
              <a:t>Feel the pain.</a:t>
            </a:r>
          </a:p>
          <a:p>
            <a:r>
              <a:rPr lang="en-US" dirty="0"/>
              <a:t>Take the medicine that any near by medical shop provides.</a:t>
            </a:r>
          </a:p>
          <a:p>
            <a:r>
              <a:rPr lang="en-US" dirty="0"/>
              <a:t>Feel the pain again.</a:t>
            </a:r>
          </a:p>
          <a:p>
            <a:r>
              <a:rPr lang="en-US" dirty="0"/>
              <a:t>Go to a clinic </a:t>
            </a:r>
          </a:p>
          <a:p>
            <a:r>
              <a:rPr lang="en-US" dirty="0"/>
              <a:t>Take a token</a:t>
            </a:r>
          </a:p>
          <a:p>
            <a:r>
              <a:rPr lang="en-US" dirty="0"/>
              <a:t>Wait a hell lot of time</a:t>
            </a:r>
          </a:p>
          <a:p>
            <a:r>
              <a:rPr lang="en-US" dirty="0"/>
              <a:t>Meet Doctor</a:t>
            </a:r>
          </a:p>
          <a:p>
            <a:r>
              <a:rPr lang="en-US" dirty="0"/>
              <a:t>Forget explaining the whole thing</a:t>
            </a:r>
          </a:p>
          <a:p>
            <a:r>
              <a:rPr lang="en-US" dirty="0"/>
              <a:t>Take the prescription</a:t>
            </a:r>
          </a:p>
          <a:p>
            <a:r>
              <a:rPr lang="en-US" dirty="0"/>
              <a:t>Go to medical shop</a:t>
            </a:r>
          </a:p>
          <a:p>
            <a:r>
              <a:rPr lang="en-US" dirty="0"/>
              <a:t>Wait there </a:t>
            </a:r>
          </a:p>
          <a:p>
            <a:r>
              <a:rPr lang="en-US" dirty="0"/>
              <a:t>Wait there</a:t>
            </a:r>
          </a:p>
          <a:p>
            <a:r>
              <a:rPr lang="en-US" dirty="0"/>
              <a:t>Wait there….you know what I mean</a:t>
            </a:r>
          </a:p>
          <a:p>
            <a:r>
              <a:rPr lang="en-US" dirty="0"/>
              <a:t>Get your medicines</a:t>
            </a:r>
          </a:p>
          <a:p>
            <a:r>
              <a:rPr lang="en-US" dirty="0"/>
              <a:t>Get out of there.</a:t>
            </a:r>
          </a:p>
          <a:p>
            <a:endParaRPr lang="en-IN" dirty="0"/>
          </a:p>
        </p:txBody>
      </p:sp>
    </p:spTree>
    <p:extLst>
      <p:ext uri="{BB962C8B-B14F-4D97-AF65-F5344CB8AC3E}">
        <p14:creationId xmlns:p14="http://schemas.microsoft.com/office/powerpoint/2010/main" val="3630173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25E99-325A-4FD0-8C91-896A5E1D7EF9}"/>
              </a:ext>
            </a:extLst>
          </p:cNvPr>
          <p:cNvSpPr>
            <a:spLocks noGrp="1"/>
          </p:cNvSpPr>
          <p:nvPr>
            <p:ph type="title"/>
          </p:nvPr>
        </p:nvSpPr>
        <p:spPr/>
        <p:txBody>
          <a:bodyPr/>
          <a:lstStyle/>
          <a:p>
            <a:r>
              <a:rPr lang="en-US" dirty="0"/>
              <a:t>continuing</a:t>
            </a:r>
            <a:endParaRPr lang="en-IN" dirty="0"/>
          </a:p>
        </p:txBody>
      </p:sp>
      <p:sp>
        <p:nvSpPr>
          <p:cNvPr id="3" name="Content Placeholder 2">
            <a:extLst>
              <a:ext uri="{FF2B5EF4-FFF2-40B4-BE49-F238E27FC236}">
                <a16:creationId xmlns:a16="http://schemas.microsoft.com/office/drawing/2014/main" id="{A3AECB63-03D8-4C98-82CE-F8F2C2D5A9D1}"/>
              </a:ext>
            </a:extLst>
          </p:cNvPr>
          <p:cNvSpPr>
            <a:spLocks noGrp="1"/>
          </p:cNvSpPr>
          <p:nvPr>
            <p:ph idx="1"/>
          </p:nvPr>
        </p:nvSpPr>
        <p:spPr/>
        <p:txBody>
          <a:bodyPr/>
          <a:lstStyle/>
          <a:p>
            <a:pPr marL="0" indent="0">
              <a:buNone/>
            </a:pPr>
            <a:r>
              <a:rPr lang="en-US" dirty="0"/>
              <a:t>Forgot to mention, suppose if either you are sick  or doctor is money minded, they will ask you to get some tests done or worse case, getting operated, then you,</a:t>
            </a:r>
          </a:p>
          <a:p>
            <a:r>
              <a:rPr lang="en-US" dirty="0"/>
              <a:t>Go to diagnostic center.</a:t>
            </a:r>
          </a:p>
          <a:p>
            <a:r>
              <a:rPr lang="en-US" dirty="0"/>
              <a:t>Introduce yourself</a:t>
            </a:r>
          </a:p>
          <a:p>
            <a:r>
              <a:rPr lang="en-US" dirty="0"/>
              <a:t>Wait hell of a time</a:t>
            </a:r>
          </a:p>
          <a:p>
            <a:r>
              <a:rPr lang="en-US" dirty="0"/>
              <a:t>Get the tests done</a:t>
            </a:r>
          </a:p>
          <a:p>
            <a:r>
              <a:rPr lang="en-US" dirty="0"/>
              <a:t>Visit twice or thrice the center, </a:t>
            </a:r>
          </a:p>
          <a:p>
            <a:r>
              <a:rPr lang="en-US" dirty="0"/>
              <a:t>Get  the reports</a:t>
            </a:r>
            <a:endParaRPr lang="en-IN" dirty="0"/>
          </a:p>
        </p:txBody>
      </p:sp>
    </p:spTree>
    <p:extLst>
      <p:ext uri="{BB962C8B-B14F-4D97-AF65-F5344CB8AC3E}">
        <p14:creationId xmlns:p14="http://schemas.microsoft.com/office/powerpoint/2010/main" val="195131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10B19-68DA-4293-87D3-1C00141B951B}"/>
              </a:ext>
            </a:extLst>
          </p:cNvPr>
          <p:cNvSpPr>
            <a:spLocks noGrp="1"/>
          </p:cNvSpPr>
          <p:nvPr>
            <p:ph type="title"/>
          </p:nvPr>
        </p:nvSpPr>
        <p:spPr/>
        <p:txBody>
          <a:bodyPr/>
          <a:lstStyle/>
          <a:p>
            <a:r>
              <a:rPr lang="en-US" dirty="0"/>
              <a:t>Still continuing</a:t>
            </a:r>
            <a:endParaRPr lang="en-IN" dirty="0"/>
          </a:p>
        </p:txBody>
      </p:sp>
      <p:sp>
        <p:nvSpPr>
          <p:cNvPr id="3" name="Content Placeholder 2">
            <a:extLst>
              <a:ext uri="{FF2B5EF4-FFF2-40B4-BE49-F238E27FC236}">
                <a16:creationId xmlns:a16="http://schemas.microsoft.com/office/drawing/2014/main" id="{279CBC1D-303F-4FEB-80A4-8EE0677FBCE6}"/>
              </a:ext>
            </a:extLst>
          </p:cNvPr>
          <p:cNvSpPr>
            <a:spLocks noGrp="1"/>
          </p:cNvSpPr>
          <p:nvPr>
            <p:ph idx="1"/>
          </p:nvPr>
        </p:nvSpPr>
        <p:spPr/>
        <p:txBody>
          <a:bodyPr/>
          <a:lstStyle/>
          <a:p>
            <a:r>
              <a:rPr lang="en-US" dirty="0"/>
              <a:t>Suppose, Doctor asks you to get operated, Do you know for sure that he is thinking of your health or just his money ?</a:t>
            </a:r>
          </a:p>
          <a:p>
            <a:r>
              <a:rPr lang="en-US" dirty="0"/>
              <a:t>Okay, he is a good doctor, who cares about you daily, once you return from hospital.</a:t>
            </a:r>
          </a:p>
          <a:p>
            <a:r>
              <a:rPr lang="en-US" dirty="0"/>
              <a:t>Oh, Do you know that we could have health insurance ?.</a:t>
            </a:r>
          </a:p>
          <a:p>
            <a:pPr marL="0" indent="0">
              <a:buNone/>
            </a:pPr>
            <a:endParaRPr lang="en-US" dirty="0"/>
          </a:p>
          <a:p>
            <a:pPr marL="0" indent="0">
              <a:buNone/>
            </a:pPr>
            <a:r>
              <a:rPr lang="en-US" dirty="0"/>
              <a:t>Okay, before wrapping this thing , let me hand over it to my employer once, he has some serious story to tell.</a:t>
            </a:r>
          </a:p>
          <a:p>
            <a:endParaRPr lang="en-US" dirty="0"/>
          </a:p>
          <a:p>
            <a:pPr marL="0" indent="0">
              <a:buNone/>
            </a:pPr>
            <a:endParaRPr lang="en-IN" dirty="0"/>
          </a:p>
        </p:txBody>
      </p:sp>
    </p:spTree>
    <p:extLst>
      <p:ext uri="{BB962C8B-B14F-4D97-AF65-F5344CB8AC3E}">
        <p14:creationId xmlns:p14="http://schemas.microsoft.com/office/powerpoint/2010/main" val="2850578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EF84BA-674B-45BC-BAD7-4E5CF2BD5E09}"/>
              </a:ext>
            </a:extLst>
          </p:cNvPr>
          <p:cNvSpPr>
            <a:spLocks noGrp="1"/>
          </p:cNvSpPr>
          <p:nvPr>
            <p:ph idx="1"/>
          </p:nvPr>
        </p:nvSpPr>
        <p:spPr/>
        <p:txBody>
          <a:bodyPr/>
          <a:lstStyle/>
          <a:p>
            <a:pPr marL="0" indent="0">
              <a:buNone/>
            </a:pPr>
            <a:r>
              <a:rPr lang="en-US" dirty="0"/>
              <a:t>Hey guys,</a:t>
            </a:r>
          </a:p>
          <a:p>
            <a:pPr marL="0" indent="0">
              <a:buNone/>
            </a:pPr>
            <a:endParaRPr lang="en-US" dirty="0"/>
          </a:p>
          <a:p>
            <a:pPr marL="0" indent="0">
              <a:buNone/>
            </a:pPr>
            <a:r>
              <a:rPr lang="en-US" dirty="0"/>
              <a:t>I hope Lucky is not singing a lullaby for you.</a:t>
            </a:r>
          </a:p>
          <a:p>
            <a:pPr marL="0" indent="0">
              <a:buNone/>
            </a:pPr>
            <a:endParaRPr lang="en-US" dirty="0"/>
          </a:p>
          <a:p>
            <a:pPr marL="0" indent="0">
              <a:buNone/>
            </a:pPr>
            <a:r>
              <a:rPr lang="en-US" dirty="0"/>
              <a:t>Let me explain you in the next few slides, why I wanted to create this application in the first place.</a:t>
            </a:r>
            <a:endParaRPr lang="en-IN" dirty="0"/>
          </a:p>
        </p:txBody>
      </p:sp>
    </p:spTree>
    <p:extLst>
      <p:ext uri="{BB962C8B-B14F-4D97-AF65-F5344CB8AC3E}">
        <p14:creationId xmlns:p14="http://schemas.microsoft.com/office/powerpoint/2010/main" val="2620242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1553</Words>
  <Application>Microsoft Office PowerPoint</Application>
  <PresentationFormat>Widescreen</PresentationFormat>
  <Paragraphs>124</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My medical Kit</vt:lpstr>
      <vt:lpstr>Authors</vt:lpstr>
      <vt:lpstr>Preface</vt:lpstr>
      <vt:lpstr>So, Lets Begin</vt:lpstr>
      <vt:lpstr>PowerPoint Presentation</vt:lpstr>
      <vt:lpstr>Visiting hospital and treatment steps – Present Scenario</vt:lpstr>
      <vt:lpstr>continuing</vt:lpstr>
      <vt:lpstr>Still continuing</vt:lpstr>
      <vt:lpstr>PowerPoint Presentation</vt:lpstr>
      <vt:lpstr>PowerPoint Presentation</vt:lpstr>
      <vt:lpstr>PowerPoint Presentation</vt:lpstr>
      <vt:lpstr>PowerPoint Presentation</vt:lpstr>
      <vt:lpstr>Diagnosis</vt:lpstr>
      <vt:lpstr>Known Allergies </vt:lpstr>
      <vt:lpstr>Current Medications </vt:lpstr>
      <vt:lpstr>Past and Present Illnesses</vt:lpstr>
      <vt:lpstr>Medication History</vt:lpstr>
      <vt:lpstr>Current Doctors</vt:lpstr>
      <vt:lpstr>Emergency Contact Information</vt:lpstr>
      <vt:lpstr>Previous Surgeries</vt:lpstr>
      <vt:lpstr>Previous Hospitalizations</vt:lpstr>
      <vt:lpstr>Family Medical History</vt:lpstr>
      <vt:lpstr>Immunization Records</vt:lpstr>
      <vt:lpstr>Insurance Information</vt:lpstr>
      <vt:lpstr>How can it save lives ?</vt:lpstr>
      <vt:lpstr>PowerPoint Presentation</vt:lpstr>
      <vt:lpstr>PowerPoint Presentation</vt:lpstr>
      <vt:lpstr>Proposed steps for taking care of your health.</vt:lpstr>
      <vt:lpstr>PowerPoint Presentation</vt:lpstr>
      <vt:lpstr>Conclusion</vt:lpstr>
      <vt:lpstr>Release plan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Medical Kit</dc:title>
  <dc:creator>Satyanand</dc:creator>
  <cp:lastModifiedBy>Satyanand</cp:lastModifiedBy>
  <cp:revision>97</cp:revision>
  <dcterms:created xsi:type="dcterms:W3CDTF">2017-06-29T18:44:12Z</dcterms:created>
  <dcterms:modified xsi:type="dcterms:W3CDTF">2017-07-01T03:06:55Z</dcterms:modified>
</cp:coreProperties>
</file>