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155"/>
    <p:restoredTop sz="89796"/>
  </p:normalViewPr>
  <p:slideViewPr>
    <p:cSldViewPr snapToGrid="0" snapToObjects="1">
      <p:cViewPr varScale="1">
        <p:scale>
          <a:sx n="103" d="100"/>
          <a:sy n="103" d="100"/>
        </p:scale>
        <p:origin x="17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FE492-DA94-EB42-9178-99435F03997D}" type="datetimeFigureOut">
              <a:rPr lang="en-US" smtClean="0"/>
              <a:t>3/25/20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EFAE3-1060-7443-8283-CEDD8746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90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BERT image credits: http://</a:t>
            </a:r>
            <a:r>
              <a:rPr lang="en-US" dirty="0" err="1"/>
              <a:t>jalammar.github.io</a:t>
            </a:r>
            <a:r>
              <a:rPr lang="en-US" dirty="0"/>
              <a:t>/illustrated-</a:t>
            </a:r>
            <a:r>
              <a:rPr lang="en-US" dirty="0" err="1"/>
              <a:t>bert</a:t>
            </a:r>
            <a:r>
              <a:rPr lang="en-US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EFAE3-1060-7443-8283-CEDD87467E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2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90FA4-B681-154D-8214-95229D9F2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EDEAA0-99B8-4345-AC9F-6139A14C5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7ECD5-EC9B-314C-9F8B-9FDF824B9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9818-79F7-3544-B364-3C8CA7C65F13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2C799-75D9-8746-A34A-97D4E9C85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5F621-EB22-0340-A891-577435F27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9156-8E1C-0045-88C2-A74746D0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3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4F6FA-3C5A-CD4F-A9B2-F75A2513B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FC92E5-573C-B54D-9BE0-F1D372034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BD70F-DAD2-D84B-9297-75D2E749C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9818-79F7-3544-B364-3C8CA7C65F13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96115-82A6-0140-AB00-D7050A625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99E2E-9649-2644-A392-86222DC85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9156-8E1C-0045-88C2-A74746D0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70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D169BF-2885-9B4B-A51D-08750CCF7E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A43766-A0FD-DF46-A6DF-3C52C9E44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192FA-DEF3-0E42-BD75-404FED898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9818-79F7-3544-B364-3C8CA7C65F13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1CBE8-2741-6747-8D9D-D17291050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B517F-BF23-954E-BE26-5FEFBC17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9156-8E1C-0045-88C2-A74746D0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46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A5A8A-1C6A-BA47-8F70-6F835D624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A8AA5-F378-3248-B741-F7213388B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1C5BE-8A54-8744-BD06-835804CEF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9818-79F7-3544-B364-3C8CA7C65F13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A6BC8-A72F-154E-B577-2D0C92EBC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86A47-2892-EC4D-AF19-722166C9D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9156-8E1C-0045-88C2-A74746D0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5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5C39C-28AE-1141-A911-6B14087D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52176-5490-614F-8E48-19EAFB676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8DEF9-E547-404F-AF31-DC60761DD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9818-79F7-3544-B364-3C8CA7C65F13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518D9-23CF-2C40-B4CE-4D401E8C6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B0985-A697-784B-9FDE-BBB535B0E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9156-8E1C-0045-88C2-A74746D0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40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28389-E5B6-1946-B1D1-46418149F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EE107-1BAE-F846-8DAC-BFA4BB975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41F66E-F20C-1F47-B968-0D7167DC7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429AF-BBDD-A843-87BA-63EED9A8C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9818-79F7-3544-B364-3C8CA7C65F13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433FE-8F6E-D440-829A-209BD3748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DD1BD5-5652-D948-A511-B5F4AB7D2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9156-8E1C-0045-88C2-A74746D0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50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B491E-E762-EE42-AA23-96F7AAA3D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7C958-858C-674F-9AD3-B4788C7F4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512B5-CD21-8C4D-9497-B3DC3CE41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6E5426-383A-6449-A406-8AA8FB108E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6DC6A4-EC44-6748-B26A-1DA6794B5D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006F80-4C28-4B4A-AE48-146686BD8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9818-79F7-3544-B364-3C8CA7C65F13}" type="datetimeFigureOut">
              <a:rPr lang="en-US" smtClean="0"/>
              <a:t>3/25/20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A1581F-B125-E942-8872-1755F6BA4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589155-55D0-F742-8336-7AE7C57B0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9156-8E1C-0045-88C2-A74746D0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DDC68-4007-854D-AB7D-AAC967DDF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FA80B3-88CE-7742-8DF1-C32171FC1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9818-79F7-3544-B364-3C8CA7C65F13}" type="datetimeFigureOut">
              <a:rPr lang="en-US" smtClean="0"/>
              <a:t>3/25/20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B4F251-1522-0F45-92AB-9A86C867B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33F3AD-5DA5-5345-A536-F3E06CC54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9156-8E1C-0045-88C2-A74746D0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2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ECECE-A2B9-8944-9CBF-22DB97081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9818-79F7-3544-B364-3C8CA7C65F13}" type="datetimeFigureOut">
              <a:rPr lang="en-US" smtClean="0"/>
              <a:t>3/25/20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B20364-6402-3E44-B6AB-0CF429801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795A9-7695-BA4E-9F2E-60357CBB1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9156-8E1C-0045-88C2-A74746D0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255FB-FFFA-ED49-AFB0-1781D8E8A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BFD73-36CF-224C-A5DE-DB0366A0D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79D4FF-3421-2446-97FA-50C73323D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CCAB7-AC67-284C-8D4D-1135E2FFD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9818-79F7-3544-B364-3C8CA7C65F13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81601-58CA-574E-985D-3CEB86521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9B27B-6AAE-2641-ADBF-730E05DCE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9156-8E1C-0045-88C2-A74746D0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30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82DEE-6EAE-AF43-8570-F0D3B9588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B86314-B32E-0E45-A23C-1A00B81E65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0458B-67BE-D54D-8DC9-86AFB0FCC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88CF2-9E53-084D-A854-4EA8D9928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9818-79F7-3544-B364-3C8CA7C65F13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BBA1D-C173-1945-9502-D094989A1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F2CE1-8CA1-D945-BB5F-EB0D7C36E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9156-8E1C-0045-88C2-A74746D0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33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8442DB-9BF3-3046-A14F-E386F8EC3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BFE2E-1DAD-8347-9FE1-7CB259583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E691F-B64F-2649-84CA-8DA747AE5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D9818-79F7-3544-B364-3C8CA7C65F13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28272-3E77-EF4B-BF2F-CC8AFC7B2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E579B-1533-414C-9E7F-5D3B2943E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F9156-8E1C-0045-88C2-A74746D0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9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1C09058-13EE-404D-812E-CA9BE5991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314" y="2159242"/>
            <a:ext cx="2095500" cy="3098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57097F-F424-5946-8A03-3301F42A8EAE}"/>
              </a:ext>
            </a:extLst>
          </p:cNvPr>
          <p:cNvSpPr txBox="1"/>
          <p:nvPr/>
        </p:nvSpPr>
        <p:spPr>
          <a:xfrm>
            <a:off x="568410" y="1599957"/>
            <a:ext cx="284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Input: Cleaned WSJ article</a:t>
            </a:r>
          </a:p>
        </p:txBody>
      </p:sp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EFCC356-A231-F545-916B-2EC5F4368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142" y="2288987"/>
            <a:ext cx="2121350" cy="25997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CA1E4D-048A-E649-9814-E41346D9A629}"/>
              </a:ext>
            </a:extLst>
          </p:cNvPr>
          <p:cNvSpPr txBox="1"/>
          <p:nvPr/>
        </p:nvSpPr>
        <p:spPr>
          <a:xfrm>
            <a:off x="3495675" y="1618249"/>
            <a:ext cx="2468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Pre-Trained BERT Model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EC410B4E-081F-214A-8330-1B3F3E0C24C9}"/>
              </a:ext>
            </a:extLst>
          </p:cNvPr>
          <p:cNvSpPr/>
          <p:nvPr/>
        </p:nvSpPr>
        <p:spPr>
          <a:xfrm>
            <a:off x="3019490" y="3360352"/>
            <a:ext cx="662824" cy="272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75F08C-63D0-6548-9379-964AA08EC4C3}"/>
              </a:ext>
            </a:extLst>
          </p:cNvPr>
          <p:cNvSpPr txBox="1"/>
          <p:nvPr/>
        </p:nvSpPr>
        <p:spPr>
          <a:xfrm>
            <a:off x="6957887" y="1618249"/>
            <a:ext cx="107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Classifier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3B1CE3A-C002-8C4B-AFE7-085BD8DC93A5}"/>
              </a:ext>
            </a:extLst>
          </p:cNvPr>
          <p:cNvSpPr/>
          <p:nvPr/>
        </p:nvSpPr>
        <p:spPr>
          <a:xfrm>
            <a:off x="6679860" y="2284404"/>
            <a:ext cx="1626974" cy="284847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765017-1635-B341-9ADB-3BC59C48B157}"/>
              </a:ext>
            </a:extLst>
          </p:cNvPr>
          <p:cNvSpPr txBox="1"/>
          <p:nvPr/>
        </p:nvSpPr>
        <p:spPr>
          <a:xfrm>
            <a:off x="9440571" y="1622814"/>
            <a:ext cx="1643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 Label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29FF55B0-DC94-4D4E-B0E7-E666E063776F}"/>
              </a:ext>
            </a:extLst>
          </p:cNvPr>
          <p:cNvSpPr/>
          <p:nvPr/>
        </p:nvSpPr>
        <p:spPr>
          <a:xfrm>
            <a:off x="5791329" y="3355104"/>
            <a:ext cx="662824" cy="272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EDC47833-D706-B342-97C7-8E075DD49E78}"/>
              </a:ext>
            </a:extLst>
          </p:cNvPr>
          <p:cNvSpPr/>
          <p:nvPr/>
        </p:nvSpPr>
        <p:spPr>
          <a:xfrm>
            <a:off x="8515132" y="3355104"/>
            <a:ext cx="662824" cy="272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23D56A-B4DE-0B4D-80AF-3D941FE98854}"/>
              </a:ext>
            </a:extLst>
          </p:cNvPr>
          <p:cNvSpPr txBox="1"/>
          <p:nvPr/>
        </p:nvSpPr>
        <p:spPr>
          <a:xfrm>
            <a:off x="9440571" y="2284404"/>
            <a:ext cx="226127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/>
              <a:t>Corporate Earnings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Government Spending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Macro Outlook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Monetary Policy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Sovereign Military Conflict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endParaRPr 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ECDE46-42F1-D047-A09A-681D0B59F2FD}"/>
              </a:ext>
            </a:extLst>
          </p:cNvPr>
          <p:cNvSpPr txBox="1"/>
          <p:nvPr/>
        </p:nvSpPr>
        <p:spPr>
          <a:xfrm>
            <a:off x="6796088" y="2891206"/>
            <a:ext cx="13945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Linear layer + softmax for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384780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44</Words>
  <Application>Microsoft Macintosh PowerPoint</Application>
  <PresentationFormat>Widescreen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Arjun Srinivasan Ramani</dc:creator>
  <cp:lastModifiedBy>Arjun Srinivasan Ramani</cp:lastModifiedBy>
  <cp:revision>7</cp:revision>
  <dcterms:created xsi:type="dcterms:W3CDTF">2020-03-26T00:47:38Z</dcterms:created>
  <dcterms:modified xsi:type="dcterms:W3CDTF">2020-03-26T02:56:49Z</dcterms:modified>
</cp:coreProperties>
</file>