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61" r:id="rId6"/>
    <p:sldId id="271" r:id="rId7"/>
    <p:sldId id="263" r:id="rId8"/>
    <p:sldId id="264" r:id="rId9"/>
    <p:sldId id="272" r:id="rId10"/>
    <p:sldId id="267" r:id="rId11"/>
    <p:sldId id="265" r:id="rId12"/>
    <p:sldId id="266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y Tseng" initials="JT" lastIdx="1" clrIdx="0">
    <p:extLst>
      <p:ext uri="{19B8F6BF-5375-455C-9EA6-DF929625EA0E}">
        <p15:presenceInfo xmlns:p15="http://schemas.microsoft.com/office/powerpoint/2012/main" userId="ab34a3279515cc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2928" autoAdjust="0"/>
  </p:normalViewPr>
  <p:slideViewPr>
    <p:cSldViewPr snapToGrid="0" showGuides="1">
      <p:cViewPr varScale="1">
        <p:scale>
          <a:sx n="49" d="100"/>
          <a:sy n="49" d="100"/>
        </p:scale>
        <p:origin x="1452" y="36"/>
      </p:cViewPr>
      <p:guideLst>
        <p:guide orient="horz" pos="2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0BAC8-1B76-4F86-B908-7AF59287D7B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C62B2B3-AD08-4EFE-8D7C-12D55061F390}">
      <dgm:prSet phldrT="[Text]" custT="1"/>
      <dgm:spPr/>
      <dgm:t>
        <a:bodyPr/>
        <a:lstStyle/>
        <a:p>
          <a:r>
            <a:rPr lang="en-US" sz="1800" b="0" dirty="0"/>
            <a:t>Introduction</a:t>
          </a:r>
        </a:p>
      </dgm:t>
    </dgm:pt>
    <dgm:pt modelId="{DC880827-CE6A-4B67-8FCD-70CBE60BA031}" type="par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8C016959-F6EE-4667-885F-99649480DE26}" type="sib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F7F6BF48-8F63-429A-AACC-271D9554C9FA}">
      <dgm:prSet phldrT="[Text]" custT="1"/>
      <dgm:spPr/>
      <dgm:t>
        <a:bodyPr/>
        <a:lstStyle/>
        <a:p>
          <a:r>
            <a:rPr lang="en-US" sz="1800" b="0" dirty="0"/>
            <a:t>Exploratory Analysis</a:t>
          </a:r>
        </a:p>
      </dgm:t>
    </dgm:pt>
    <dgm:pt modelId="{2BE33436-97CC-486F-9161-73B616354391}" type="par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02F65C14-4DEC-4011-BAA6-166A42C65C70}" type="sib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CB96E09D-6FFC-48E8-9998-AF8CBA07A2C5}">
      <dgm:prSet phldrT="[Text]" custT="1"/>
      <dgm:spPr/>
      <dgm:t>
        <a:bodyPr/>
        <a:lstStyle/>
        <a:p>
          <a:r>
            <a:rPr lang="en-US" sz="1800" b="0" dirty="0"/>
            <a:t>Solution</a:t>
          </a:r>
        </a:p>
      </dgm:t>
    </dgm:pt>
    <dgm:pt modelId="{A7CB8568-E244-48E8-AECE-1D49413E4CBC}" type="par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13FE75F7-7143-4352-8D49-E3C19AE881BD}" type="sib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2E777BEA-3FB6-4339-9CEF-A7B196889FF3}" type="pres">
      <dgm:prSet presAssocID="{C810BAC8-1B76-4F86-B908-7AF59287D7B8}" presName="Name0" presStyleCnt="0">
        <dgm:presLayoutVars>
          <dgm:dir/>
          <dgm:animLvl val="lvl"/>
          <dgm:resizeHandles val="exact"/>
        </dgm:presLayoutVars>
      </dgm:prSet>
      <dgm:spPr/>
    </dgm:pt>
    <dgm:pt modelId="{2D057ADF-2BA0-4443-AC4B-DC7EC4541731}" type="pres">
      <dgm:prSet presAssocID="{C810BAC8-1B76-4F86-B908-7AF59287D7B8}" presName="dummy" presStyleCnt="0"/>
      <dgm:spPr/>
    </dgm:pt>
    <dgm:pt modelId="{10D7493B-0EA4-4AC0-BBB6-5D4AB2212E2B}" type="pres">
      <dgm:prSet presAssocID="{C810BAC8-1B76-4F86-B908-7AF59287D7B8}" presName="linH" presStyleCnt="0"/>
      <dgm:spPr/>
    </dgm:pt>
    <dgm:pt modelId="{5287B718-FE9B-4243-B69C-B0278AA0AD35}" type="pres">
      <dgm:prSet presAssocID="{C810BAC8-1B76-4F86-B908-7AF59287D7B8}" presName="padding1" presStyleCnt="0"/>
      <dgm:spPr/>
    </dgm:pt>
    <dgm:pt modelId="{C25D0E84-0409-406F-9B6F-CBE6F2F2F13A}" type="pres">
      <dgm:prSet presAssocID="{CC62B2B3-AD08-4EFE-8D7C-12D55061F390}" presName="linV" presStyleCnt="0"/>
      <dgm:spPr/>
    </dgm:pt>
    <dgm:pt modelId="{A1DD4C18-E288-4022-BFCE-1FE476CD9D26}" type="pres">
      <dgm:prSet presAssocID="{CC62B2B3-AD08-4EFE-8D7C-12D55061F390}" presName="spVertical1" presStyleCnt="0"/>
      <dgm:spPr/>
    </dgm:pt>
    <dgm:pt modelId="{56463433-ACC8-428A-81A6-48415D45CE51}" type="pres">
      <dgm:prSet presAssocID="{CC62B2B3-AD08-4EFE-8D7C-12D55061F390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9A3F9EF-A266-49B9-BF93-BBB43C166AEB}" type="pres">
      <dgm:prSet presAssocID="{CC62B2B3-AD08-4EFE-8D7C-12D55061F390}" presName="spVertical2" presStyleCnt="0"/>
      <dgm:spPr/>
    </dgm:pt>
    <dgm:pt modelId="{8578780B-FA16-4279-A96D-70BD82EBD167}" type="pres">
      <dgm:prSet presAssocID="{CC62B2B3-AD08-4EFE-8D7C-12D55061F390}" presName="spVertical3" presStyleCnt="0"/>
      <dgm:spPr/>
    </dgm:pt>
    <dgm:pt modelId="{8F33AFA2-E164-411C-B7BB-EB41C2634211}" type="pres">
      <dgm:prSet presAssocID="{8C016959-F6EE-4667-885F-99649480DE26}" presName="space" presStyleCnt="0"/>
      <dgm:spPr/>
    </dgm:pt>
    <dgm:pt modelId="{2AC84528-8DD3-45A5-AF5C-E141629B2D48}" type="pres">
      <dgm:prSet presAssocID="{F7F6BF48-8F63-429A-AACC-271D9554C9FA}" presName="linV" presStyleCnt="0"/>
      <dgm:spPr/>
    </dgm:pt>
    <dgm:pt modelId="{A8F8E023-318C-452D-ABED-74506A15A088}" type="pres">
      <dgm:prSet presAssocID="{F7F6BF48-8F63-429A-AACC-271D9554C9FA}" presName="spVertical1" presStyleCnt="0"/>
      <dgm:spPr/>
    </dgm:pt>
    <dgm:pt modelId="{53B43249-4F3F-4150-84FA-0AA7F0757386}" type="pres">
      <dgm:prSet presAssocID="{F7F6BF48-8F63-429A-AACC-271D9554C9FA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640377B-9654-4EE9-810F-DD131C07BFF1}" type="pres">
      <dgm:prSet presAssocID="{F7F6BF48-8F63-429A-AACC-271D9554C9FA}" presName="spVertical2" presStyleCnt="0"/>
      <dgm:spPr/>
    </dgm:pt>
    <dgm:pt modelId="{BA4ED727-ED8F-4542-BC49-813DD9931C0F}" type="pres">
      <dgm:prSet presAssocID="{F7F6BF48-8F63-429A-AACC-271D9554C9FA}" presName="spVertical3" presStyleCnt="0"/>
      <dgm:spPr/>
    </dgm:pt>
    <dgm:pt modelId="{179F0615-BD57-4B75-8CAC-5DBA8EE27DF1}" type="pres">
      <dgm:prSet presAssocID="{02F65C14-4DEC-4011-BAA6-166A42C65C70}" presName="space" presStyleCnt="0"/>
      <dgm:spPr/>
    </dgm:pt>
    <dgm:pt modelId="{685B4FCC-137F-4A29-BAEB-467A38A18BF1}" type="pres">
      <dgm:prSet presAssocID="{CB96E09D-6FFC-48E8-9998-AF8CBA07A2C5}" presName="linV" presStyleCnt="0"/>
      <dgm:spPr/>
    </dgm:pt>
    <dgm:pt modelId="{A8C460BC-E357-4C11-B168-5BFCD0339C47}" type="pres">
      <dgm:prSet presAssocID="{CB96E09D-6FFC-48E8-9998-AF8CBA07A2C5}" presName="spVertical1" presStyleCnt="0"/>
      <dgm:spPr/>
    </dgm:pt>
    <dgm:pt modelId="{7C103CEF-AAB1-407C-B306-79A8FEB00EF8}" type="pres">
      <dgm:prSet presAssocID="{CB96E09D-6FFC-48E8-9998-AF8CBA07A2C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461AC22-F6E9-49E3-B676-7E811FFF2616}" type="pres">
      <dgm:prSet presAssocID="{CB96E09D-6FFC-48E8-9998-AF8CBA07A2C5}" presName="spVertical2" presStyleCnt="0"/>
      <dgm:spPr/>
    </dgm:pt>
    <dgm:pt modelId="{49A2187A-7B23-4CAF-98EF-7820AEEE4578}" type="pres">
      <dgm:prSet presAssocID="{CB96E09D-6FFC-48E8-9998-AF8CBA07A2C5}" presName="spVertical3" presStyleCnt="0"/>
      <dgm:spPr/>
    </dgm:pt>
    <dgm:pt modelId="{2AA7F2BB-74CF-4E87-928A-4D64E85513D5}" type="pres">
      <dgm:prSet presAssocID="{C810BAC8-1B76-4F86-B908-7AF59287D7B8}" presName="padding2" presStyleCnt="0"/>
      <dgm:spPr/>
    </dgm:pt>
    <dgm:pt modelId="{F3BEE68B-0B34-4E4D-BF80-02CB9D5824B5}" type="pres">
      <dgm:prSet presAssocID="{C810BAC8-1B76-4F86-B908-7AF59287D7B8}" presName="negArrow" presStyleCnt="0"/>
      <dgm:spPr/>
    </dgm:pt>
    <dgm:pt modelId="{8A637B3D-392C-4220-B494-9AC9048ED3BF}" type="pres">
      <dgm:prSet presAssocID="{C810BAC8-1B76-4F86-B908-7AF59287D7B8}" presName="backgroundArrow" presStyleLbl="node1" presStyleIdx="0" presStyleCnt="1"/>
      <dgm:spPr/>
    </dgm:pt>
  </dgm:ptLst>
  <dgm:cxnLst>
    <dgm:cxn modelId="{8E57B560-3271-4C3E-97E3-0EBED78B09C8}" srcId="{C810BAC8-1B76-4F86-B908-7AF59287D7B8}" destId="{CC62B2B3-AD08-4EFE-8D7C-12D55061F390}" srcOrd="0" destOrd="0" parTransId="{DC880827-CE6A-4B67-8FCD-70CBE60BA031}" sibTransId="{8C016959-F6EE-4667-885F-99649480DE26}"/>
    <dgm:cxn modelId="{6D558D6A-0F90-40E7-BDE7-F3BCE5FABBCB}" type="presOf" srcId="{CB96E09D-6FFC-48E8-9998-AF8CBA07A2C5}" destId="{7C103CEF-AAB1-407C-B306-79A8FEB00EF8}" srcOrd="0" destOrd="0" presId="urn:microsoft.com/office/officeart/2005/8/layout/hProcess3"/>
    <dgm:cxn modelId="{3B2B7281-F25E-4FD0-B64D-AEF02A128268}" srcId="{C810BAC8-1B76-4F86-B908-7AF59287D7B8}" destId="{F7F6BF48-8F63-429A-AACC-271D9554C9FA}" srcOrd="1" destOrd="0" parTransId="{2BE33436-97CC-486F-9161-73B616354391}" sibTransId="{02F65C14-4DEC-4011-BAA6-166A42C65C70}"/>
    <dgm:cxn modelId="{C95D64AF-DAE0-4E68-A5CA-F165610D2892}" type="presOf" srcId="{C810BAC8-1B76-4F86-B908-7AF59287D7B8}" destId="{2E777BEA-3FB6-4339-9CEF-A7B196889FF3}" srcOrd="0" destOrd="0" presId="urn:microsoft.com/office/officeart/2005/8/layout/hProcess3"/>
    <dgm:cxn modelId="{979909B1-CF31-44E1-9C7D-5FB800E837CF}" type="presOf" srcId="{CC62B2B3-AD08-4EFE-8D7C-12D55061F390}" destId="{56463433-ACC8-428A-81A6-48415D45CE51}" srcOrd="0" destOrd="0" presId="urn:microsoft.com/office/officeart/2005/8/layout/hProcess3"/>
    <dgm:cxn modelId="{F80C6CB8-AADB-45F6-A3D0-2468BF0BBB62}" srcId="{C810BAC8-1B76-4F86-B908-7AF59287D7B8}" destId="{CB96E09D-6FFC-48E8-9998-AF8CBA07A2C5}" srcOrd="2" destOrd="0" parTransId="{A7CB8568-E244-48E8-AECE-1D49413E4CBC}" sibTransId="{13FE75F7-7143-4352-8D49-E3C19AE881BD}"/>
    <dgm:cxn modelId="{EBA646C7-B00B-41F7-9B11-F752FAC4E069}" type="presOf" srcId="{F7F6BF48-8F63-429A-AACC-271D9554C9FA}" destId="{53B43249-4F3F-4150-84FA-0AA7F0757386}" srcOrd="0" destOrd="0" presId="urn:microsoft.com/office/officeart/2005/8/layout/hProcess3"/>
    <dgm:cxn modelId="{62A405B5-3FBB-4D1B-9587-A847D70DA5BB}" type="presParOf" srcId="{2E777BEA-3FB6-4339-9CEF-A7B196889FF3}" destId="{2D057ADF-2BA0-4443-AC4B-DC7EC4541731}" srcOrd="0" destOrd="0" presId="urn:microsoft.com/office/officeart/2005/8/layout/hProcess3"/>
    <dgm:cxn modelId="{5AABD4E4-6137-488A-A7F2-F12397E2AFBC}" type="presParOf" srcId="{2E777BEA-3FB6-4339-9CEF-A7B196889FF3}" destId="{10D7493B-0EA4-4AC0-BBB6-5D4AB2212E2B}" srcOrd="1" destOrd="0" presId="urn:microsoft.com/office/officeart/2005/8/layout/hProcess3"/>
    <dgm:cxn modelId="{5892EF35-1D87-4786-A30E-4D85DC60A72E}" type="presParOf" srcId="{10D7493B-0EA4-4AC0-BBB6-5D4AB2212E2B}" destId="{5287B718-FE9B-4243-B69C-B0278AA0AD35}" srcOrd="0" destOrd="0" presId="urn:microsoft.com/office/officeart/2005/8/layout/hProcess3"/>
    <dgm:cxn modelId="{7FB23CBA-5675-4AD9-906D-E98CF1CECFC7}" type="presParOf" srcId="{10D7493B-0EA4-4AC0-BBB6-5D4AB2212E2B}" destId="{C25D0E84-0409-406F-9B6F-CBE6F2F2F13A}" srcOrd="1" destOrd="0" presId="urn:microsoft.com/office/officeart/2005/8/layout/hProcess3"/>
    <dgm:cxn modelId="{5340CF54-688B-4868-A842-3529FD663648}" type="presParOf" srcId="{C25D0E84-0409-406F-9B6F-CBE6F2F2F13A}" destId="{A1DD4C18-E288-4022-BFCE-1FE476CD9D26}" srcOrd="0" destOrd="0" presId="urn:microsoft.com/office/officeart/2005/8/layout/hProcess3"/>
    <dgm:cxn modelId="{18FD39AC-C809-4770-94E5-A201ED393EAD}" type="presParOf" srcId="{C25D0E84-0409-406F-9B6F-CBE6F2F2F13A}" destId="{56463433-ACC8-428A-81A6-48415D45CE51}" srcOrd="1" destOrd="0" presId="urn:microsoft.com/office/officeart/2005/8/layout/hProcess3"/>
    <dgm:cxn modelId="{FC0DC1F7-0A1A-4800-A247-36F6F1785C69}" type="presParOf" srcId="{C25D0E84-0409-406F-9B6F-CBE6F2F2F13A}" destId="{E9A3F9EF-A266-49B9-BF93-BBB43C166AEB}" srcOrd="2" destOrd="0" presId="urn:microsoft.com/office/officeart/2005/8/layout/hProcess3"/>
    <dgm:cxn modelId="{0CA8941B-64C3-4808-B01D-8252F358AA1F}" type="presParOf" srcId="{C25D0E84-0409-406F-9B6F-CBE6F2F2F13A}" destId="{8578780B-FA16-4279-A96D-70BD82EBD167}" srcOrd="3" destOrd="0" presId="urn:microsoft.com/office/officeart/2005/8/layout/hProcess3"/>
    <dgm:cxn modelId="{B3CF1051-4B19-4C8A-A6FB-549F1BEEA2CF}" type="presParOf" srcId="{10D7493B-0EA4-4AC0-BBB6-5D4AB2212E2B}" destId="{8F33AFA2-E164-411C-B7BB-EB41C2634211}" srcOrd="2" destOrd="0" presId="urn:microsoft.com/office/officeart/2005/8/layout/hProcess3"/>
    <dgm:cxn modelId="{CBA1F823-5A4E-4081-8064-830DB97C2EBC}" type="presParOf" srcId="{10D7493B-0EA4-4AC0-BBB6-5D4AB2212E2B}" destId="{2AC84528-8DD3-45A5-AF5C-E141629B2D48}" srcOrd="3" destOrd="0" presId="urn:microsoft.com/office/officeart/2005/8/layout/hProcess3"/>
    <dgm:cxn modelId="{C79BA5D7-FC93-4CD4-A9AA-F6F0AA6D2987}" type="presParOf" srcId="{2AC84528-8DD3-45A5-AF5C-E141629B2D48}" destId="{A8F8E023-318C-452D-ABED-74506A15A088}" srcOrd="0" destOrd="0" presId="urn:microsoft.com/office/officeart/2005/8/layout/hProcess3"/>
    <dgm:cxn modelId="{50DA0901-9571-4A4F-8165-309B95AF1982}" type="presParOf" srcId="{2AC84528-8DD3-45A5-AF5C-E141629B2D48}" destId="{53B43249-4F3F-4150-84FA-0AA7F0757386}" srcOrd="1" destOrd="0" presId="urn:microsoft.com/office/officeart/2005/8/layout/hProcess3"/>
    <dgm:cxn modelId="{A3D2BC59-5E8F-454B-9080-0C1962F1172F}" type="presParOf" srcId="{2AC84528-8DD3-45A5-AF5C-E141629B2D48}" destId="{C640377B-9654-4EE9-810F-DD131C07BFF1}" srcOrd="2" destOrd="0" presId="urn:microsoft.com/office/officeart/2005/8/layout/hProcess3"/>
    <dgm:cxn modelId="{6F2674B4-F1CC-4EEF-B152-12A1C90C5241}" type="presParOf" srcId="{2AC84528-8DD3-45A5-AF5C-E141629B2D48}" destId="{BA4ED727-ED8F-4542-BC49-813DD9931C0F}" srcOrd="3" destOrd="0" presId="urn:microsoft.com/office/officeart/2005/8/layout/hProcess3"/>
    <dgm:cxn modelId="{3CAC88F6-87EA-4C1C-A954-0A418720FAE6}" type="presParOf" srcId="{10D7493B-0EA4-4AC0-BBB6-5D4AB2212E2B}" destId="{179F0615-BD57-4B75-8CAC-5DBA8EE27DF1}" srcOrd="4" destOrd="0" presId="urn:microsoft.com/office/officeart/2005/8/layout/hProcess3"/>
    <dgm:cxn modelId="{3412AB89-135D-4DFB-85BA-EF129C60259F}" type="presParOf" srcId="{10D7493B-0EA4-4AC0-BBB6-5D4AB2212E2B}" destId="{685B4FCC-137F-4A29-BAEB-467A38A18BF1}" srcOrd="5" destOrd="0" presId="urn:microsoft.com/office/officeart/2005/8/layout/hProcess3"/>
    <dgm:cxn modelId="{A29033EF-3FAB-4CCA-8062-A00E028701D5}" type="presParOf" srcId="{685B4FCC-137F-4A29-BAEB-467A38A18BF1}" destId="{A8C460BC-E357-4C11-B168-5BFCD0339C47}" srcOrd="0" destOrd="0" presId="urn:microsoft.com/office/officeart/2005/8/layout/hProcess3"/>
    <dgm:cxn modelId="{B2866366-0A27-44C4-B141-21FBA98A71FD}" type="presParOf" srcId="{685B4FCC-137F-4A29-BAEB-467A38A18BF1}" destId="{7C103CEF-AAB1-407C-B306-79A8FEB00EF8}" srcOrd="1" destOrd="0" presId="urn:microsoft.com/office/officeart/2005/8/layout/hProcess3"/>
    <dgm:cxn modelId="{6755D1A0-04E0-45DC-ABA0-123C5076D616}" type="presParOf" srcId="{685B4FCC-137F-4A29-BAEB-467A38A18BF1}" destId="{B461AC22-F6E9-49E3-B676-7E811FFF2616}" srcOrd="2" destOrd="0" presId="urn:microsoft.com/office/officeart/2005/8/layout/hProcess3"/>
    <dgm:cxn modelId="{471BCA30-4222-4EA4-860C-4C28BF28423D}" type="presParOf" srcId="{685B4FCC-137F-4A29-BAEB-467A38A18BF1}" destId="{49A2187A-7B23-4CAF-98EF-7820AEEE4578}" srcOrd="3" destOrd="0" presId="urn:microsoft.com/office/officeart/2005/8/layout/hProcess3"/>
    <dgm:cxn modelId="{50946277-537A-400A-9C3B-6A886BC26073}" type="presParOf" srcId="{10D7493B-0EA4-4AC0-BBB6-5D4AB2212E2B}" destId="{2AA7F2BB-74CF-4E87-928A-4D64E85513D5}" srcOrd="6" destOrd="0" presId="urn:microsoft.com/office/officeart/2005/8/layout/hProcess3"/>
    <dgm:cxn modelId="{F1F4A546-BD56-4CD9-BD84-CA72B4A2CF65}" type="presParOf" srcId="{10D7493B-0EA4-4AC0-BBB6-5D4AB2212E2B}" destId="{F3BEE68B-0B34-4E4D-BF80-02CB9D5824B5}" srcOrd="7" destOrd="0" presId="urn:microsoft.com/office/officeart/2005/8/layout/hProcess3"/>
    <dgm:cxn modelId="{4DCB0D71-0E61-48A2-AD31-83D087D2DC01}" type="presParOf" srcId="{10D7493B-0EA4-4AC0-BBB6-5D4AB2212E2B}" destId="{8A637B3D-392C-4220-B494-9AC9048ED3BF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810BAC8-1B76-4F86-B908-7AF59287D7B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C62B2B3-AD08-4EFE-8D7C-12D55061F390}">
      <dgm:prSet phldrT="[Text]" custT="1"/>
      <dgm:spPr/>
      <dgm:t>
        <a:bodyPr/>
        <a:lstStyle/>
        <a:p>
          <a:r>
            <a:rPr lang="en-US" sz="1800" b="0" dirty="0"/>
            <a:t>Introduction</a:t>
          </a:r>
        </a:p>
      </dgm:t>
    </dgm:pt>
    <dgm:pt modelId="{DC880827-CE6A-4B67-8FCD-70CBE60BA031}" type="par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8C016959-F6EE-4667-885F-99649480DE26}" type="sib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F7F6BF48-8F63-429A-AACC-271D9554C9FA}">
      <dgm:prSet phldrT="[Text]" custT="1"/>
      <dgm:spPr/>
      <dgm:t>
        <a:bodyPr/>
        <a:lstStyle/>
        <a:p>
          <a:r>
            <a:rPr lang="en-US" sz="1800" b="0" dirty="0"/>
            <a:t>Exploratory Analysis</a:t>
          </a:r>
        </a:p>
      </dgm:t>
    </dgm:pt>
    <dgm:pt modelId="{2BE33436-97CC-486F-9161-73B616354391}" type="par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02F65C14-4DEC-4011-BAA6-166A42C65C70}" type="sib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CB96E09D-6FFC-48E8-9998-AF8CBA07A2C5}">
      <dgm:prSet phldrT="[Text]" custT="1"/>
      <dgm:spPr/>
      <dgm:t>
        <a:bodyPr/>
        <a:lstStyle/>
        <a:p>
          <a:r>
            <a:rPr lang="en-US" sz="1800" b="1" dirty="0"/>
            <a:t>Solution</a:t>
          </a:r>
        </a:p>
      </dgm:t>
    </dgm:pt>
    <dgm:pt modelId="{A7CB8568-E244-48E8-AECE-1D49413E4CBC}" type="par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13FE75F7-7143-4352-8D49-E3C19AE881BD}" type="sib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2E777BEA-3FB6-4339-9CEF-A7B196889FF3}" type="pres">
      <dgm:prSet presAssocID="{C810BAC8-1B76-4F86-B908-7AF59287D7B8}" presName="Name0" presStyleCnt="0">
        <dgm:presLayoutVars>
          <dgm:dir/>
          <dgm:animLvl val="lvl"/>
          <dgm:resizeHandles val="exact"/>
        </dgm:presLayoutVars>
      </dgm:prSet>
      <dgm:spPr/>
    </dgm:pt>
    <dgm:pt modelId="{2D057ADF-2BA0-4443-AC4B-DC7EC4541731}" type="pres">
      <dgm:prSet presAssocID="{C810BAC8-1B76-4F86-B908-7AF59287D7B8}" presName="dummy" presStyleCnt="0"/>
      <dgm:spPr/>
    </dgm:pt>
    <dgm:pt modelId="{10D7493B-0EA4-4AC0-BBB6-5D4AB2212E2B}" type="pres">
      <dgm:prSet presAssocID="{C810BAC8-1B76-4F86-B908-7AF59287D7B8}" presName="linH" presStyleCnt="0"/>
      <dgm:spPr/>
    </dgm:pt>
    <dgm:pt modelId="{5287B718-FE9B-4243-B69C-B0278AA0AD35}" type="pres">
      <dgm:prSet presAssocID="{C810BAC8-1B76-4F86-B908-7AF59287D7B8}" presName="padding1" presStyleCnt="0"/>
      <dgm:spPr/>
    </dgm:pt>
    <dgm:pt modelId="{C25D0E84-0409-406F-9B6F-CBE6F2F2F13A}" type="pres">
      <dgm:prSet presAssocID="{CC62B2B3-AD08-4EFE-8D7C-12D55061F390}" presName="linV" presStyleCnt="0"/>
      <dgm:spPr/>
    </dgm:pt>
    <dgm:pt modelId="{A1DD4C18-E288-4022-BFCE-1FE476CD9D26}" type="pres">
      <dgm:prSet presAssocID="{CC62B2B3-AD08-4EFE-8D7C-12D55061F390}" presName="spVertical1" presStyleCnt="0"/>
      <dgm:spPr/>
    </dgm:pt>
    <dgm:pt modelId="{56463433-ACC8-428A-81A6-48415D45CE51}" type="pres">
      <dgm:prSet presAssocID="{CC62B2B3-AD08-4EFE-8D7C-12D55061F390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9A3F9EF-A266-49B9-BF93-BBB43C166AEB}" type="pres">
      <dgm:prSet presAssocID="{CC62B2B3-AD08-4EFE-8D7C-12D55061F390}" presName="spVertical2" presStyleCnt="0"/>
      <dgm:spPr/>
    </dgm:pt>
    <dgm:pt modelId="{8578780B-FA16-4279-A96D-70BD82EBD167}" type="pres">
      <dgm:prSet presAssocID="{CC62B2B3-AD08-4EFE-8D7C-12D55061F390}" presName="spVertical3" presStyleCnt="0"/>
      <dgm:spPr/>
    </dgm:pt>
    <dgm:pt modelId="{8F33AFA2-E164-411C-B7BB-EB41C2634211}" type="pres">
      <dgm:prSet presAssocID="{8C016959-F6EE-4667-885F-99649480DE26}" presName="space" presStyleCnt="0"/>
      <dgm:spPr/>
    </dgm:pt>
    <dgm:pt modelId="{2AC84528-8DD3-45A5-AF5C-E141629B2D48}" type="pres">
      <dgm:prSet presAssocID="{F7F6BF48-8F63-429A-AACC-271D9554C9FA}" presName="linV" presStyleCnt="0"/>
      <dgm:spPr/>
    </dgm:pt>
    <dgm:pt modelId="{A8F8E023-318C-452D-ABED-74506A15A088}" type="pres">
      <dgm:prSet presAssocID="{F7F6BF48-8F63-429A-AACC-271D9554C9FA}" presName="spVertical1" presStyleCnt="0"/>
      <dgm:spPr/>
    </dgm:pt>
    <dgm:pt modelId="{53B43249-4F3F-4150-84FA-0AA7F0757386}" type="pres">
      <dgm:prSet presAssocID="{F7F6BF48-8F63-429A-AACC-271D9554C9FA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640377B-9654-4EE9-810F-DD131C07BFF1}" type="pres">
      <dgm:prSet presAssocID="{F7F6BF48-8F63-429A-AACC-271D9554C9FA}" presName="spVertical2" presStyleCnt="0"/>
      <dgm:spPr/>
    </dgm:pt>
    <dgm:pt modelId="{BA4ED727-ED8F-4542-BC49-813DD9931C0F}" type="pres">
      <dgm:prSet presAssocID="{F7F6BF48-8F63-429A-AACC-271D9554C9FA}" presName="spVertical3" presStyleCnt="0"/>
      <dgm:spPr/>
    </dgm:pt>
    <dgm:pt modelId="{179F0615-BD57-4B75-8CAC-5DBA8EE27DF1}" type="pres">
      <dgm:prSet presAssocID="{02F65C14-4DEC-4011-BAA6-166A42C65C70}" presName="space" presStyleCnt="0"/>
      <dgm:spPr/>
    </dgm:pt>
    <dgm:pt modelId="{685B4FCC-137F-4A29-BAEB-467A38A18BF1}" type="pres">
      <dgm:prSet presAssocID="{CB96E09D-6FFC-48E8-9998-AF8CBA07A2C5}" presName="linV" presStyleCnt="0"/>
      <dgm:spPr/>
    </dgm:pt>
    <dgm:pt modelId="{A8C460BC-E357-4C11-B168-5BFCD0339C47}" type="pres">
      <dgm:prSet presAssocID="{CB96E09D-6FFC-48E8-9998-AF8CBA07A2C5}" presName="spVertical1" presStyleCnt="0"/>
      <dgm:spPr/>
    </dgm:pt>
    <dgm:pt modelId="{7C103CEF-AAB1-407C-B306-79A8FEB00EF8}" type="pres">
      <dgm:prSet presAssocID="{CB96E09D-6FFC-48E8-9998-AF8CBA07A2C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461AC22-F6E9-49E3-B676-7E811FFF2616}" type="pres">
      <dgm:prSet presAssocID="{CB96E09D-6FFC-48E8-9998-AF8CBA07A2C5}" presName="spVertical2" presStyleCnt="0"/>
      <dgm:spPr/>
    </dgm:pt>
    <dgm:pt modelId="{49A2187A-7B23-4CAF-98EF-7820AEEE4578}" type="pres">
      <dgm:prSet presAssocID="{CB96E09D-6FFC-48E8-9998-AF8CBA07A2C5}" presName="spVertical3" presStyleCnt="0"/>
      <dgm:spPr/>
    </dgm:pt>
    <dgm:pt modelId="{2AA7F2BB-74CF-4E87-928A-4D64E85513D5}" type="pres">
      <dgm:prSet presAssocID="{C810BAC8-1B76-4F86-B908-7AF59287D7B8}" presName="padding2" presStyleCnt="0"/>
      <dgm:spPr/>
    </dgm:pt>
    <dgm:pt modelId="{F3BEE68B-0B34-4E4D-BF80-02CB9D5824B5}" type="pres">
      <dgm:prSet presAssocID="{C810BAC8-1B76-4F86-B908-7AF59287D7B8}" presName="negArrow" presStyleCnt="0"/>
      <dgm:spPr/>
    </dgm:pt>
    <dgm:pt modelId="{8A637B3D-392C-4220-B494-9AC9048ED3BF}" type="pres">
      <dgm:prSet presAssocID="{C810BAC8-1B76-4F86-B908-7AF59287D7B8}" presName="backgroundArrow" presStyleLbl="node1" presStyleIdx="0" presStyleCnt="1"/>
      <dgm:spPr/>
    </dgm:pt>
  </dgm:ptLst>
  <dgm:cxnLst>
    <dgm:cxn modelId="{8E57B560-3271-4C3E-97E3-0EBED78B09C8}" srcId="{C810BAC8-1B76-4F86-B908-7AF59287D7B8}" destId="{CC62B2B3-AD08-4EFE-8D7C-12D55061F390}" srcOrd="0" destOrd="0" parTransId="{DC880827-CE6A-4B67-8FCD-70CBE60BA031}" sibTransId="{8C016959-F6EE-4667-885F-99649480DE26}"/>
    <dgm:cxn modelId="{6D558D6A-0F90-40E7-BDE7-F3BCE5FABBCB}" type="presOf" srcId="{CB96E09D-6FFC-48E8-9998-AF8CBA07A2C5}" destId="{7C103CEF-AAB1-407C-B306-79A8FEB00EF8}" srcOrd="0" destOrd="0" presId="urn:microsoft.com/office/officeart/2005/8/layout/hProcess3"/>
    <dgm:cxn modelId="{3B2B7281-F25E-4FD0-B64D-AEF02A128268}" srcId="{C810BAC8-1B76-4F86-B908-7AF59287D7B8}" destId="{F7F6BF48-8F63-429A-AACC-271D9554C9FA}" srcOrd="1" destOrd="0" parTransId="{2BE33436-97CC-486F-9161-73B616354391}" sibTransId="{02F65C14-4DEC-4011-BAA6-166A42C65C70}"/>
    <dgm:cxn modelId="{C95D64AF-DAE0-4E68-A5CA-F165610D2892}" type="presOf" srcId="{C810BAC8-1B76-4F86-B908-7AF59287D7B8}" destId="{2E777BEA-3FB6-4339-9CEF-A7B196889FF3}" srcOrd="0" destOrd="0" presId="urn:microsoft.com/office/officeart/2005/8/layout/hProcess3"/>
    <dgm:cxn modelId="{979909B1-CF31-44E1-9C7D-5FB800E837CF}" type="presOf" srcId="{CC62B2B3-AD08-4EFE-8D7C-12D55061F390}" destId="{56463433-ACC8-428A-81A6-48415D45CE51}" srcOrd="0" destOrd="0" presId="urn:microsoft.com/office/officeart/2005/8/layout/hProcess3"/>
    <dgm:cxn modelId="{F80C6CB8-AADB-45F6-A3D0-2468BF0BBB62}" srcId="{C810BAC8-1B76-4F86-B908-7AF59287D7B8}" destId="{CB96E09D-6FFC-48E8-9998-AF8CBA07A2C5}" srcOrd="2" destOrd="0" parTransId="{A7CB8568-E244-48E8-AECE-1D49413E4CBC}" sibTransId="{13FE75F7-7143-4352-8D49-E3C19AE881BD}"/>
    <dgm:cxn modelId="{EBA646C7-B00B-41F7-9B11-F752FAC4E069}" type="presOf" srcId="{F7F6BF48-8F63-429A-AACC-271D9554C9FA}" destId="{53B43249-4F3F-4150-84FA-0AA7F0757386}" srcOrd="0" destOrd="0" presId="urn:microsoft.com/office/officeart/2005/8/layout/hProcess3"/>
    <dgm:cxn modelId="{62A405B5-3FBB-4D1B-9587-A847D70DA5BB}" type="presParOf" srcId="{2E777BEA-3FB6-4339-9CEF-A7B196889FF3}" destId="{2D057ADF-2BA0-4443-AC4B-DC7EC4541731}" srcOrd="0" destOrd="0" presId="urn:microsoft.com/office/officeart/2005/8/layout/hProcess3"/>
    <dgm:cxn modelId="{5AABD4E4-6137-488A-A7F2-F12397E2AFBC}" type="presParOf" srcId="{2E777BEA-3FB6-4339-9CEF-A7B196889FF3}" destId="{10D7493B-0EA4-4AC0-BBB6-5D4AB2212E2B}" srcOrd="1" destOrd="0" presId="urn:microsoft.com/office/officeart/2005/8/layout/hProcess3"/>
    <dgm:cxn modelId="{5892EF35-1D87-4786-A30E-4D85DC60A72E}" type="presParOf" srcId="{10D7493B-0EA4-4AC0-BBB6-5D4AB2212E2B}" destId="{5287B718-FE9B-4243-B69C-B0278AA0AD35}" srcOrd="0" destOrd="0" presId="urn:microsoft.com/office/officeart/2005/8/layout/hProcess3"/>
    <dgm:cxn modelId="{7FB23CBA-5675-4AD9-906D-E98CF1CECFC7}" type="presParOf" srcId="{10D7493B-0EA4-4AC0-BBB6-5D4AB2212E2B}" destId="{C25D0E84-0409-406F-9B6F-CBE6F2F2F13A}" srcOrd="1" destOrd="0" presId="urn:microsoft.com/office/officeart/2005/8/layout/hProcess3"/>
    <dgm:cxn modelId="{5340CF54-688B-4868-A842-3529FD663648}" type="presParOf" srcId="{C25D0E84-0409-406F-9B6F-CBE6F2F2F13A}" destId="{A1DD4C18-E288-4022-BFCE-1FE476CD9D26}" srcOrd="0" destOrd="0" presId="urn:microsoft.com/office/officeart/2005/8/layout/hProcess3"/>
    <dgm:cxn modelId="{18FD39AC-C809-4770-94E5-A201ED393EAD}" type="presParOf" srcId="{C25D0E84-0409-406F-9B6F-CBE6F2F2F13A}" destId="{56463433-ACC8-428A-81A6-48415D45CE51}" srcOrd="1" destOrd="0" presId="urn:microsoft.com/office/officeart/2005/8/layout/hProcess3"/>
    <dgm:cxn modelId="{FC0DC1F7-0A1A-4800-A247-36F6F1785C69}" type="presParOf" srcId="{C25D0E84-0409-406F-9B6F-CBE6F2F2F13A}" destId="{E9A3F9EF-A266-49B9-BF93-BBB43C166AEB}" srcOrd="2" destOrd="0" presId="urn:microsoft.com/office/officeart/2005/8/layout/hProcess3"/>
    <dgm:cxn modelId="{0CA8941B-64C3-4808-B01D-8252F358AA1F}" type="presParOf" srcId="{C25D0E84-0409-406F-9B6F-CBE6F2F2F13A}" destId="{8578780B-FA16-4279-A96D-70BD82EBD167}" srcOrd="3" destOrd="0" presId="urn:microsoft.com/office/officeart/2005/8/layout/hProcess3"/>
    <dgm:cxn modelId="{B3CF1051-4B19-4C8A-A6FB-549F1BEEA2CF}" type="presParOf" srcId="{10D7493B-0EA4-4AC0-BBB6-5D4AB2212E2B}" destId="{8F33AFA2-E164-411C-B7BB-EB41C2634211}" srcOrd="2" destOrd="0" presId="urn:microsoft.com/office/officeart/2005/8/layout/hProcess3"/>
    <dgm:cxn modelId="{CBA1F823-5A4E-4081-8064-830DB97C2EBC}" type="presParOf" srcId="{10D7493B-0EA4-4AC0-BBB6-5D4AB2212E2B}" destId="{2AC84528-8DD3-45A5-AF5C-E141629B2D48}" srcOrd="3" destOrd="0" presId="urn:microsoft.com/office/officeart/2005/8/layout/hProcess3"/>
    <dgm:cxn modelId="{C79BA5D7-FC93-4CD4-A9AA-F6F0AA6D2987}" type="presParOf" srcId="{2AC84528-8DD3-45A5-AF5C-E141629B2D48}" destId="{A8F8E023-318C-452D-ABED-74506A15A088}" srcOrd="0" destOrd="0" presId="urn:microsoft.com/office/officeart/2005/8/layout/hProcess3"/>
    <dgm:cxn modelId="{50DA0901-9571-4A4F-8165-309B95AF1982}" type="presParOf" srcId="{2AC84528-8DD3-45A5-AF5C-E141629B2D48}" destId="{53B43249-4F3F-4150-84FA-0AA7F0757386}" srcOrd="1" destOrd="0" presId="urn:microsoft.com/office/officeart/2005/8/layout/hProcess3"/>
    <dgm:cxn modelId="{A3D2BC59-5E8F-454B-9080-0C1962F1172F}" type="presParOf" srcId="{2AC84528-8DD3-45A5-AF5C-E141629B2D48}" destId="{C640377B-9654-4EE9-810F-DD131C07BFF1}" srcOrd="2" destOrd="0" presId="urn:microsoft.com/office/officeart/2005/8/layout/hProcess3"/>
    <dgm:cxn modelId="{6F2674B4-F1CC-4EEF-B152-12A1C90C5241}" type="presParOf" srcId="{2AC84528-8DD3-45A5-AF5C-E141629B2D48}" destId="{BA4ED727-ED8F-4542-BC49-813DD9931C0F}" srcOrd="3" destOrd="0" presId="urn:microsoft.com/office/officeart/2005/8/layout/hProcess3"/>
    <dgm:cxn modelId="{3CAC88F6-87EA-4C1C-A954-0A418720FAE6}" type="presParOf" srcId="{10D7493B-0EA4-4AC0-BBB6-5D4AB2212E2B}" destId="{179F0615-BD57-4B75-8CAC-5DBA8EE27DF1}" srcOrd="4" destOrd="0" presId="urn:microsoft.com/office/officeart/2005/8/layout/hProcess3"/>
    <dgm:cxn modelId="{3412AB89-135D-4DFB-85BA-EF129C60259F}" type="presParOf" srcId="{10D7493B-0EA4-4AC0-BBB6-5D4AB2212E2B}" destId="{685B4FCC-137F-4A29-BAEB-467A38A18BF1}" srcOrd="5" destOrd="0" presId="urn:microsoft.com/office/officeart/2005/8/layout/hProcess3"/>
    <dgm:cxn modelId="{A29033EF-3FAB-4CCA-8062-A00E028701D5}" type="presParOf" srcId="{685B4FCC-137F-4A29-BAEB-467A38A18BF1}" destId="{A8C460BC-E357-4C11-B168-5BFCD0339C47}" srcOrd="0" destOrd="0" presId="urn:microsoft.com/office/officeart/2005/8/layout/hProcess3"/>
    <dgm:cxn modelId="{B2866366-0A27-44C4-B141-21FBA98A71FD}" type="presParOf" srcId="{685B4FCC-137F-4A29-BAEB-467A38A18BF1}" destId="{7C103CEF-AAB1-407C-B306-79A8FEB00EF8}" srcOrd="1" destOrd="0" presId="urn:microsoft.com/office/officeart/2005/8/layout/hProcess3"/>
    <dgm:cxn modelId="{6755D1A0-04E0-45DC-ABA0-123C5076D616}" type="presParOf" srcId="{685B4FCC-137F-4A29-BAEB-467A38A18BF1}" destId="{B461AC22-F6E9-49E3-B676-7E811FFF2616}" srcOrd="2" destOrd="0" presId="urn:microsoft.com/office/officeart/2005/8/layout/hProcess3"/>
    <dgm:cxn modelId="{471BCA30-4222-4EA4-860C-4C28BF28423D}" type="presParOf" srcId="{685B4FCC-137F-4A29-BAEB-467A38A18BF1}" destId="{49A2187A-7B23-4CAF-98EF-7820AEEE4578}" srcOrd="3" destOrd="0" presId="urn:microsoft.com/office/officeart/2005/8/layout/hProcess3"/>
    <dgm:cxn modelId="{50946277-537A-400A-9C3B-6A886BC26073}" type="presParOf" srcId="{10D7493B-0EA4-4AC0-BBB6-5D4AB2212E2B}" destId="{2AA7F2BB-74CF-4E87-928A-4D64E85513D5}" srcOrd="6" destOrd="0" presId="urn:microsoft.com/office/officeart/2005/8/layout/hProcess3"/>
    <dgm:cxn modelId="{F1F4A546-BD56-4CD9-BD84-CA72B4A2CF65}" type="presParOf" srcId="{10D7493B-0EA4-4AC0-BBB6-5D4AB2212E2B}" destId="{F3BEE68B-0B34-4E4D-BF80-02CB9D5824B5}" srcOrd="7" destOrd="0" presId="urn:microsoft.com/office/officeart/2005/8/layout/hProcess3"/>
    <dgm:cxn modelId="{4DCB0D71-0E61-48A2-AD31-83D087D2DC01}" type="presParOf" srcId="{10D7493B-0EA4-4AC0-BBB6-5D4AB2212E2B}" destId="{8A637B3D-392C-4220-B494-9AC9048ED3BF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0BAC8-1B76-4F86-B908-7AF59287D7B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C62B2B3-AD08-4EFE-8D7C-12D55061F390}">
      <dgm:prSet phldrT="[Text]" custT="1"/>
      <dgm:spPr/>
      <dgm:t>
        <a:bodyPr/>
        <a:lstStyle/>
        <a:p>
          <a:r>
            <a:rPr lang="en-US" sz="1800" b="1" dirty="0"/>
            <a:t>Introduction</a:t>
          </a:r>
        </a:p>
      </dgm:t>
    </dgm:pt>
    <dgm:pt modelId="{DC880827-CE6A-4B67-8FCD-70CBE60BA031}" type="par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8C016959-F6EE-4667-885F-99649480DE26}" type="sib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F7F6BF48-8F63-429A-AACC-271D9554C9FA}">
      <dgm:prSet phldrT="[Text]" custT="1"/>
      <dgm:spPr/>
      <dgm:t>
        <a:bodyPr/>
        <a:lstStyle/>
        <a:p>
          <a:r>
            <a:rPr lang="en-US" sz="1800" b="0" dirty="0"/>
            <a:t>Exploratory Analysis</a:t>
          </a:r>
        </a:p>
      </dgm:t>
    </dgm:pt>
    <dgm:pt modelId="{2BE33436-97CC-486F-9161-73B616354391}" type="par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02F65C14-4DEC-4011-BAA6-166A42C65C70}" type="sib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CB96E09D-6FFC-48E8-9998-AF8CBA07A2C5}">
      <dgm:prSet phldrT="[Text]" custT="1"/>
      <dgm:spPr/>
      <dgm:t>
        <a:bodyPr/>
        <a:lstStyle/>
        <a:p>
          <a:r>
            <a:rPr lang="en-US" sz="1800" b="0" dirty="0"/>
            <a:t>Solution</a:t>
          </a:r>
        </a:p>
      </dgm:t>
    </dgm:pt>
    <dgm:pt modelId="{A7CB8568-E244-48E8-AECE-1D49413E4CBC}" type="par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13FE75F7-7143-4352-8D49-E3C19AE881BD}" type="sib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2E777BEA-3FB6-4339-9CEF-A7B196889FF3}" type="pres">
      <dgm:prSet presAssocID="{C810BAC8-1B76-4F86-B908-7AF59287D7B8}" presName="Name0" presStyleCnt="0">
        <dgm:presLayoutVars>
          <dgm:dir/>
          <dgm:animLvl val="lvl"/>
          <dgm:resizeHandles val="exact"/>
        </dgm:presLayoutVars>
      </dgm:prSet>
      <dgm:spPr/>
    </dgm:pt>
    <dgm:pt modelId="{2D057ADF-2BA0-4443-AC4B-DC7EC4541731}" type="pres">
      <dgm:prSet presAssocID="{C810BAC8-1B76-4F86-B908-7AF59287D7B8}" presName="dummy" presStyleCnt="0"/>
      <dgm:spPr/>
    </dgm:pt>
    <dgm:pt modelId="{10D7493B-0EA4-4AC0-BBB6-5D4AB2212E2B}" type="pres">
      <dgm:prSet presAssocID="{C810BAC8-1B76-4F86-B908-7AF59287D7B8}" presName="linH" presStyleCnt="0"/>
      <dgm:spPr/>
    </dgm:pt>
    <dgm:pt modelId="{5287B718-FE9B-4243-B69C-B0278AA0AD35}" type="pres">
      <dgm:prSet presAssocID="{C810BAC8-1B76-4F86-B908-7AF59287D7B8}" presName="padding1" presStyleCnt="0"/>
      <dgm:spPr/>
    </dgm:pt>
    <dgm:pt modelId="{C25D0E84-0409-406F-9B6F-CBE6F2F2F13A}" type="pres">
      <dgm:prSet presAssocID="{CC62B2B3-AD08-4EFE-8D7C-12D55061F390}" presName="linV" presStyleCnt="0"/>
      <dgm:spPr/>
    </dgm:pt>
    <dgm:pt modelId="{A1DD4C18-E288-4022-BFCE-1FE476CD9D26}" type="pres">
      <dgm:prSet presAssocID="{CC62B2B3-AD08-4EFE-8D7C-12D55061F390}" presName="spVertical1" presStyleCnt="0"/>
      <dgm:spPr/>
    </dgm:pt>
    <dgm:pt modelId="{56463433-ACC8-428A-81A6-48415D45CE51}" type="pres">
      <dgm:prSet presAssocID="{CC62B2B3-AD08-4EFE-8D7C-12D55061F390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9A3F9EF-A266-49B9-BF93-BBB43C166AEB}" type="pres">
      <dgm:prSet presAssocID="{CC62B2B3-AD08-4EFE-8D7C-12D55061F390}" presName="spVertical2" presStyleCnt="0"/>
      <dgm:spPr/>
    </dgm:pt>
    <dgm:pt modelId="{8578780B-FA16-4279-A96D-70BD82EBD167}" type="pres">
      <dgm:prSet presAssocID="{CC62B2B3-AD08-4EFE-8D7C-12D55061F390}" presName="spVertical3" presStyleCnt="0"/>
      <dgm:spPr/>
    </dgm:pt>
    <dgm:pt modelId="{8F33AFA2-E164-411C-B7BB-EB41C2634211}" type="pres">
      <dgm:prSet presAssocID="{8C016959-F6EE-4667-885F-99649480DE26}" presName="space" presStyleCnt="0"/>
      <dgm:spPr/>
    </dgm:pt>
    <dgm:pt modelId="{2AC84528-8DD3-45A5-AF5C-E141629B2D48}" type="pres">
      <dgm:prSet presAssocID="{F7F6BF48-8F63-429A-AACC-271D9554C9FA}" presName="linV" presStyleCnt="0"/>
      <dgm:spPr/>
    </dgm:pt>
    <dgm:pt modelId="{A8F8E023-318C-452D-ABED-74506A15A088}" type="pres">
      <dgm:prSet presAssocID="{F7F6BF48-8F63-429A-AACC-271D9554C9FA}" presName="spVertical1" presStyleCnt="0"/>
      <dgm:spPr/>
    </dgm:pt>
    <dgm:pt modelId="{53B43249-4F3F-4150-84FA-0AA7F0757386}" type="pres">
      <dgm:prSet presAssocID="{F7F6BF48-8F63-429A-AACC-271D9554C9FA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640377B-9654-4EE9-810F-DD131C07BFF1}" type="pres">
      <dgm:prSet presAssocID="{F7F6BF48-8F63-429A-AACC-271D9554C9FA}" presName="spVertical2" presStyleCnt="0"/>
      <dgm:spPr/>
    </dgm:pt>
    <dgm:pt modelId="{BA4ED727-ED8F-4542-BC49-813DD9931C0F}" type="pres">
      <dgm:prSet presAssocID="{F7F6BF48-8F63-429A-AACC-271D9554C9FA}" presName="spVertical3" presStyleCnt="0"/>
      <dgm:spPr/>
    </dgm:pt>
    <dgm:pt modelId="{179F0615-BD57-4B75-8CAC-5DBA8EE27DF1}" type="pres">
      <dgm:prSet presAssocID="{02F65C14-4DEC-4011-BAA6-166A42C65C70}" presName="space" presStyleCnt="0"/>
      <dgm:spPr/>
    </dgm:pt>
    <dgm:pt modelId="{685B4FCC-137F-4A29-BAEB-467A38A18BF1}" type="pres">
      <dgm:prSet presAssocID="{CB96E09D-6FFC-48E8-9998-AF8CBA07A2C5}" presName="linV" presStyleCnt="0"/>
      <dgm:spPr/>
    </dgm:pt>
    <dgm:pt modelId="{A8C460BC-E357-4C11-B168-5BFCD0339C47}" type="pres">
      <dgm:prSet presAssocID="{CB96E09D-6FFC-48E8-9998-AF8CBA07A2C5}" presName="spVertical1" presStyleCnt="0"/>
      <dgm:spPr/>
    </dgm:pt>
    <dgm:pt modelId="{7C103CEF-AAB1-407C-B306-79A8FEB00EF8}" type="pres">
      <dgm:prSet presAssocID="{CB96E09D-6FFC-48E8-9998-AF8CBA07A2C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461AC22-F6E9-49E3-B676-7E811FFF2616}" type="pres">
      <dgm:prSet presAssocID="{CB96E09D-6FFC-48E8-9998-AF8CBA07A2C5}" presName="spVertical2" presStyleCnt="0"/>
      <dgm:spPr/>
    </dgm:pt>
    <dgm:pt modelId="{49A2187A-7B23-4CAF-98EF-7820AEEE4578}" type="pres">
      <dgm:prSet presAssocID="{CB96E09D-6FFC-48E8-9998-AF8CBA07A2C5}" presName="spVertical3" presStyleCnt="0"/>
      <dgm:spPr/>
    </dgm:pt>
    <dgm:pt modelId="{2AA7F2BB-74CF-4E87-928A-4D64E85513D5}" type="pres">
      <dgm:prSet presAssocID="{C810BAC8-1B76-4F86-B908-7AF59287D7B8}" presName="padding2" presStyleCnt="0"/>
      <dgm:spPr/>
    </dgm:pt>
    <dgm:pt modelId="{F3BEE68B-0B34-4E4D-BF80-02CB9D5824B5}" type="pres">
      <dgm:prSet presAssocID="{C810BAC8-1B76-4F86-B908-7AF59287D7B8}" presName="negArrow" presStyleCnt="0"/>
      <dgm:spPr/>
    </dgm:pt>
    <dgm:pt modelId="{8A637B3D-392C-4220-B494-9AC9048ED3BF}" type="pres">
      <dgm:prSet presAssocID="{C810BAC8-1B76-4F86-B908-7AF59287D7B8}" presName="backgroundArrow" presStyleLbl="node1" presStyleIdx="0" presStyleCnt="1"/>
      <dgm:spPr/>
    </dgm:pt>
  </dgm:ptLst>
  <dgm:cxnLst>
    <dgm:cxn modelId="{8E57B560-3271-4C3E-97E3-0EBED78B09C8}" srcId="{C810BAC8-1B76-4F86-B908-7AF59287D7B8}" destId="{CC62B2B3-AD08-4EFE-8D7C-12D55061F390}" srcOrd="0" destOrd="0" parTransId="{DC880827-CE6A-4B67-8FCD-70CBE60BA031}" sibTransId="{8C016959-F6EE-4667-885F-99649480DE26}"/>
    <dgm:cxn modelId="{6D558D6A-0F90-40E7-BDE7-F3BCE5FABBCB}" type="presOf" srcId="{CB96E09D-6FFC-48E8-9998-AF8CBA07A2C5}" destId="{7C103CEF-AAB1-407C-B306-79A8FEB00EF8}" srcOrd="0" destOrd="0" presId="urn:microsoft.com/office/officeart/2005/8/layout/hProcess3"/>
    <dgm:cxn modelId="{3B2B7281-F25E-4FD0-B64D-AEF02A128268}" srcId="{C810BAC8-1B76-4F86-B908-7AF59287D7B8}" destId="{F7F6BF48-8F63-429A-AACC-271D9554C9FA}" srcOrd="1" destOrd="0" parTransId="{2BE33436-97CC-486F-9161-73B616354391}" sibTransId="{02F65C14-4DEC-4011-BAA6-166A42C65C70}"/>
    <dgm:cxn modelId="{C95D64AF-DAE0-4E68-A5CA-F165610D2892}" type="presOf" srcId="{C810BAC8-1B76-4F86-B908-7AF59287D7B8}" destId="{2E777BEA-3FB6-4339-9CEF-A7B196889FF3}" srcOrd="0" destOrd="0" presId="urn:microsoft.com/office/officeart/2005/8/layout/hProcess3"/>
    <dgm:cxn modelId="{979909B1-CF31-44E1-9C7D-5FB800E837CF}" type="presOf" srcId="{CC62B2B3-AD08-4EFE-8D7C-12D55061F390}" destId="{56463433-ACC8-428A-81A6-48415D45CE51}" srcOrd="0" destOrd="0" presId="urn:microsoft.com/office/officeart/2005/8/layout/hProcess3"/>
    <dgm:cxn modelId="{F80C6CB8-AADB-45F6-A3D0-2468BF0BBB62}" srcId="{C810BAC8-1B76-4F86-B908-7AF59287D7B8}" destId="{CB96E09D-6FFC-48E8-9998-AF8CBA07A2C5}" srcOrd="2" destOrd="0" parTransId="{A7CB8568-E244-48E8-AECE-1D49413E4CBC}" sibTransId="{13FE75F7-7143-4352-8D49-E3C19AE881BD}"/>
    <dgm:cxn modelId="{EBA646C7-B00B-41F7-9B11-F752FAC4E069}" type="presOf" srcId="{F7F6BF48-8F63-429A-AACC-271D9554C9FA}" destId="{53B43249-4F3F-4150-84FA-0AA7F0757386}" srcOrd="0" destOrd="0" presId="urn:microsoft.com/office/officeart/2005/8/layout/hProcess3"/>
    <dgm:cxn modelId="{62A405B5-3FBB-4D1B-9587-A847D70DA5BB}" type="presParOf" srcId="{2E777BEA-3FB6-4339-9CEF-A7B196889FF3}" destId="{2D057ADF-2BA0-4443-AC4B-DC7EC4541731}" srcOrd="0" destOrd="0" presId="urn:microsoft.com/office/officeart/2005/8/layout/hProcess3"/>
    <dgm:cxn modelId="{5AABD4E4-6137-488A-A7F2-F12397E2AFBC}" type="presParOf" srcId="{2E777BEA-3FB6-4339-9CEF-A7B196889FF3}" destId="{10D7493B-0EA4-4AC0-BBB6-5D4AB2212E2B}" srcOrd="1" destOrd="0" presId="urn:microsoft.com/office/officeart/2005/8/layout/hProcess3"/>
    <dgm:cxn modelId="{5892EF35-1D87-4786-A30E-4D85DC60A72E}" type="presParOf" srcId="{10D7493B-0EA4-4AC0-BBB6-5D4AB2212E2B}" destId="{5287B718-FE9B-4243-B69C-B0278AA0AD35}" srcOrd="0" destOrd="0" presId="urn:microsoft.com/office/officeart/2005/8/layout/hProcess3"/>
    <dgm:cxn modelId="{7FB23CBA-5675-4AD9-906D-E98CF1CECFC7}" type="presParOf" srcId="{10D7493B-0EA4-4AC0-BBB6-5D4AB2212E2B}" destId="{C25D0E84-0409-406F-9B6F-CBE6F2F2F13A}" srcOrd="1" destOrd="0" presId="urn:microsoft.com/office/officeart/2005/8/layout/hProcess3"/>
    <dgm:cxn modelId="{5340CF54-688B-4868-A842-3529FD663648}" type="presParOf" srcId="{C25D0E84-0409-406F-9B6F-CBE6F2F2F13A}" destId="{A1DD4C18-E288-4022-BFCE-1FE476CD9D26}" srcOrd="0" destOrd="0" presId="urn:microsoft.com/office/officeart/2005/8/layout/hProcess3"/>
    <dgm:cxn modelId="{18FD39AC-C809-4770-94E5-A201ED393EAD}" type="presParOf" srcId="{C25D0E84-0409-406F-9B6F-CBE6F2F2F13A}" destId="{56463433-ACC8-428A-81A6-48415D45CE51}" srcOrd="1" destOrd="0" presId="urn:microsoft.com/office/officeart/2005/8/layout/hProcess3"/>
    <dgm:cxn modelId="{FC0DC1F7-0A1A-4800-A247-36F6F1785C69}" type="presParOf" srcId="{C25D0E84-0409-406F-9B6F-CBE6F2F2F13A}" destId="{E9A3F9EF-A266-49B9-BF93-BBB43C166AEB}" srcOrd="2" destOrd="0" presId="urn:microsoft.com/office/officeart/2005/8/layout/hProcess3"/>
    <dgm:cxn modelId="{0CA8941B-64C3-4808-B01D-8252F358AA1F}" type="presParOf" srcId="{C25D0E84-0409-406F-9B6F-CBE6F2F2F13A}" destId="{8578780B-FA16-4279-A96D-70BD82EBD167}" srcOrd="3" destOrd="0" presId="urn:microsoft.com/office/officeart/2005/8/layout/hProcess3"/>
    <dgm:cxn modelId="{B3CF1051-4B19-4C8A-A6FB-549F1BEEA2CF}" type="presParOf" srcId="{10D7493B-0EA4-4AC0-BBB6-5D4AB2212E2B}" destId="{8F33AFA2-E164-411C-B7BB-EB41C2634211}" srcOrd="2" destOrd="0" presId="urn:microsoft.com/office/officeart/2005/8/layout/hProcess3"/>
    <dgm:cxn modelId="{CBA1F823-5A4E-4081-8064-830DB97C2EBC}" type="presParOf" srcId="{10D7493B-0EA4-4AC0-BBB6-5D4AB2212E2B}" destId="{2AC84528-8DD3-45A5-AF5C-E141629B2D48}" srcOrd="3" destOrd="0" presId="urn:microsoft.com/office/officeart/2005/8/layout/hProcess3"/>
    <dgm:cxn modelId="{C79BA5D7-FC93-4CD4-A9AA-F6F0AA6D2987}" type="presParOf" srcId="{2AC84528-8DD3-45A5-AF5C-E141629B2D48}" destId="{A8F8E023-318C-452D-ABED-74506A15A088}" srcOrd="0" destOrd="0" presId="urn:microsoft.com/office/officeart/2005/8/layout/hProcess3"/>
    <dgm:cxn modelId="{50DA0901-9571-4A4F-8165-309B95AF1982}" type="presParOf" srcId="{2AC84528-8DD3-45A5-AF5C-E141629B2D48}" destId="{53B43249-4F3F-4150-84FA-0AA7F0757386}" srcOrd="1" destOrd="0" presId="urn:microsoft.com/office/officeart/2005/8/layout/hProcess3"/>
    <dgm:cxn modelId="{A3D2BC59-5E8F-454B-9080-0C1962F1172F}" type="presParOf" srcId="{2AC84528-8DD3-45A5-AF5C-E141629B2D48}" destId="{C640377B-9654-4EE9-810F-DD131C07BFF1}" srcOrd="2" destOrd="0" presId="urn:microsoft.com/office/officeart/2005/8/layout/hProcess3"/>
    <dgm:cxn modelId="{6F2674B4-F1CC-4EEF-B152-12A1C90C5241}" type="presParOf" srcId="{2AC84528-8DD3-45A5-AF5C-E141629B2D48}" destId="{BA4ED727-ED8F-4542-BC49-813DD9931C0F}" srcOrd="3" destOrd="0" presId="urn:microsoft.com/office/officeart/2005/8/layout/hProcess3"/>
    <dgm:cxn modelId="{3CAC88F6-87EA-4C1C-A954-0A418720FAE6}" type="presParOf" srcId="{10D7493B-0EA4-4AC0-BBB6-5D4AB2212E2B}" destId="{179F0615-BD57-4B75-8CAC-5DBA8EE27DF1}" srcOrd="4" destOrd="0" presId="urn:microsoft.com/office/officeart/2005/8/layout/hProcess3"/>
    <dgm:cxn modelId="{3412AB89-135D-4DFB-85BA-EF129C60259F}" type="presParOf" srcId="{10D7493B-0EA4-4AC0-BBB6-5D4AB2212E2B}" destId="{685B4FCC-137F-4A29-BAEB-467A38A18BF1}" srcOrd="5" destOrd="0" presId="urn:microsoft.com/office/officeart/2005/8/layout/hProcess3"/>
    <dgm:cxn modelId="{A29033EF-3FAB-4CCA-8062-A00E028701D5}" type="presParOf" srcId="{685B4FCC-137F-4A29-BAEB-467A38A18BF1}" destId="{A8C460BC-E357-4C11-B168-5BFCD0339C47}" srcOrd="0" destOrd="0" presId="urn:microsoft.com/office/officeart/2005/8/layout/hProcess3"/>
    <dgm:cxn modelId="{B2866366-0A27-44C4-B141-21FBA98A71FD}" type="presParOf" srcId="{685B4FCC-137F-4A29-BAEB-467A38A18BF1}" destId="{7C103CEF-AAB1-407C-B306-79A8FEB00EF8}" srcOrd="1" destOrd="0" presId="urn:microsoft.com/office/officeart/2005/8/layout/hProcess3"/>
    <dgm:cxn modelId="{6755D1A0-04E0-45DC-ABA0-123C5076D616}" type="presParOf" srcId="{685B4FCC-137F-4A29-BAEB-467A38A18BF1}" destId="{B461AC22-F6E9-49E3-B676-7E811FFF2616}" srcOrd="2" destOrd="0" presId="urn:microsoft.com/office/officeart/2005/8/layout/hProcess3"/>
    <dgm:cxn modelId="{471BCA30-4222-4EA4-860C-4C28BF28423D}" type="presParOf" srcId="{685B4FCC-137F-4A29-BAEB-467A38A18BF1}" destId="{49A2187A-7B23-4CAF-98EF-7820AEEE4578}" srcOrd="3" destOrd="0" presId="urn:microsoft.com/office/officeart/2005/8/layout/hProcess3"/>
    <dgm:cxn modelId="{50946277-537A-400A-9C3B-6A886BC26073}" type="presParOf" srcId="{10D7493B-0EA4-4AC0-BBB6-5D4AB2212E2B}" destId="{2AA7F2BB-74CF-4E87-928A-4D64E85513D5}" srcOrd="6" destOrd="0" presId="urn:microsoft.com/office/officeart/2005/8/layout/hProcess3"/>
    <dgm:cxn modelId="{F1F4A546-BD56-4CD9-BD84-CA72B4A2CF65}" type="presParOf" srcId="{10D7493B-0EA4-4AC0-BBB6-5D4AB2212E2B}" destId="{F3BEE68B-0B34-4E4D-BF80-02CB9D5824B5}" srcOrd="7" destOrd="0" presId="urn:microsoft.com/office/officeart/2005/8/layout/hProcess3"/>
    <dgm:cxn modelId="{4DCB0D71-0E61-48A2-AD31-83D087D2DC01}" type="presParOf" srcId="{10D7493B-0EA4-4AC0-BBB6-5D4AB2212E2B}" destId="{8A637B3D-392C-4220-B494-9AC9048ED3BF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10BAC8-1B76-4F86-B908-7AF59287D7B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C62B2B3-AD08-4EFE-8D7C-12D55061F390}">
      <dgm:prSet phldrT="[Text]" custT="1"/>
      <dgm:spPr/>
      <dgm:t>
        <a:bodyPr/>
        <a:lstStyle/>
        <a:p>
          <a:r>
            <a:rPr lang="en-US" sz="1800" b="0" dirty="0"/>
            <a:t>Introduction</a:t>
          </a:r>
        </a:p>
      </dgm:t>
    </dgm:pt>
    <dgm:pt modelId="{DC880827-CE6A-4B67-8FCD-70CBE60BA031}" type="par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8C016959-F6EE-4667-885F-99649480DE26}" type="sib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F7F6BF48-8F63-429A-AACC-271D9554C9FA}">
      <dgm:prSet phldrT="[Text]" custT="1"/>
      <dgm:spPr/>
      <dgm:t>
        <a:bodyPr/>
        <a:lstStyle/>
        <a:p>
          <a:r>
            <a:rPr lang="en-US" sz="1800" b="1" dirty="0"/>
            <a:t>Exploratory Analysis</a:t>
          </a:r>
        </a:p>
      </dgm:t>
    </dgm:pt>
    <dgm:pt modelId="{2BE33436-97CC-486F-9161-73B616354391}" type="par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02F65C14-4DEC-4011-BAA6-166A42C65C70}" type="sib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CB96E09D-6FFC-48E8-9998-AF8CBA07A2C5}">
      <dgm:prSet phldrT="[Text]" custT="1"/>
      <dgm:spPr/>
      <dgm:t>
        <a:bodyPr/>
        <a:lstStyle/>
        <a:p>
          <a:r>
            <a:rPr lang="en-US" sz="1800" b="0" dirty="0"/>
            <a:t>Solution</a:t>
          </a:r>
        </a:p>
      </dgm:t>
    </dgm:pt>
    <dgm:pt modelId="{A7CB8568-E244-48E8-AECE-1D49413E4CBC}" type="par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13FE75F7-7143-4352-8D49-E3C19AE881BD}" type="sib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2E777BEA-3FB6-4339-9CEF-A7B196889FF3}" type="pres">
      <dgm:prSet presAssocID="{C810BAC8-1B76-4F86-B908-7AF59287D7B8}" presName="Name0" presStyleCnt="0">
        <dgm:presLayoutVars>
          <dgm:dir/>
          <dgm:animLvl val="lvl"/>
          <dgm:resizeHandles val="exact"/>
        </dgm:presLayoutVars>
      </dgm:prSet>
      <dgm:spPr/>
    </dgm:pt>
    <dgm:pt modelId="{2D057ADF-2BA0-4443-AC4B-DC7EC4541731}" type="pres">
      <dgm:prSet presAssocID="{C810BAC8-1B76-4F86-B908-7AF59287D7B8}" presName="dummy" presStyleCnt="0"/>
      <dgm:spPr/>
    </dgm:pt>
    <dgm:pt modelId="{10D7493B-0EA4-4AC0-BBB6-5D4AB2212E2B}" type="pres">
      <dgm:prSet presAssocID="{C810BAC8-1B76-4F86-B908-7AF59287D7B8}" presName="linH" presStyleCnt="0"/>
      <dgm:spPr/>
    </dgm:pt>
    <dgm:pt modelId="{5287B718-FE9B-4243-B69C-B0278AA0AD35}" type="pres">
      <dgm:prSet presAssocID="{C810BAC8-1B76-4F86-B908-7AF59287D7B8}" presName="padding1" presStyleCnt="0"/>
      <dgm:spPr/>
    </dgm:pt>
    <dgm:pt modelId="{C25D0E84-0409-406F-9B6F-CBE6F2F2F13A}" type="pres">
      <dgm:prSet presAssocID="{CC62B2B3-AD08-4EFE-8D7C-12D55061F390}" presName="linV" presStyleCnt="0"/>
      <dgm:spPr/>
    </dgm:pt>
    <dgm:pt modelId="{A1DD4C18-E288-4022-BFCE-1FE476CD9D26}" type="pres">
      <dgm:prSet presAssocID="{CC62B2B3-AD08-4EFE-8D7C-12D55061F390}" presName="spVertical1" presStyleCnt="0"/>
      <dgm:spPr/>
    </dgm:pt>
    <dgm:pt modelId="{56463433-ACC8-428A-81A6-48415D45CE51}" type="pres">
      <dgm:prSet presAssocID="{CC62B2B3-AD08-4EFE-8D7C-12D55061F390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9A3F9EF-A266-49B9-BF93-BBB43C166AEB}" type="pres">
      <dgm:prSet presAssocID="{CC62B2B3-AD08-4EFE-8D7C-12D55061F390}" presName="spVertical2" presStyleCnt="0"/>
      <dgm:spPr/>
    </dgm:pt>
    <dgm:pt modelId="{8578780B-FA16-4279-A96D-70BD82EBD167}" type="pres">
      <dgm:prSet presAssocID="{CC62B2B3-AD08-4EFE-8D7C-12D55061F390}" presName="spVertical3" presStyleCnt="0"/>
      <dgm:spPr/>
    </dgm:pt>
    <dgm:pt modelId="{8F33AFA2-E164-411C-B7BB-EB41C2634211}" type="pres">
      <dgm:prSet presAssocID="{8C016959-F6EE-4667-885F-99649480DE26}" presName="space" presStyleCnt="0"/>
      <dgm:spPr/>
    </dgm:pt>
    <dgm:pt modelId="{2AC84528-8DD3-45A5-AF5C-E141629B2D48}" type="pres">
      <dgm:prSet presAssocID="{F7F6BF48-8F63-429A-AACC-271D9554C9FA}" presName="linV" presStyleCnt="0"/>
      <dgm:spPr/>
    </dgm:pt>
    <dgm:pt modelId="{A8F8E023-318C-452D-ABED-74506A15A088}" type="pres">
      <dgm:prSet presAssocID="{F7F6BF48-8F63-429A-AACC-271D9554C9FA}" presName="spVertical1" presStyleCnt="0"/>
      <dgm:spPr/>
    </dgm:pt>
    <dgm:pt modelId="{53B43249-4F3F-4150-84FA-0AA7F0757386}" type="pres">
      <dgm:prSet presAssocID="{F7F6BF48-8F63-429A-AACC-271D9554C9FA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640377B-9654-4EE9-810F-DD131C07BFF1}" type="pres">
      <dgm:prSet presAssocID="{F7F6BF48-8F63-429A-AACC-271D9554C9FA}" presName="spVertical2" presStyleCnt="0"/>
      <dgm:spPr/>
    </dgm:pt>
    <dgm:pt modelId="{BA4ED727-ED8F-4542-BC49-813DD9931C0F}" type="pres">
      <dgm:prSet presAssocID="{F7F6BF48-8F63-429A-AACC-271D9554C9FA}" presName="spVertical3" presStyleCnt="0"/>
      <dgm:spPr/>
    </dgm:pt>
    <dgm:pt modelId="{179F0615-BD57-4B75-8CAC-5DBA8EE27DF1}" type="pres">
      <dgm:prSet presAssocID="{02F65C14-4DEC-4011-BAA6-166A42C65C70}" presName="space" presStyleCnt="0"/>
      <dgm:spPr/>
    </dgm:pt>
    <dgm:pt modelId="{685B4FCC-137F-4A29-BAEB-467A38A18BF1}" type="pres">
      <dgm:prSet presAssocID="{CB96E09D-6FFC-48E8-9998-AF8CBA07A2C5}" presName="linV" presStyleCnt="0"/>
      <dgm:spPr/>
    </dgm:pt>
    <dgm:pt modelId="{A8C460BC-E357-4C11-B168-5BFCD0339C47}" type="pres">
      <dgm:prSet presAssocID="{CB96E09D-6FFC-48E8-9998-AF8CBA07A2C5}" presName="spVertical1" presStyleCnt="0"/>
      <dgm:spPr/>
    </dgm:pt>
    <dgm:pt modelId="{7C103CEF-AAB1-407C-B306-79A8FEB00EF8}" type="pres">
      <dgm:prSet presAssocID="{CB96E09D-6FFC-48E8-9998-AF8CBA07A2C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461AC22-F6E9-49E3-B676-7E811FFF2616}" type="pres">
      <dgm:prSet presAssocID="{CB96E09D-6FFC-48E8-9998-AF8CBA07A2C5}" presName="spVertical2" presStyleCnt="0"/>
      <dgm:spPr/>
    </dgm:pt>
    <dgm:pt modelId="{49A2187A-7B23-4CAF-98EF-7820AEEE4578}" type="pres">
      <dgm:prSet presAssocID="{CB96E09D-6FFC-48E8-9998-AF8CBA07A2C5}" presName="spVertical3" presStyleCnt="0"/>
      <dgm:spPr/>
    </dgm:pt>
    <dgm:pt modelId="{2AA7F2BB-74CF-4E87-928A-4D64E85513D5}" type="pres">
      <dgm:prSet presAssocID="{C810BAC8-1B76-4F86-B908-7AF59287D7B8}" presName="padding2" presStyleCnt="0"/>
      <dgm:spPr/>
    </dgm:pt>
    <dgm:pt modelId="{F3BEE68B-0B34-4E4D-BF80-02CB9D5824B5}" type="pres">
      <dgm:prSet presAssocID="{C810BAC8-1B76-4F86-B908-7AF59287D7B8}" presName="negArrow" presStyleCnt="0"/>
      <dgm:spPr/>
    </dgm:pt>
    <dgm:pt modelId="{8A637B3D-392C-4220-B494-9AC9048ED3BF}" type="pres">
      <dgm:prSet presAssocID="{C810BAC8-1B76-4F86-B908-7AF59287D7B8}" presName="backgroundArrow" presStyleLbl="node1" presStyleIdx="0" presStyleCnt="1"/>
      <dgm:spPr/>
    </dgm:pt>
  </dgm:ptLst>
  <dgm:cxnLst>
    <dgm:cxn modelId="{8E57B560-3271-4C3E-97E3-0EBED78B09C8}" srcId="{C810BAC8-1B76-4F86-B908-7AF59287D7B8}" destId="{CC62B2B3-AD08-4EFE-8D7C-12D55061F390}" srcOrd="0" destOrd="0" parTransId="{DC880827-CE6A-4B67-8FCD-70CBE60BA031}" sibTransId="{8C016959-F6EE-4667-885F-99649480DE26}"/>
    <dgm:cxn modelId="{6D558D6A-0F90-40E7-BDE7-F3BCE5FABBCB}" type="presOf" srcId="{CB96E09D-6FFC-48E8-9998-AF8CBA07A2C5}" destId="{7C103CEF-AAB1-407C-B306-79A8FEB00EF8}" srcOrd="0" destOrd="0" presId="urn:microsoft.com/office/officeart/2005/8/layout/hProcess3"/>
    <dgm:cxn modelId="{3B2B7281-F25E-4FD0-B64D-AEF02A128268}" srcId="{C810BAC8-1B76-4F86-B908-7AF59287D7B8}" destId="{F7F6BF48-8F63-429A-AACC-271D9554C9FA}" srcOrd="1" destOrd="0" parTransId="{2BE33436-97CC-486F-9161-73B616354391}" sibTransId="{02F65C14-4DEC-4011-BAA6-166A42C65C70}"/>
    <dgm:cxn modelId="{C95D64AF-DAE0-4E68-A5CA-F165610D2892}" type="presOf" srcId="{C810BAC8-1B76-4F86-B908-7AF59287D7B8}" destId="{2E777BEA-3FB6-4339-9CEF-A7B196889FF3}" srcOrd="0" destOrd="0" presId="urn:microsoft.com/office/officeart/2005/8/layout/hProcess3"/>
    <dgm:cxn modelId="{979909B1-CF31-44E1-9C7D-5FB800E837CF}" type="presOf" srcId="{CC62B2B3-AD08-4EFE-8D7C-12D55061F390}" destId="{56463433-ACC8-428A-81A6-48415D45CE51}" srcOrd="0" destOrd="0" presId="urn:microsoft.com/office/officeart/2005/8/layout/hProcess3"/>
    <dgm:cxn modelId="{F80C6CB8-AADB-45F6-A3D0-2468BF0BBB62}" srcId="{C810BAC8-1B76-4F86-B908-7AF59287D7B8}" destId="{CB96E09D-6FFC-48E8-9998-AF8CBA07A2C5}" srcOrd="2" destOrd="0" parTransId="{A7CB8568-E244-48E8-AECE-1D49413E4CBC}" sibTransId="{13FE75F7-7143-4352-8D49-E3C19AE881BD}"/>
    <dgm:cxn modelId="{EBA646C7-B00B-41F7-9B11-F752FAC4E069}" type="presOf" srcId="{F7F6BF48-8F63-429A-AACC-271D9554C9FA}" destId="{53B43249-4F3F-4150-84FA-0AA7F0757386}" srcOrd="0" destOrd="0" presId="urn:microsoft.com/office/officeart/2005/8/layout/hProcess3"/>
    <dgm:cxn modelId="{62A405B5-3FBB-4D1B-9587-A847D70DA5BB}" type="presParOf" srcId="{2E777BEA-3FB6-4339-9CEF-A7B196889FF3}" destId="{2D057ADF-2BA0-4443-AC4B-DC7EC4541731}" srcOrd="0" destOrd="0" presId="urn:microsoft.com/office/officeart/2005/8/layout/hProcess3"/>
    <dgm:cxn modelId="{5AABD4E4-6137-488A-A7F2-F12397E2AFBC}" type="presParOf" srcId="{2E777BEA-3FB6-4339-9CEF-A7B196889FF3}" destId="{10D7493B-0EA4-4AC0-BBB6-5D4AB2212E2B}" srcOrd="1" destOrd="0" presId="urn:microsoft.com/office/officeart/2005/8/layout/hProcess3"/>
    <dgm:cxn modelId="{5892EF35-1D87-4786-A30E-4D85DC60A72E}" type="presParOf" srcId="{10D7493B-0EA4-4AC0-BBB6-5D4AB2212E2B}" destId="{5287B718-FE9B-4243-B69C-B0278AA0AD35}" srcOrd="0" destOrd="0" presId="urn:microsoft.com/office/officeart/2005/8/layout/hProcess3"/>
    <dgm:cxn modelId="{7FB23CBA-5675-4AD9-906D-E98CF1CECFC7}" type="presParOf" srcId="{10D7493B-0EA4-4AC0-BBB6-5D4AB2212E2B}" destId="{C25D0E84-0409-406F-9B6F-CBE6F2F2F13A}" srcOrd="1" destOrd="0" presId="urn:microsoft.com/office/officeart/2005/8/layout/hProcess3"/>
    <dgm:cxn modelId="{5340CF54-688B-4868-A842-3529FD663648}" type="presParOf" srcId="{C25D0E84-0409-406F-9B6F-CBE6F2F2F13A}" destId="{A1DD4C18-E288-4022-BFCE-1FE476CD9D26}" srcOrd="0" destOrd="0" presId="urn:microsoft.com/office/officeart/2005/8/layout/hProcess3"/>
    <dgm:cxn modelId="{18FD39AC-C809-4770-94E5-A201ED393EAD}" type="presParOf" srcId="{C25D0E84-0409-406F-9B6F-CBE6F2F2F13A}" destId="{56463433-ACC8-428A-81A6-48415D45CE51}" srcOrd="1" destOrd="0" presId="urn:microsoft.com/office/officeart/2005/8/layout/hProcess3"/>
    <dgm:cxn modelId="{FC0DC1F7-0A1A-4800-A247-36F6F1785C69}" type="presParOf" srcId="{C25D0E84-0409-406F-9B6F-CBE6F2F2F13A}" destId="{E9A3F9EF-A266-49B9-BF93-BBB43C166AEB}" srcOrd="2" destOrd="0" presId="urn:microsoft.com/office/officeart/2005/8/layout/hProcess3"/>
    <dgm:cxn modelId="{0CA8941B-64C3-4808-B01D-8252F358AA1F}" type="presParOf" srcId="{C25D0E84-0409-406F-9B6F-CBE6F2F2F13A}" destId="{8578780B-FA16-4279-A96D-70BD82EBD167}" srcOrd="3" destOrd="0" presId="urn:microsoft.com/office/officeart/2005/8/layout/hProcess3"/>
    <dgm:cxn modelId="{B3CF1051-4B19-4C8A-A6FB-549F1BEEA2CF}" type="presParOf" srcId="{10D7493B-0EA4-4AC0-BBB6-5D4AB2212E2B}" destId="{8F33AFA2-E164-411C-B7BB-EB41C2634211}" srcOrd="2" destOrd="0" presId="urn:microsoft.com/office/officeart/2005/8/layout/hProcess3"/>
    <dgm:cxn modelId="{CBA1F823-5A4E-4081-8064-830DB97C2EBC}" type="presParOf" srcId="{10D7493B-0EA4-4AC0-BBB6-5D4AB2212E2B}" destId="{2AC84528-8DD3-45A5-AF5C-E141629B2D48}" srcOrd="3" destOrd="0" presId="urn:microsoft.com/office/officeart/2005/8/layout/hProcess3"/>
    <dgm:cxn modelId="{C79BA5D7-FC93-4CD4-A9AA-F6F0AA6D2987}" type="presParOf" srcId="{2AC84528-8DD3-45A5-AF5C-E141629B2D48}" destId="{A8F8E023-318C-452D-ABED-74506A15A088}" srcOrd="0" destOrd="0" presId="urn:microsoft.com/office/officeart/2005/8/layout/hProcess3"/>
    <dgm:cxn modelId="{50DA0901-9571-4A4F-8165-309B95AF1982}" type="presParOf" srcId="{2AC84528-8DD3-45A5-AF5C-E141629B2D48}" destId="{53B43249-4F3F-4150-84FA-0AA7F0757386}" srcOrd="1" destOrd="0" presId="urn:microsoft.com/office/officeart/2005/8/layout/hProcess3"/>
    <dgm:cxn modelId="{A3D2BC59-5E8F-454B-9080-0C1962F1172F}" type="presParOf" srcId="{2AC84528-8DD3-45A5-AF5C-E141629B2D48}" destId="{C640377B-9654-4EE9-810F-DD131C07BFF1}" srcOrd="2" destOrd="0" presId="urn:microsoft.com/office/officeart/2005/8/layout/hProcess3"/>
    <dgm:cxn modelId="{6F2674B4-F1CC-4EEF-B152-12A1C90C5241}" type="presParOf" srcId="{2AC84528-8DD3-45A5-AF5C-E141629B2D48}" destId="{BA4ED727-ED8F-4542-BC49-813DD9931C0F}" srcOrd="3" destOrd="0" presId="urn:microsoft.com/office/officeart/2005/8/layout/hProcess3"/>
    <dgm:cxn modelId="{3CAC88F6-87EA-4C1C-A954-0A418720FAE6}" type="presParOf" srcId="{10D7493B-0EA4-4AC0-BBB6-5D4AB2212E2B}" destId="{179F0615-BD57-4B75-8CAC-5DBA8EE27DF1}" srcOrd="4" destOrd="0" presId="urn:microsoft.com/office/officeart/2005/8/layout/hProcess3"/>
    <dgm:cxn modelId="{3412AB89-135D-4DFB-85BA-EF129C60259F}" type="presParOf" srcId="{10D7493B-0EA4-4AC0-BBB6-5D4AB2212E2B}" destId="{685B4FCC-137F-4A29-BAEB-467A38A18BF1}" srcOrd="5" destOrd="0" presId="urn:microsoft.com/office/officeart/2005/8/layout/hProcess3"/>
    <dgm:cxn modelId="{A29033EF-3FAB-4CCA-8062-A00E028701D5}" type="presParOf" srcId="{685B4FCC-137F-4A29-BAEB-467A38A18BF1}" destId="{A8C460BC-E357-4C11-B168-5BFCD0339C47}" srcOrd="0" destOrd="0" presId="urn:microsoft.com/office/officeart/2005/8/layout/hProcess3"/>
    <dgm:cxn modelId="{B2866366-0A27-44C4-B141-21FBA98A71FD}" type="presParOf" srcId="{685B4FCC-137F-4A29-BAEB-467A38A18BF1}" destId="{7C103CEF-AAB1-407C-B306-79A8FEB00EF8}" srcOrd="1" destOrd="0" presId="urn:microsoft.com/office/officeart/2005/8/layout/hProcess3"/>
    <dgm:cxn modelId="{6755D1A0-04E0-45DC-ABA0-123C5076D616}" type="presParOf" srcId="{685B4FCC-137F-4A29-BAEB-467A38A18BF1}" destId="{B461AC22-F6E9-49E3-B676-7E811FFF2616}" srcOrd="2" destOrd="0" presId="urn:microsoft.com/office/officeart/2005/8/layout/hProcess3"/>
    <dgm:cxn modelId="{471BCA30-4222-4EA4-860C-4C28BF28423D}" type="presParOf" srcId="{685B4FCC-137F-4A29-BAEB-467A38A18BF1}" destId="{49A2187A-7B23-4CAF-98EF-7820AEEE4578}" srcOrd="3" destOrd="0" presId="urn:microsoft.com/office/officeart/2005/8/layout/hProcess3"/>
    <dgm:cxn modelId="{50946277-537A-400A-9C3B-6A886BC26073}" type="presParOf" srcId="{10D7493B-0EA4-4AC0-BBB6-5D4AB2212E2B}" destId="{2AA7F2BB-74CF-4E87-928A-4D64E85513D5}" srcOrd="6" destOrd="0" presId="urn:microsoft.com/office/officeart/2005/8/layout/hProcess3"/>
    <dgm:cxn modelId="{F1F4A546-BD56-4CD9-BD84-CA72B4A2CF65}" type="presParOf" srcId="{10D7493B-0EA4-4AC0-BBB6-5D4AB2212E2B}" destId="{F3BEE68B-0B34-4E4D-BF80-02CB9D5824B5}" srcOrd="7" destOrd="0" presId="urn:microsoft.com/office/officeart/2005/8/layout/hProcess3"/>
    <dgm:cxn modelId="{4DCB0D71-0E61-48A2-AD31-83D087D2DC01}" type="presParOf" srcId="{10D7493B-0EA4-4AC0-BBB6-5D4AB2212E2B}" destId="{8A637B3D-392C-4220-B494-9AC9048ED3BF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10BAC8-1B76-4F86-B908-7AF59287D7B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C62B2B3-AD08-4EFE-8D7C-12D55061F390}">
      <dgm:prSet phldrT="[Text]" custT="1"/>
      <dgm:spPr/>
      <dgm:t>
        <a:bodyPr/>
        <a:lstStyle/>
        <a:p>
          <a:r>
            <a:rPr lang="en-US" sz="1800" b="0" dirty="0"/>
            <a:t>Introduction</a:t>
          </a:r>
        </a:p>
      </dgm:t>
    </dgm:pt>
    <dgm:pt modelId="{DC880827-CE6A-4B67-8FCD-70CBE60BA031}" type="par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8C016959-F6EE-4667-885F-99649480DE26}" type="sib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F7F6BF48-8F63-429A-AACC-271D9554C9FA}">
      <dgm:prSet phldrT="[Text]" custT="1"/>
      <dgm:spPr/>
      <dgm:t>
        <a:bodyPr/>
        <a:lstStyle/>
        <a:p>
          <a:r>
            <a:rPr lang="en-US" sz="1800" b="1" dirty="0"/>
            <a:t>Exploratory Analysis</a:t>
          </a:r>
        </a:p>
      </dgm:t>
    </dgm:pt>
    <dgm:pt modelId="{2BE33436-97CC-486F-9161-73B616354391}" type="par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02F65C14-4DEC-4011-BAA6-166A42C65C70}" type="sib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CB96E09D-6FFC-48E8-9998-AF8CBA07A2C5}">
      <dgm:prSet phldrT="[Text]" custT="1"/>
      <dgm:spPr/>
      <dgm:t>
        <a:bodyPr/>
        <a:lstStyle/>
        <a:p>
          <a:r>
            <a:rPr lang="en-US" sz="1800" b="0" dirty="0"/>
            <a:t>Solution</a:t>
          </a:r>
        </a:p>
      </dgm:t>
    </dgm:pt>
    <dgm:pt modelId="{A7CB8568-E244-48E8-AECE-1D49413E4CBC}" type="par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13FE75F7-7143-4352-8D49-E3C19AE881BD}" type="sib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2E777BEA-3FB6-4339-9CEF-A7B196889FF3}" type="pres">
      <dgm:prSet presAssocID="{C810BAC8-1B76-4F86-B908-7AF59287D7B8}" presName="Name0" presStyleCnt="0">
        <dgm:presLayoutVars>
          <dgm:dir/>
          <dgm:animLvl val="lvl"/>
          <dgm:resizeHandles val="exact"/>
        </dgm:presLayoutVars>
      </dgm:prSet>
      <dgm:spPr/>
    </dgm:pt>
    <dgm:pt modelId="{2D057ADF-2BA0-4443-AC4B-DC7EC4541731}" type="pres">
      <dgm:prSet presAssocID="{C810BAC8-1B76-4F86-B908-7AF59287D7B8}" presName="dummy" presStyleCnt="0"/>
      <dgm:spPr/>
    </dgm:pt>
    <dgm:pt modelId="{10D7493B-0EA4-4AC0-BBB6-5D4AB2212E2B}" type="pres">
      <dgm:prSet presAssocID="{C810BAC8-1B76-4F86-B908-7AF59287D7B8}" presName="linH" presStyleCnt="0"/>
      <dgm:spPr/>
    </dgm:pt>
    <dgm:pt modelId="{5287B718-FE9B-4243-B69C-B0278AA0AD35}" type="pres">
      <dgm:prSet presAssocID="{C810BAC8-1B76-4F86-B908-7AF59287D7B8}" presName="padding1" presStyleCnt="0"/>
      <dgm:spPr/>
    </dgm:pt>
    <dgm:pt modelId="{C25D0E84-0409-406F-9B6F-CBE6F2F2F13A}" type="pres">
      <dgm:prSet presAssocID="{CC62B2B3-AD08-4EFE-8D7C-12D55061F390}" presName="linV" presStyleCnt="0"/>
      <dgm:spPr/>
    </dgm:pt>
    <dgm:pt modelId="{A1DD4C18-E288-4022-BFCE-1FE476CD9D26}" type="pres">
      <dgm:prSet presAssocID="{CC62B2B3-AD08-4EFE-8D7C-12D55061F390}" presName="spVertical1" presStyleCnt="0"/>
      <dgm:spPr/>
    </dgm:pt>
    <dgm:pt modelId="{56463433-ACC8-428A-81A6-48415D45CE51}" type="pres">
      <dgm:prSet presAssocID="{CC62B2B3-AD08-4EFE-8D7C-12D55061F390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9A3F9EF-A266-49B9-BF93-BBB43C166AEB}" type="pres">
      <dgm:prSet presAssocID="{CC62B2B3-AD08-4EFE-8D7C-12D55061F390}" presName="spVertical2" presStyleCnt="0"/>
      <dgm:spPr/>
    </dgm:pt>
    <dgm:pt modelId="{8578780B-FA16-4279-A96D-70BD82EBD167}" type="pres">
      <dgm:prSet presAssocID="{CC62B2B3-AD08-4EFE-8D7C-12D55061F390}" presName="spVertical3" presStyleCnt="0"/>
      <dgm:spPr/>
    </dgm:pt>
    <dgm:pt modelId="{8F33AFA2-E164-411C-B7BB-EB41C2634211}" type="pres">
      <dgm:prSet presAssocID="{8C016959-F6EE-4667-885F-99649480DE26}" presName="space" presStyleCnt="0"/>
      <dgm:spPr/>
    </dgm:pt>
    <dgm:pt modelId="{2AC84528-8DD3-45A5-AF5C-E141629B2D48}" type="pres">
      <dgm:prSet presAssocID="{F7F6BF48-8F63-429A-AACC-271D9554C9FA}" presName="linV" presStyleCnt="0"/>
      <dgm:spPr/>
    </dgm:pt>
    <dgm:pt modelId="{A8F8E023-318C-452D-ABED-74506A15A088}" type="pres">
      <dgm:prSet presAssocID="{F7F6BF48-8F63-429A-AACC-271D9554C9FA}" presName="spVertical1" presStyleCnt="0"/>
      <dgm:spPr/>
    </dgm:pt>
    <dgm:pt modelId="{53B43249-4F3F-4150-84FA-0AA7F0757386}" type="pres">
      <dgm:prSet presAssocID="{F7F6BF48-8F63-429A-AACC-271D9554C9FA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640377B-9654-4EE9-810F-DD131C07BFF1}" type="pres">
      <dgm:prSet presAssocID="{F7F6BF48-8F63-429A-AACC-271D9554C9FA}" presName="spVertical2" presStyleCnt="0"/>
      <dgm:spPr/>
    </dgm:pt>
    <dgm:pt modelId="{BA4ED727-ED8F-4542-BC49-813DD9931C0F}" type="pres">
      <dgm:prSet presAssocID="{F7F6BF48-8F63-429A-AACC-271D9554C9FA}" presName="spVertical3" presStyleCnt="0"/>
      <dgm:spPr/>
    </dgm:pt>
    <dgm:pt modelId="{179F0615-BD57-4B75-8CAC-5DBA8EE27DF1}" type="pres">
      <dgm:prSet presAssocID="{02F65C14-4DEC-4011-BAA6-166A42C65C70}" presName="space" presStyleCnt="0"/>
      <dgm:spPr/>
    </dgm:pt>
    <dgm:pt modelId="{685B4FCC-137F-4A29-BAEB-467A38A18BF1}" type="pres">
      <dgm:prSet presAssocID="{CB96E09D-6FFC-48E8-9998-AF8CBA07A2C5}" presName="linV" presStyleCnt="0"/>
      <dgm:spPr/>
    </dgm:pt>
    <dgm:pt modelId="{A8C460BC-E357-4C11-B168-5BFCD0339C47}" type="pres">
      <dgm:prSet presAssocID="{CB96E09D-6FFC-48E8-9998-AF8CBA07A2C5}" presName="spVertical1" presStyleCnt="0"/>
      <dgm:spPr/>
    </dgm:pt>
    <dgm:pt modelId="{7C103CEF-AAB1-407C-B306-79A8FEB00EF8}" type="pres">
      <dgm:prSet presAssocID="{CB96E09D-6FFC-48E8-9998-AF8CBA07A2C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461AC22-F6E9-49E3-B676-7E811FFF2616}" type="pres">
      <dgm:prSet presAssocID="{CB96E09D-6FFC-48E8-9998-AF8CBA07A2C5}" presName="spVertical2" presStyleCnt="0"/>
      <dgm:spPr/>
    </dgm:pt>
    <dgm:pt modelId="{49A2187A-7B23-4CAF-98EF-7820AEEE4578}" type="pres">
      <dgm:prSet presAssocID="{CB96E09D-6FFC-48E8-9998-AF8CBA07A2C5}" presName="spVertical3" presStyleCnt="0"/>
      <dgm:spPr/>
    </dgm:pt>
    <dgm:pt modelId="{2AA7F2BB-74CF-4E87-928A-4D64E85513D5}" type="pres">
      <dgm:prSet presAssocID="{C810BAC8-1B76-4F86-B908-7AF59287D7B8}" presName="padding2" presStyleCnt="0"/>
      <dgm:spPr/>
    </dgm:pt>
    <dgm:pt modelId="{F3BEE68B-0B34-4E4D-BF80-02CB9D5824B5}" type="pres">
      <dgm:prSet presAssocID="{C810BAC8-1B76-4F86-B908-7AF59287D7B8}" presName="negArrow" presStyleCnt="0"/>
      <dgm:spPr/>
    </dgm:pt>
    <dgm:pt modelId="{8A637B3D-392C-4220-B494-9AC9048ED3BF}" type="pres">
      <dgm:prSet presAssocID="{C810BAC8-1B76-4F86-B908-7AF59287D7B8}" presName="backgroundArrow" presStyleLbl="node1" presStyleIdx="0" presStyleCnt="1"/>
      <dgm:spPr/>
    </dgm:pt>
  </dgm:ptLst>
  <dgm:cxnLst>
    <dgm:cxn modelId="{8E57B560-3271-4C3E-97E3-0EBED78B09C8}" srcId="{C810BAC8-1B76-4F86-B908-7AF59287D7B8}" destId="{CC62B2B3-AD08-4EFE-8D7C-12D55061F390}" srcOrd="0" destOrd="0" parTransId="{DC880827-CE6A-4B67-8FCD-70CBE60BA031}" sibTransId="{8C016959-F6EE-4667-885F-99649480DE26}"/>
    <dgm:cxn modelId="{6D558D6A-0F90-40E7-BDE7-F3BCE5FABBCB}" type="presOf" srcId="{CB96E09D-6FFC-48E8-9998-AF8CBA07A2C5}" destId="{7C103CEF-AAB1-407C-B306-79A8FEB00EF8}" srcOrd="0" destOrd="0" presId="urn:microsoft.com/office/officeart/2005/8/layout/hProcess3"/>
    <dgm:cxn modelId="{3B2B7281-F25E-4FD0-B64D-AEF02A128268}" srcId="{C810BAC8-1B76-4F86-B908-7AF59287D7B8}" destId="{F7F6BF48-8F63-429A-AACC-271D9554C9FA}" srcOrd="1" destOrd="0" parTransId="{2BE33436-97CC-486F-9161-73B616354391}" sibTransId="{02F65C14-4DEC-4011-BAA6-166A42C65C70}"/>
    <dgm:cxn modelId="{C95D64AF-DAE0-4E68-A5CA-F165610D2892}" type="presOf" srcId="{C810BAC8-1B76-4F86-B908-7AF59287D7B8}" destId="{2E777BEA-3FB6-4339-9CEF-A7B196889FF3}" srcOrd="0" destOrd="0" presId="urn:microsoft.com/office/officeart/2005/8/layout/hProcess3"/>
    <dgm:cxn modelId="{979909B1-CF31-44E1-9C7D-5FB800E837CF}" type="presOf" srcId="{CC62B2B3-AD08-4EFE-8D7C-12D55061F390}" destId="{56463433-ACC8-428A-81A6-48415D45CE51}" srcOrd="0" destOrd="0" presId="urn:microsoft.com/office/officeart/2005/8/layout/hProcess3"/>
    <dgm:cxn modelId="{F80C6CB8-AADB-45F6-A3D0-2468BF0BBB62}" srcId="{C810BAC8-1B76-4F86-B908-7AF59287D7B8}" destId="{CB96E09D-6FFC-48E8-9998-AF8CBA07A2C5}" srcOrd="2" destOrd="0" parTransId="{A7CB8568-E244-48E8-AECE-1D49413E4CBC}" sibTransId="{13FE75F7-7143-4352-8D49-E3C19AE881BD}"/>
    <dgm:cxn modelId="{EBA646C7-B00B-41F7-9B11-F752FAC4E069}" type="presOf" srcId="{F7F6BF48-8F63-429A-AACC-271D9554C9FA}" destId="{53B43249-4F3F-4150-84FA-0AA7F0757386}" srcOrd="0" destOrd="0" presId="urn:microsoft.com/office/officeart/2005/8/layout/hProcess3"/>
    <dgm:cxn modelId="{62A405B5-3FBB-4D1B-9587-A847D70DA5BB}" type="presParOf" srcId="{2E777BEA-3FB6-4339-9CEF-A7B196889FF3}" destId="{2D057ADF-2BA0-4443-AC4B-DC7EC4541731}" srcOrd="0" destOrd="0" presId="urn:microsoft.com/office/officeart/2005/8/layout/hProcess3"/>
    <dgm:cxn modelId="{5AABD4E4-6137-488A-A7F2-F12397E2AFBC}" type="presParOf" srcId="{2E777BEA-3FB6-4339-9CEF-A7B196889FF3}" destId="{10D7493B-0EA4-4AC0-BBB6-5D4AB2212E2B}" srcOrd="1" destOrd="0" presId="urn:microsoft.com/office/officeart/2005/8/layout/hProcess3"/>
    <dgm:cxn modelId="{5892EF35-1D87-4786-A30E-4D85DC60A72E}" type="presParOf" srcId="{10D7493B-0EA4-4AC0-BBB6-5D4AB2212E2B}" destId="{5287B718-FE9B-4243-B69C-B0278AA0AD35}" srcOrd="0" destOrd="0" presId="urn:microsoft.com/office/officeart/2005/8/layout/hProcess3"/>
    <dgm:cxn modelId="{7FB23CBA-5675-4AD9-906D-E98CF1CECFC7}" type="presParOf" srcId="{10D7493B-0EA4-4AC0-BBB6-5D4AB2212E2B}" destId="{C25D0E84-0409-406F-9B6F-CBE6F2F2F13A}" srcOrd="1" destOrd="0" presId="urn:microsoft.com/office/officeart/2005/8/layout/hProcess3"/>
    <dgm:cxn modelId="{5340CF54-688B-4868-A842-3529FD663648}" type="presParOf" srcId="{C25D0E84-0409-406F-9B6F-CBE6F2F2F13A}" destId="{A1DD4C18-E288-4022-BFCE-1FE476CD9D26}" srcOrd="0" destOrd="0" presId="urn:microsoft.com/office/officeart/2005/8/layout/hProcess3"/>
    <dgm:cxn modelId="{18FD39AC-C809-4770-94E5-A201ED393EAD}" type="presParOf" srcId="{C25D0E84-0409-406F-9B6F-CBE6F2F2F13A}" destId="{56463433-ACC8-428A-81A6-48415D45CE51}" srcOrd="1" destOrd="0" presId="urn:microsoft.com/office/officeart/2005/8/layout/hProcess3"/>
    <dgm:cxn modelId="{FC0DC1F7-0A1A-4800-A247-36F6F1785C69}" type="presParOf" srcId="{C25D0E84-0409-406F-9B6F-CBE6F2F2F13A}" destId="{E9A3F9EF-A266-49B9-BF93-BBB43C166AEB}" srcOrd="2" destOrd="0" presId="urn:microsoft.com/office/officeart/2005/8/layout/hProcess3"/>
    <dgm:cxn modelId="{0CA8941B-64C3-4808-B01D-8252F358AA1F}" type="presParOf" srcId="{C25D0E84-0409-406F-9B6F-CBE6F2F2F13A}" destId="{8578780B-FA16-4279-A96D-70BD82EBD167}" srcOrd="3" destOrd="0" presId="urn:microsoft.com/office/officeart/2005/8/layout/hProcess3"/>
    <dgm:cxn modelId="{B3CF1051-4B19-4C8A-A6FB-549F1BEEA2CF}" type="presParOf" srcId="{10D7493B-0EA4-4AC0-BBB6-5D4AB2212E2B}" destId="{8F33AFA2-E164-411C-B7BB-EB41C2634211}" srcOrd="2" destOrd="0" presId="urn:microsoft.com/office/officeart/2005/8/layout/hProcess3"/>
    <dgm:cxn modelId="{CBA1F823-5A4E-4081-8064-830DB97C2EBC}" type="presParOf" srcId="{10D7493B-0EA4-4AC0-BBB6-5D4AB2212E2B}" destId="{2AC84528-8DD3-45A5-AF5C-E141629B2D48}" srcOrd="3" destOrd="0" presId="urn:microsoft.com/office/officeart/2005/8/layout/hProcess3"/>
    <dgm:cxn modelId="{C79BA5D7-FC93-4CD4-A9AA-F6F0AA6D2987}" type="presParOf" srcId="{2AC84528-8DD3-45A5-AF5C-E141629B2D48}" destId="{A8F8E023-318C-452D-ABED-74506A15A088}" srcOrd="0" destOrd="0" presId="urn:microsoft.com/office/officeart/2005/8/layout/hProcess3"/>
    <dgm:cxn modelId="{50DA0901-9571-4A4F-8165-309B95AF1982}" type="presParOf" srcId="{2AC84528-8DD3-45A5-AF5C-E141629B2D48}" destId="{53B43249-4F3F-4150-84FA-0AA7F0757386}" srcOrd="1" destOrd="0" presId="urn:microsoft.com/office/officeart/2005/8/layout/hProcess3"/>
    <dgm:cxn modelId="{A3D2BC59-5E8F-454B-9080-0C1962F1172F}" type="presParOf" srcId="{2AC84528-8DD3-45A5-AF5C-E141629B2D48}" destId="{C640377B-9654-4EE9-810F-DD131C07BFF1}" srcOrd="2" destOrd="0" presId="urn:microsoft.com/office/officeart/2005/8/layout/hProcess3"/>
    <dgm:cxn modelId="{6F2674B4-F1CC-4EEF-B152-12A1C90C5241}" type="presParOf" srcId="{2AC84528-8DD3-45A5-AF5C-E141629B2D48}" destId="{BA4ED727-ED8F-4542-BC49-813DD9931C0F}" srcOrd="3" destOrd="0" presId="urn:microsoft.com/office/officeart/2005/8/layout/hProcess3"/>
    <dgm:cxn modelId="{3CAC88F6-87EA-4C1C-A954-0A418720FAE6}" type="presParOf" srcId="{10D7493B-0EA4-4AC0-BBB6-5D4AB2212E2B}" destId="{179F0615-BD57-4B75-8CAC-5DBA8EE27DF1}" srcOrd="4" destOrd="0" presId="urn:microsoft.com/office/officeart/2005/8/layout/hProcess3"/>
    <dgm:cxn modelId="{3412AB89-135D-4DFB-85BA-EF129C60259F}" type="presParOf" srcId="{10D7493B-0EA4-4AC0-BBB6-5D4AB2212E2B}" destId="{685B4FCC-137F-4A29-BAEB-467A38A18BF1}" srcOrd="5" destOrd="0" presId="urn:microsoft.com/office/officeart/2005/8/layout/hProcess3"/>
    <dgm:cxn modelId="{A29033EF-3FAB-4CCA-8062-A00E028701D5}" type="presParOf" srcId="{685B4FCC-137F-4A29-BAEB-467A38A18BF1}" destId="{A8C460BC-E357-4C11-B168-5BFCD0339C47}" srcOrd="0" destOrd="0" presId="urn:microsoft.com/office/officeart/2005/8/layout/hProcess3"/>
    <dgm:cxn modelId="{B2866366-0A27-44C4-B141-21FBA98A71FD}" type="presParOf" srcId="{685B4FCC-137F-4A29-BAEB-467A38A18BF1}" destId="{7C103CEF-AAB1-407C-B306-79A8FEB00EF8}" srcOrd="1" destOrd="0" presId="urn:microsoft.com/office/officeart/2005/8/layout/hProcess3"/>
    <dgm:cxn modelId="{6755D1A0-04E0-45DC-ABA0-123C5076D616}" type="presParOf" srcId="{685B4FCC-137F-4A29-BAEB-467A38A18BF1}" destId="{B461AC22-F6E9-49E3-B676-7E811FFF2616}" srcOrd="2" destOrd="0" presId="urn:microsoft.com/office/officeart/2005/8/layout/hProcess3"/>
    <dgm:cxn modelId="{471BCA30-4222-4EA4-860C-4C28BF28423D}" type="presParOf" srcId="{685B4FCC-137F-4A29-BAEB-467A38A18BF1}" destId="{49A2187A-7B23-4CAF-98EF-7820AEEE4578}" srcOrd="3" destOrd="0" presId="urn:microsoft.com/office/officeart/2005/8/layout/hProcess3"/>
    <dgm:cxn modelId="{50946277-537A-400A-9C3B-6A886BC26073}" type="presParOf" srcId="{10D7493B-0EA4-4AC0-BBB6-5D4AB2212E2B}" destId="{2AA7F2BB-74CF-4E87-928A-4D64E85513D5}" srcOrd="6" destOrd="0" presId="urn:microsoft.com/office/officeart/2005/8/layout/hProcess3"/>
    <dgm:cxn modelId="{F1F4A546-BD56-4CD9-BD84-CA72B4A2CF65}" type="presParOf" srcId="{10D7493B-0EA4-4AC0-BBB6-5D4AB2212E2B}" destId="{F3BEE68B-0B34-4E4D-BF80-02CB9D5824B5}" srcOrd="7" destOrd="0" presId="urn:microsoft.com/office/officeart/2005/8/layout/hProcess3"/>
    <dgm:cxn modelId="{4DCB0D71-0E61-48A2-AD31-83D087D2DC01}" type="presParOf" srcId="{10D7493B-0EA4-4AC0-BBB6-5D4AB2212E2B}" destId="{8A637B3D-392C-4220-B494-9AC9048ED3BF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1DA7BD-0506-4B44-ADD1-321318066C4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</dgm:pt>
    <dgm:pt modelId="{68D2F1AF-7F83-420A-B0F4-8F264EE618BB}">
      <dgm:prSet phldrT="[Text]" custT="1"/>
      <dgm:spPr/>
      <dgm:t>
        <a:bodyPr/>
        <a:lstStyle/>
        <a:p>
          <a:r>
            <a:rPr lang="en-US" sz="1100" b="1" dirty="0"/>
            <a:t>Basic Stats</a:t>
          </a:r>
        </a:p>
      </dgm:t>
    </dgm:pt>
    <dgm:pt modelId="{82843C68-F84E-4084-830C-4405437F9299}" type="parTrans" cxnId="{72250491-855D-477C-8C90-7FD05CA069D8}">
      <dgm:prSet/>
      <dgm:spPr/>
      <dgm:t>
        <a:bodyPr/>
        <a:lstStyle/>
        <a:p>
          <a:endParaRPr lang="en-US" sz="1100"/>
        </a:p>
      </dgm:t>
    </dgm:pt>
    <dgm:pt modelId="{02E6BCFF-EA38-47A0-942F-501F5C6E5867}" type="sibTrans" cxnId="{72250491-855D-477C-8C90-7FD05CA069D8}">
      <dgm:prSet/>
      <dgm:spPr/>
      <dgm:t>
        <a:bodyPr/>
        <a:lstStyle/>
        <a:p>
          <a:endParaRPr lang="en-US" sz="1100"/>
        </a:p>
      </dgm:t>
    </dgm:pt>
    <dgm:pt modelId="{4A1ED4A3-85DB-45AF-A75D-18E8994EAD6E}">
      <dgm:prSet phldrT="[Text]" custT="1"/>
      <dgm:spPr/>
      <dgm:t>
        <a:bodyPr/>
        <a:lstStyle/>
        <a:p>
          <a:r>
            <a:rPr lang="en-US" sz="1100" b="0" dirty="0"/>
            <a:t>Location Analysis</a:t>
          </a:r>
        </a:p>
      </dgm:t>
    </dgm:pt>
    <dgm:pt modelId="{76EC0F25-1F70-4097-899C-3FA6DABD9A4B}" type="parTrans" cxnId="{0B208A6D-073A-499C-ABBC-046766A45AE7}">
      <dgm:prSet/>
      <dgm:spPr/>
      <dgm:t>
        <a:bodyPr/>
        <a:lstStyle/>
        <a:p>
          <a:endParaRPr lang="en-US" sz="1100"/>
        </a:p>
      </dgm:t>
    </dgm:pt>
    <dgm:pt modelId="{EBB3E663-B4D1-4D37-84F9-0897F970D43F}" type="sibTrans" cxnId="{0B208A6D-073A-499C-ABBC-046766A45AE7}">
      <dgm:prSet/>
      <dgm:spPr/>
      <dgm:t>
        <a:bodyPr/>
        <a:lstStyle/>
        <a:p>
          <a:endParaRPr lang="en-US" sz="1100"/>
        </a:p>
      </dgm:t>
    </dgm:pt>
    <dgm:pt modelId="{69CB8602-B88E-4800-A6D6-BEB31A89CEE3}">
      <dgm:prSet phldrT="[Text]" custT="1"/>
      <dgm:spPr/>
      <dgm:t>
        <a:bodyPr/>
        <a:lstStyle/>
        <a:p>
          <a:r>
            <a:rPr lang="en-US" sz="1100" b="0" dirty="0"/>
            <a:t>Keyword Analysis</a:t>
          </a:r>
        </a:p>
      </dgm:t>
    </dgm:pt>
    <dgm:pt modelId="{1D8D5201-30AC-4A53-8D7D-8CF4CF21BE11}" type="parTrans" cxnId="{74C5355A-6B05-4E9C-9AD6-D293EB0C5600}">
      <dgm:prSet/>
      <dgm:spPr/>
      <dgm:t>
        <a:bodyPr/>
        <a:lstStyle/>
        <a:p>
          <a:endParaRPr lang="en-US" sz="1100"/>
        </a:p>
      </dgm:t>
    </dgm:pt>
    <dgm:pt modelId="{4DB5A594-7FEE-4D43-BD56-61D9CAE9B7D4}" type="sibTrans" cxnId="{74C5355A-6B05-4E9C-9AD6-D293EB0C5600}">
      <dgm:prSet/>
      <dgm:spPr/>
      <dgm:t>
        <a:bodyPr/>
        <a:lstStyle/>
        <a:p>
          <a:endParaRPr lang="en-US" sz="1100"/>
        </a:p>
      </dgm:t>
    </dgm:pt>
    <dgm:pt modelId="{A627C49E-71E2-47BB-A3B7-14D0B125C229}" type="pres">
      <dgm:prSet presAssocID="{211DA7BD-0506-4B44-ADD1-321318066C44}" presName="Name0" presStyleCnt="0">
        <dgm:presLayoutVars>
          <dgm:dir/>
          <dgm:resizeHandles val="exact"/>
        </dgm:presLayoutVars>
      </dgm:prSet>
      <dgm:spPr/>
    </dgm:pt>
    <dgm:pt modelId="{135966E7-A2E2-4961-9EE5-C9014A13792D}" type="pres">
      <dgm:prSet presAssocID="{68D2F1AF-7F83-420A-B0F4-8F264EE618BB}" presName="composite" presStyleCnt="0"/>
      <dgm:spPr/>
    </dgm:pt>
    <dgm:pt modelId="{6CD5CE4B-637F-4911-B078-80762708E203}" type="pres">
      <dgm:prSet presAssocID="{68D2F1AF-7F83-420A-B0F4-8F264EE618BB}" presName="bgChev" presStyleLbl="node1" presStyleIdx="0" presStyleCnt="3"/>
      <dgm:spPr/>
    </dgm:pt>
    <dgm:pt modelId="{42E45E26-E782-4C91-8288-F5D7AAA7DB26}" type="pres">
      <dgm:prSet presAssocID="{68D2F1AF-7F83-420A-B0F4-8F264EE618BB}" presName="txNode" presStyleLbl="fgAcc1" presStyleIdx="0" presStyleCnt="3">
        <dgm:presLayoutVars>
          <dgm:bulletEnabled val="1"/>
        </dgm:presLayoutVars>
      </dgm:prSet>
      <dgm:spPr/>
    </dgm:pt>
    <dgm:pt modelId="{E7A6CE06-57E2-4FD6-90DA-A98F76A168BD}" type="pres">
      <dgm:prSet presAssocID="{02E6BCFF-EA38-47A0-942F-501F5C6E5867}" presName="compositeSpace" presStyleCnt="0"/>
      <dgm:spPr/>
    </dgm:pt>
    <dgm:pt modelId="{CE575795-035D-4AA0-8A74-B137DDE5368D}" type="pres">
      <dgm:prSet presAssocID="{4A1ED4A3-85DB-45AF-A75D-18E8994EAD6E}" presName="composite" presStyleCnt="0"/>
      <dgm:spPr/>
    </dgm:pt>
    <dgm:pt modelId="{EE27CEE3-C034-49CF-BA7F-67239E1FBDBA}" type="pres">
      <dgm:prSet presAssocID="{4A1ED4A3-85DB-45AF-A75D-18E8994EAD6E}" presName="bgChev" presStyleLbl="node1" presStyleIdx="1" presStyleCnt="3"/>
      <dgm:spPr/>
    </dgm:pt>
    <dgm:pt modelId="{A227B907-7585-4941-8F32-E4E0E2F423D0}" type="pres">
      <dgm:prSet presAssocID="{4A1ED4A3-85DB-45AF-A75D-18E8994EAD6E}" presName="txNode" presStyleLbl="fgAcc1" presStyleIdx="1" presStyleCnt="3">
        <dgm:presLayoutVars>
          <dgm:bulletEnabled val="1"/>
        </dgm:presLayoutVars>
      </dgm:prSet>
      <dgm:spPr/>
    </dgm:pt>
    <dgm:pt modelId="{473C9BFE-BE8D-414E-A2D6-A3863C385B94}" type="pres">
      <dgm:prSet presAssocID="{EBB3E663-B4D1-4D37-84F9-0897F970D43F}" presName="compositeSpace" presStyleCnt="0"/>
      <dgm:spPr/>
    </dgm:pt>
    <dgm:pt modelId="{0EA34B3D-6A06-4A61-BE03-9721DA290C78}" type="pres">
      <dgm:prSet presAssocID="{69CB8602-B88E-4800-A6D6-BEB31A89CEE3}" presName="composite" presStyleCnt="0"/>
      <dgm:spPr/>
    </dgm:pt>
    <dgm:pt modelId="{080704FE-0DEB-47DC-9943-14A4F7F61287}" type="pres">
      <dgm:prSet presAssocID="{69CB8602-B88E-4800-A6D6-BEB31A89CEE3}" presName="bgChev" presStyleLbl="node1" presStyleIdx="2" presStyleCnt="3"/>
      <dgm:spPr/>
    </dgm:pt>
    <dgm:pt modelId="{56EADDC6-D01E-4056-B9D4-6D6463CE9965}" type="pres">
      <dgm:prSet presAssocID="{69CB8602-B88E-4800-A6D6-BEB31A89CEE3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5731BB1E-2DB4-4453-A42D-DB77D3277B08}" type="presOf" srcId="{68D2F1AF-7F83-420A-B0F4-8F264EE618BB}" destId="{42E45E26-E782-4C91-8288-F5D7AAA7DB26}" srcOrd="0" destOrd="0" presId="urn:microsoft.com/office/officeart/2005/8/layout/chevronAccent+Icon"/>
    <dgm:cxn modelId="{5AE5203C-093C-4C31-9812-41E72F3EAB3B}" type="presOf" srcId="{69CB8602-B88E-4800-A6D6-BEB31A89CEE3}" destId="{56EADDC6-D01E-4056-B9D4-6D6463CE9965}" srcOrd="0" destOrd="0" presId="urn:microsoft.com/office/officeart/2005/8/layout/chevronAccent+Icon"/>
    <dgm:cxn modelId="{0B208A6D-073A-499C-ABBC-046766A45AE7}" srcId="{211DA7BD-0506-4B44-ADD1-321318066C44}" destId="{4A1ED4A3-85DB-45AF-A75D-18E8994EAD6E}" srcOrd="1" destOrd="0" parTransId="{76EC0F25-1F70-4097-899C-3FA6DABD9A4B}" sibTransId="{EBB3E663-B4D1-4D37-84F9-0897F970D43F}"/>
    <dgm:cxn modelId="{2F947F56-F62D-4AFB-AE11-38875F47F629}" type="presOf" srcId="{4A1ED4A3-85DB-45AF-A75D-18E8994EAD6E}" destId="{A227B907-7585-4941-8F32-E4E0E2F423D0}" srcOrd="0" destOrd="0" presId="urn:microsoft.com/office/officeart/2005/8/layout/chevronAccent+Icon"/>
    <dgm:cxn modelId="{74C5355A-6B05-4E9C-9AD6-D293EB0C5600}" srcId="{211DA7BD-0506-4B44-ADD1-321318066C44}" destId="{69CB8602-B88E-4800-A6D6-BEB31A89CEE3}" srcOrd="2" destOrd="0" parTransId="{1D8D5201-30AC-4A53-8D7D-8CF4CF21BE11}" sibTransId="{4DB5A594-7FEE-4D43-BD56-61D9CAE9B7D4}"/>
    <dgm:cxn modelId="{72250491-855D-477C-8C90-7FD05CA069D8}" srcId="{211DA7BD-0506-4B44-ADD1-321318066C44}" destId="{68D2F1AF-7F83-420A-B0F4-8F264EE618BB}" srcOrd="0" destOrd="0" parTransId="{82843C68-F84E-4084-830C-4405437F9299}" sibTransId="{02E6BCFF-EA38-47A0-942F-501F5C6E5867}"/>
    <dgm:cxn modelId="{510B30E4-7185-4EF4-8629-B35DF2CD3647}" type="presOf" srcId="{211DA7BD-0506-4B44-ADD1-321318066C44}" destId="{A627C49E-71E2-47BB-A3B7-14D0B125C229}" srcOrd="0" destOrd="0" presId="urn:microsoft.com/office/officeart/2005/8/layout/chevronAccent+Icon"/>
    <dgm:cxn modelId="{1445200B-00C6-4634-9F95-EF3622E639CB}" type="presParOf" srcId="{A627C49E-71E2-47BB-A3B7-14D0B125C229}" destId="{135966E7-A2E2-4961-9EE5-C9014A13792D}" srcOrd="0" destOrd="0" presId="urn:microsoft.com/office/officeart/2005/8/layout/chevronAccent+Icon"/>
    <dgm:cxn modelId="{3B1007B6-0A20-4AE6-8635-523F24A272CE}" type="presParOf" srcId="{135966E7-A2E2-4961-9EE5-C9014A13792D}" destId="{6CD5CE4B-637F-4911-B078-80762708E203}" srcOrd="0" destOrd="0" presId="urn:microsoft.com/office/officeart/2005/8/layout/chevronAccent+Icon"/>
    <dgm:cxn modelId="{1A601159-8C07-42EC-9718-92396F0200A5}" type="presParOf" srcId="{135966E7-A2E2-4961-9EE5-C9014A13792D}" destId="{42E45E26-E782-4C91-8288-F5D7AAA7DB26}" srcOrd="1" destOrd="0" presId="urn:microsoft.com/office/officeart/2005/8/layout/chevronAccent+Icon"/>
    <dgm:cxn modelId="{18577636-3674-47D1-A660-66191E7390A8}" type="presParOf" srcId="{A627C49E-71E2-47BB-A3B7-14D0B125C229}" destId="{E7A6CE06-57E2-4FD6-90DA-A98F76A168BD}" srcOrd="1" destOrd="0" presId="urn:microsoft.com/office/officeart/2005/8/layout/chevronAccent+Icon"/>
    <dgm:cxn modelId="{CCFC6015-A7AB-4AAC-A7EA-FFBF134E85D2}" type="presParOf" srcId="{A627C49E-71E2-47BB-A3B7-14D0B125C229}" destId="{CE575795-035D-4AA0-8A74-B137DDE5368D}" srcOrd="2" destOrd="0" presId="urn:microsoft.com/office/officeart/2005/8/layout/chevronAccent+Icon"/>
    <dgm:cxn modelId="{247FAA3A-25E0-4997-BCDF-CD6A3D9D0A08}" type="presParOf" srcId="{CE575795-035D-4AA0-8A74-B137DDE5368D}" destId="{EE27CEE3-C034-49CF-BA7F-67239E1FBDBA}" srcOrd="0" destOrd="0" presId="urn:microsoft.com/office/officeart/2005/8/layout/chevronAccent+Icon"/>
    <dgm:cxn modelId="{5F0CFA6B-3585-4ABE-B090-FE77DCDA3C9C}" type="presParOf" srcId="{CE575795-035D-4AA0-8A74-B137DDE5368D}" destId="{A227B907-7585-4941-8F32-E4E0E2F423D0}" srcOrd="1" destOrd="0" presId="urn:microsoft.com/office/officeart/2005/8/layout/chevronAccent+Icon"/>
    <dgm:cxn modelId="{0243065D-902E-4C18-BE11-1060C68C1E2D}" type="presParOf" srcId="{A627C49E-71E2-47BB-A3B7-14D0B125C229}" destId="{473C9BFE-BE8D-414E-A2D6-A3863C385B94}" srcOrd="3" destOrd="0" presId="urn:microsoft.com/office/officeart/2005/8/layout/chevronAccent+Icon"/>
    <dgm:cxn modelId="{AB7A5AD9-4869-4FB6-B296-15EAB56B846B}" type="presParOf" srcId="{A627C49E-71E2-47BB-A3B7-14D0B125C229}" destId="{0EA34B3D-6A06-4A61-BE03-9721DA290C78}" srcOrd="4" destOrd="0" presId="urn:microsoft.com/office/officeart/2005/8/layout/chevronAccent+Icon"/>
    <dgm:cxn modelId="{375DBFD3-7284-46DC-AC9D-593C3796284F}" type="presParOf" srcId="{0EA34B3D-6A06-4A61-BE03-9721DA290C78}" destId="{080704FE-0DEB-47DC-9943-14A4F7F61287}" srcOrd="0" destOrd="0" presId="urn:microsoft.com/office/officeart/2005/8/layout/chevronAccent+Icon"/>
    <dgm:cxn modelId="{0B9B7B3C-AF57-453B-8CA3-C975FC064945}" type="presParOf" srcId="{0EA34B3D-6A06-4A61-BE03-9721DA290C78}" destId="{56EADDC6-D01E-4056-B9D4-6D6463CE996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10BAC8-1B76-4F86-B908-7AF59287D7B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C62B2B3-AD08-4EFE-8D7C-12D55061F390}">
      <dgm:prSet phldrT="[Text]" custT="1"/>
      <dgm:spPr/>
      <dgm:t>
        <a:bodyPr/>
        <a:lstStyle/>
        <a:p>
          <a:r>
            <a:rPr lang="en-US" sz="1800" b="0" dirty="0"/>
            <a:t>Introduction</a:t>
          </a:r>
        </a:p>
      </dgm:t>
    </dgm:pt>
    <dgm:pt modelId="{DC880827-CE6A-4B67-8FCD-70CBE60BA031}" type="par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8C016959-F6EE-4667-885F-99649480DE26}" type="sib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F7F6BF48-8F63-429A-AACC-271D9554C9FA}">
      <dgm:prSet phldrT="[Text]" custT="1"/>
      <dgm:spPr/>
      <dgm:t>
        <a:bodyPr/>
        <a:lstStyle/>
        <a:p>
          <a:r>
            <a:rPr lang="en-US" sz="1800" b="1" dirty="0"/>
            <a:t>Exploratory Analysis</a:t>
          </a:r>
        </a:p>
      </dgm:t>
    </dgm:pt>
    <dgm:pt modelId="{2BE33436-97CC-486F-9161-73B616354391}" type="par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02F65C14-4DEC-4011-BAA6-166A42C65C70}" type="sib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CB96E09D-6FFC-48E8-9998-AF8CBA07A2C5}">
      <dgm:prSet phldrT="[Text]" custT="1"/>
      <dgm:spPr/>
      <dgm:t>
        <a:bodyPr/>
        <a:lstStyle/>
        <a:p>
          <a:r>
            <a:rPr lang="en-US" sz="1800" b="0" dirty="0"/>
            <a:t>Solution</a:t>
          </a:r>
        </a:p>
      </dgm:t>
    </dgm:pt>
    <dgm:pt modelId="{A7CB8568-E244-48E8-AECE-1D49413E4CBC}" type="par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13FE75F7-7143-4352-8D49-E3C19AE881BD}" type="sib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2E777BEA-3FB6-4339-9CEF-A7B196889FF3}" type="pres">
      <dgm:prSet presAssocID="{C810BAC8-1B76-4F86-B908-7AF59287D7B8}" presName="Name0" presStyleCnt="0">
        <dgm:presLayoutVars>
          <dgm:dir/>
          <dgm:animLvl val="lvl"/>
          <dgm:resizeHandles val="exact"/>
        </dgm:presLayoutVars>
      </dgm:prSet>
      <dgm:spPr/>
    </dgm:pt>
    <dgm:pt modelId="{2D057ADF-2BA0-4443-AC4B-DC7EC4541731}" type="pres">
      <dgm:prSet presAssocID="{C810BAC8-1B76-4F86-B908-7AF59287D7B8}" presName="dummy" presStyleCnt="0"/>
      <dgm:spPr/>
    </dgm:pt>
    <dgm:pt modelId="{10D7493B-0EA4-4AC0-BBB6-5D4AB2212E2B}" type="pres">
      <dgm:prSet presAssocID="{C810BAC8-1B76-4F86-B908-7AF59287D7B8}" presName="linH" presStyleCnt="0"/>
      <dgm:spPr/>
    </dgm:pt>
    <dgm:pt modelId="{5287B718-FE9B-4243-B69C-B0278AA0AD35}" type="pres">
      <dgm:prSet presAssocID="{C810BAC8-1B76-4F86-B908-7AF59287D7B8}" presName="padding1" presStyleCnt="0"/>
      <dgm:spPr/>
    </dgm:pt>
    <dgm:pt modelId="{C25D0E84-0409-406F-9B6F-CBE6F2F2F13A}" type="pres">
      <dgm:prSet presAssocID="{CC62B2B3-AD08-4EFE-8D7C-12D55061F390}" presName="linV" presStyleCnt="0"/>
      <dgm:spPr/>
    </dgm:pt>
    <dgm:pt modelId="{A1DD4C18-E288-4022-BFCE-1FE476CD9D26}" type="pres">
      <dgm:prSet presAssocID="{CC62B2B3-AD08-4EFE-8D7C-12D55061F390}" presName="spVertical1" presStyleCnt="0"/>
      <dgm:spPr/>
    </dgm:pt>
    <dgm:pt modelId="{56463433-ACC8-428A-81A6-48415D45CE51}" type="pres">
      <dgm:prSet presAssocID="{CC62B2B3-AD08-4EFE-8D7C-12D55061F390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9A3F9EF-A266-49B9-BF93-BBB43C166AEB}" type="pres">
      <dgm:prSet presAssocID="{CC62B2B3-AD08-4EFE-8D7C-12D55061F390}" presName="spVertical2" presStyleCnt="0"/>
      <dgm:spPr/>
    </dgm:pt>
    <dgm:pt modelId="{8578780B-FA16-4279-A96D-70BD82EBD167}" type="pres">
      <dgm:prSet presAssocID="{CC62B2B3-AD08-4EFE-8D7C-12D55061F390}" presName="spVertical3" presStyleCnt="0"/>
      <dgm:spPr/>
    </dgm:pt>
    <dgm:pt modelId="{8F33AFA2-E164-411C-B7BB-EB41C2634211}" type="pres">
      <dgm:prSet presAssocID="{8C016959-F6EE-4667-885F-99649480DE26}" presName="space" presStyleCnt="0"/>
      <dgm:spPr/>
    </dgm:pt>
    <dgm:pt modelId="{2AC84528-8DD3-45A5-AF5C-E141629B2D48}" type="pres">
      <dgm:prSet presAssocID="{F7F6BF48-8F63-429A-AACC-271D9554C9FA}" presName="linV" presStyleCnt="0"/>
      <dgm:spPr/>
    </dgm:pt>
    <dgm:pt modelId="{A8F8E023-318C-452D-ABED-74506A15A088}" type="pres">
      <dgm:prSet presAssocID="{F7F6BF48-8F63-429A-AACC-271D9554C9FA}" presName="spVertical1" presStyleCnt="0"/>
      <dgm:spPr/>
    </dgm:pt>
    <dgm:pt modelId="{53B43249-4F3F-4150-84FA-0AA7F0757386}" type="pres">
      <dgm:prSet presAssocID="{F7F6BF48-8F63-429A-AACC-271D9554C9FA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640377B-9654-4EE9-810F-DD131C07BFF1}" type="pres">
      <dgm:prSet presAssocID="{F7F6BF48-8F63-429A-AACC-271D9554C9FA}" presName="spVertical2" presStyleCnt="0"/>
      <dgm:spPr/>
    </dgm:pt>
    <dgm:pt modelId="{BA4ED727-ED8F-4542-BC49-813DD9931C0F}" type="pres">
      <dgm:prSet presAssocID="{F7F6BF48-8F63-429A-AACC-271D9554C9FA}" presName="spVertical3" presStyleCnt="0"/>
      <dgm:spPr/>
    </dgm:pt>
    <dgm:pt modelId="{179F0615-BD57-4B75-8CAC-5DBA8EE27DF1}" type="pres">
      <dgm:prSet presAssocID="{02F65C14-4DEC-4011-BAA6-166A42C65C70}" presName="space" presStyleCnt="0"/>
      <dgm:spPr/>
    </dgm:pt>
    <dgm:pt modelId="{685B4FCC-137F-4A29-BAEB-467A38A18BF1}" type="pres">
      <dgm:prSet presAssocID="{CB96E09D-6FFC-48E8-9998-AF8CBA07A2C5}" presName="linV" presStyleCnt="0"/>
      <dgm:spPr/>
    </dgm:pt>
    <dgm:pt modelId="{A8C460BC-E357-4C11-B168-5BFCD0339C47}" type="pres">
      <dgm:prSet presAssocID="{CB96E09D-6FFC-48E8-9998-AF8CBA07A2C5}" presName="spVertical1" presStyleCnt="0"/>
      <dgm:spPr/>
    </dgm:pt>
    <dgm:pt modelId="{7C103CEF-AAB1-407C-B306-79A8FEB00EF8}" type="pres">
      <dgm:prSet presAssocID="{CB96E09D-6FFC-48E8-9998-AF8CBA07A2C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461AC22-F6E9-49E3-B676-7E811FFF2616}" type="pres">
      <dgm:prSet presAssocID="{CB96E09D-6FFC-48E8-9998-AF8CBA07A2C5}" presName="spVertical2" presStyleCnt="0"/>
      <dgm:spPr/>
    </dgm:pt>
    <dgm:pt modelId="{49A2187A-7B23-4CAF-98EF-7820AEEE4578}" type="pres">
      <dgm:prSet presAssocID="{CB96E09D-6FFC-48E8-9998-AF8CBA07A2C5}" presName="spVertical3" presStyleCnt="0"/>
      <dgm:spPr/>
    </dgm:pt>
    <dgm:pt modelId="{2AA7F2BB-74CF-4E87-928A-4D64E85513D5}" type="pres">
      <dgm:prSet presAssocID="{C810BAC8-1B76-4F86-B908-7AF59287D7B8}" presName="padding2" presStyleCnt="0"/>
      <dgm:spPr/>
    </dgm:pt>
    <dgm:pt modelId="{F3BEE68B-0B34-4E4D-BF80-02CB9D5824B5}" type="pres">
      <dgm:prSet presAssocID="{C810BAC8-1B76-4F86-B908-7AF59287D7B8}" presName="negArrow" presStyleCnt="0"/>
      <dgm:spPr/>
    </dgm:pt>
    <dgm:pt modelId="{8A637B3D-392C-4220-B494-9AC9048ED3BF}" type="pres">
      <dgm:prSet presAssocID="{C810BAC8-1B76-4F86-B908-7AF59287D7B8}" presName="backgroundArrow" presStyleLbl="node1" presStyleIdx="0" presStyleCnt="1"/>
      <dgm:spPr/>
    </dgm:pt>
  </dgm:ptLst>
  <dgm:cxnLst>
    <dgm:cxn modelId="{8E57B560-3271-4C3E-97E3-0EBED78B09C8}" srcId="{C810BAC8-1B76-4F86-B908-7AF59287D7B8}" destId="{CC62B2B3-AD08-4EFE-8D7C-12D55061F390}" srcOrd="0" destOrd="0" parTransId="{DC880827-CE6A-4B67-8FCD-70CBE60BA031}" sibTransId="{8C016959-F6EE-4667-885F-99649480DE26}"/>
    <dgm:cxn modelId="{6D558D6A-0F90-40E7-BDE7-F3BCE5FABBCB}" type="presOf" srcId="{CB96E09D-6FFC-48E8-9998-AF8CBA07A2C5}" destId="{7C103CEF-AAB1-407C-B306-79A8FEB00EF8}" srcOrd="0" destOrd="0" presId="urn:microsoft.com/office/officeart/2005/8/layout/hProcess3"/>
    <dgm:cxn modelId="{3B2B7281-F25E-4FD0-B64D-AEF02A128268}" srcId="{C810BAC8-1B76-4F86-B908-7AF59287D7B8}" destId="{F7F6BF48-8F63-429A-AACC-271D9554C9FA}" srcOrd="1" destOrd="0" parTransId="{2BE33436-97CC-486F-9161-73B616354391}" sibTransId="{02F65C14-4DEC-4011-BAA6-166A42C65C70}"/>
    <dgm:cxn modelId="{C95D64AF-DAE0-4E68-A5CA-F165610D2892}" type="presOf" srcId="{C810BAC8-1B76-4F86-B908-7AF59287D7B8}" destId="{2E777BEA-3FB6-4339-9CEF-A7B196889FF3}" srcOrd="0" destOrd="0" presId="urn:microsoft.com/office/officeart/2005/8/layout/hProcess3"/>
    <dgm:cxn modelId="{979909B1-CF31-44E1-9C7D-5FB800E837CF}" type="presOf" srcId="{CC62B2B3-AD08-4EFE-8D7C-12D55061F390}" destId="{56463433-ACC8-428A-81A6-48415D45CE51}" srcOrd="0" destOrd="0" presId="urn:microsoft.com/office/officeart/2005/8/layout/hProcess3"/>
    <dgm:cxn modelId="{F80C6CB8-AADB-45F6-A3D0-2468BF0BBB62}" srcId="{C810BAC8-1B76-4F86-B908-7AF59287D7B8}" destId="{CB96E09D-6FFC-48E8-9998-AF8CBA07A2C5}" srcOrd="2" destOrd="0" parTransId="{A7CB8568-E244-48E8-AECE-1D49413E4CBC}" sibTransId="{13FE75F7-7143-4352-8D49-E3C19AE881BD}"/>
    <dgm:cxn modelId="{EBA646C7-B00B-41F7-9B11-F752FAC4E069}" type="presOf" srcId="{F7F6BF48-8F63-429A-AACC-271D9554C9FA}" destId="{53B43249-4F3F-4150-84FA-0AA7F0757386}" srcOrd="0" destOrd="0" presId="urn:microsoft.com/office/officeart/2005/8/layout/hProcess3"/>
    <dgm:cxn modelId="{62A405B5-3FBB-4D1B-9587-A847D70DA5BB}" type="presParOf" srcId="{2E777BEA-3FB6-4339-9CEF-A7B196889FF3}" destId="{2D057ADF-2BA0-4443-AC4B-DC7EC4541731}" srcOrd="0" destOrd="0" presId="urn:microsoft.com/office/officeart/2005/8/layout/hProcess3"/>
    <dgm:cxn modelId="{5AABD4E4-6137-488A-A7F2-F12397E2AFBC}" type="presParOf" srcId="{2E777BEA-3FB6-4339-9CEF-A7B196889FF3}" destId="{10D7493B-0EA4-4AC0-BBB6-5D4AB2212E2B}" srcOrd="1" destOrd="0" presId="urn:microsoft.com/office/officeart/2005/8/layout/hProcess3"/>
    <dgm:cxn modelId="{5892EF35-1D87-4786-A30E-4D85DC60A72E}" type="presParOf" srcId="{10D7493B-0EA4-4AC0-BBB6-5D4AB2212E2B}" destId="{5287B718-FE9B-4243-B69C-B0278AA0AD35}" srcOrd="0" destOrd="0" presId="urn:microsoft.com/office/officeart/2005/8/layout/hProcess3"/>
    <dgm:cxn modelId="{7FB23CBA-5675-4AD9-906D-E98CF1CECFC7}" type="presParOf" srcId="{10D7493B-0EA4-4AC0-BBB6-5D4AB2212E2B}" destId="{C25D0E84-0409-406F-9B6F-CBE6F2F2F13A}" srcOrd="1" destOrd="0" presId="urn:microsoft.com/office/officeart/2005/8/layout/hProcess3"/>
    <dgm:cxn modelId="{5340CF54-688B-4868-A842-3529FD663648}" type="presParOf" srcId="{C25D0E84-0409-406F-9B6F-CBE6F2F2F13A}" destId="{A1DD4C18-E288-4022-BFCE-1FE476CD9D26}" srcOrd="0" destOrd="0" presId="urn:microsoft.com/office/officeart/2005/8/layout/hProcess3"/>
    <dgm:cxn modelId="{18FD39AC-C809-4770-94E5-A201ED393EAD}" type="presParOf" srcId="{C25D0E84-0409-406F-9B6F-CBE6F2F2F13A}" destId="{56463433-ACC8-428A-81A6-48415D45CE51}" srcOrd="1" destOrd="0" presId="urn:microsoft.com/office/officeart/2005/8/layout/hProcess3"/>
    <dgm:cxn modelId="{FC0DC1F7-0A1A-4800-A247-36F6F1785C69}" type="presParOf" srcId="{C25D0E84-0409-406F-9B6F-CBE6F2F2F13A}" destId="{E9A3F9EF-A266-49B9-BF93-BBB43C166AEB}" srcOrd="2" destOrd="0" presId="urn:microsoft.com/office/officeart/2005/8/layout/hProcess3"/>
    <dgm:cxn modelId="{0CA8941B-64C3-4808-B01D-8252F358AA1F}" type="presParOf" srcId="{C25D0E84-0409-406F-9B6F-CBE6F2F2F13A}" destId="{8578780B-FA16-4279-A96D-70BD82EBD167}" srcOrd="3" destOrd="0" presId="urn:microsoft.com/office/officeart/2005/8/layout/hProcess3"/>
    <dgm:cxn modelId="{B3CF1051-4B19-4C8A-A6FB-549F1BEEA2CF}" type="presParOf" srcId="{10D7493B-0EA4-4AC0-BBB6-5D4AB2212E2B}" destId="{8F33AFA2-E164-411C-B7BB-EB41C2634211}" srcOrd="2" destOrd="0" presId="urn:microsoft.com/office/officeart/2005/8/layout/hProcess3"/>
    <dgm:cxn modelId="{CBA1F823-5A4E-4081-8064-830DB97C2EBC}" type="presParOf" srcId="{10D7493B-0EA4-4AC0-BBB6-5D4AB2212E2B}" destId="{2AC84528-8DD3-45A5-AF5C-E141629B2D48}" srcOrd="3" destOrd="0" presId="urn:microsoft.com/office/officeart/2005/8/layout/hProcess3"/>
    <dgm:cxn modelId="{C79BA5D7-FC93-4CD4-A9AA-F6F0AA6D2987}" type="presParOf" srcId="{2AC84528-8DD3-45A5-AF5C-E141629B2D48}" destId="{A8F8E023-318C-452D-ABED-74506A15A088}" srcOrd="0" destOrd="0" presId="urn:microsoft.com/office/officeart/2005/8/layout/hProcess3"/>
    <dgm:cxn modelId="{50DA0901-9571-4A4F-8165-309B95AF1982}" type="presParOf" srcId="{2AC84528-8DD3-45A5-AF5C-E141629B2D48}" destId="{53B43249-4F3F-4150-84FA-0AA7F0757386}" srcOrd="1" destOrd="0" presId="urn:microsoft.com/office/officeart/2005/8/layout/hProcess3"/>
    <dgm:cxn modelId="{A3D2BC59-5E8F-454B-9080-0C1962F1172F}" type="presParOf" srcId="{2AC84528-8DD3-45A5-AF5C-E141629B2D48}" destId="{C640377B-9654-4EE9-810F-DD131C07BFF1}" srcOrd="2" destOrd="0" presId="urn:microsoft.com/office/officeart/2005/8/layout/hProcess3"/>
    <dgm:cxn modelId="{6F2674B4-F1CC-4EEF-B152-12A1C90C5241}" type="presParOf" srcId="{2AC84528-8DD3-45A5-AF5C-E141629B2D48}" destId="{BA4ED727-ED8F-4542-BC49-813DD9931C0F}" srcOrd="3" destOrd="0" presId="urn:microsoft.com/office/officeart/2005/8/layout/hProcess3"/>
    <dgm:cxn modelId="{3CAC88F6-87EA-4C1C-A954-0A418720FAE6}" type="presParOf" srcId="{10D7493B-0EA4-4AC0-BBB6-5D4AB2212E2B}" destId="{179F0615-BD57-4B75-8CAC-5DBA8EE27DF1}" srcOrd="4" destOrd="0" presId="urn:microsoft.com/office/officeart/2005/8/layout/hProcess3"/>
    <dgm:cxn modelId="{3412AB89-135D-4DFB-85BA-EF129C60259F}" type="presParOf" srcId="{10D7493B-0EA4-4AC0-BBB6-5D4AB2212E2B}" destId="{685B4FCC-137F-4A29-BAEB-467A38A18BF1}" srcOrd="5" destOrd="0" presId="urn:microsoft.com/office/officeart/2005/8/layout/hProcess3"/>
    <dgm:cxn modelId="{A29033EF-3FAB-4CCA-8062-A00E028701D5}" type="presParOf" srcId="{685B4FCC-137F-4A29-BAEB-467A38A18BF1}" destId="{A8C460BC-E357-4C11-B168-5BFCD0339C47}" srcOrd="0" destOrd="0" presId="urn:microsoft.com/office/officeart/2005/8/layout/hProcess3"/>
    <dgm:cxn modelId="{B2866366-0A27-44C4-B141-21FBA98A71FD}" type="presParOf" srcId="{685B4FCC-137F-4A29-BAEB-467A38A18BF1}" destId="{7C103CEF-AAB1-407C-B306-79A8FEB00EF8}" srcOrd="1" destOrd="0" presId="urn:microsoft.com/office/officeart/2005/8/layout/hProcess3"/>
    <dgm:cxn modelId="{6755D1A0-04E0-45DC-ABA0-123C5076D616}" type="presParOf" srcId="{685B4FCC-137F-4A29-BAEB-467A38A18BF1}" destId="{B461AC22-F6E9-49E3-B676-7E811FFF2616}" srcOrd="2" destOrd="0" presId="urn:microsoft.com/office/officeart/2005/8/layout/hProcess3"/>
    <dgm:cxn modelId="{471BCA30-4222-4EA4-860C-4C28BF28423D}" type="presParOf" srcId="{685B4FCC-137F-4A29-BAEB-467A38A18BF1}" destId="{49A2187A-7B23-4CAF-98EF-7820AEEE4578}" srcOrd="3" destOrd="0" presId="urn:microsoft.com/office/officeart/2005/8/layout/hProcess3"/>
    <dgm:cxn modelId="{50946277-537A-400A-9C3B-6A886BC26073}" type="presParOf" srcId="{10D7493B-0EA4-4AC0-BBB6-5D4AB2212E2B}" destId="{2AA7F2BB-74CF-4E87-928A-4D64E85513D5}" srcOrd="6" destOrd="0" presId="urn:microsoft.com/office/officeart/2005/8/layout/hProcess3"/>
    <dgm:cxn modelId="{F1F4A546-BD56-4CD9-BD84-CA72B4A2CF65}" type="presParOf" srcId="{10D7493B-0EA4-4AC0-BBB6-5D4AB2212E2B}" destId="{F3BEE68B-0B34-4E4D-BF80-02CB9D5824B5}" srcOrd="7" destOrd="0" presId="urn:microsoft.com/office/officeart/2005/8/layout/hProcess3"/>
    <dgm:cxn modelId="{4DCB0D71-0E61-48A2-AD31-83D087D2DC01}" type="presParOf" srcId="{10D7493B-0EA4-4AC0-BBB6-5D4AB2212E2B}" destId="{8A637B3D-392C-4220-B494-9AC9048ED3BF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1DA7BD-0506-4B44-ADD1-321318066C4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</dgm:pt>
    <dgm:pt modelId="{68D2F1AF-7F83-420A-B0F4-8F264EE618BB}">
      <dgm:prSet phldrT="[Text]" custT="1"/>
      <dgm:spPr/>
      <dgm:t>
        <a:bodyPr/>
        <a:lstStyle/>
        <a:p>
          <a:r>
            <a:rPr lang="en-US" sz="1100" b="0" dirty="0"/>
            <a:t>Basic Stats</a:t>
          </a:r>
        </a:p>
      </dgm:t>
    </dgm:pt>
    <dgm:pt modelId="{82843C68-F84E-4084-830C-4405437F9299}" type="parTrans" cxnId="{72250491-855D-477C-8C90-7FD05CA069D8}">
      <dgm:prSet/>
      <dgm:spPr/>
      <dgm:t>
        <a:bodyPr/>
        <a:lstStyle/>
        <a:p>
          <a:endParaRPr lang="en-US" sz="1100"/>
        </a:p>
      </dgm:t>
    </dgm:pt>
    <dgm:pt modelId="{02E6BCFF-EA38-47A0-942F-501F5C6E5867}" type="sibTrans" cxnId="{72250491-855D-477C-8C90-7FD05CA069D8}">
      <dgm:prSet/>
      <dgm:spPr/>
      <dgm:t>
        <a:bodyPr/>
        <a:lstStyle/>
        <a:p>
          <a:endParaRPr lang="en-US" sz="1100"/>
        </a:p>
      </dgm:t>
    </dgm:pt>
    <dgm:pt modelId="{4A1ED4A3-85DB-45AF-A75D-18E8994EAD6E}">
      <dgm:prSet phldrT="[Text]" custT="1"/>
      <dgm:spPr/>
      <dgm:t>
        <a:bodyPr/>
        <a:lstStyle/>
        <a:p>
          <a:r>
            <a:rPr lang="en-US" sz="1100" b="1" dirty="0"/>
            <a:t>Location Analysis</a:t>
          </a:r>
        </a:p>
      </dgm:t>
    </dgm:pt>
    <dgm:pt modelId="{76EC0F25-1F70-4097-899C-3FA6DABD9A4B}" type="parTrans" cxnId="{0B208A6D-073A-499C-ABBC-046766A45AE7}">
      <dgm:prSet/>
      <dgm:spPr/>
      <dgm:t>
        <a:bodyPr/>
        <a:lstStyle/>
        <a:p>
          <a:endParaRPr lang="en-US" sz="1100"/>
        </a:p>
      </dgm:t>
    </dgm:pt>
    <dgm:pt modelId="{EBB3E663-B4D1-4D37-84F9-0897F970D43F}" type="sibTrans" cxnId="{0B208A6D-073A-499C-ABBC-046766A45AE7}">
      <dgm:prSet/>
      <dgm:spPr/>
      <dgm:t>
        <a:bodyPr/>
        <a:lstStyle/>
        <a:p>
          <a:endParaRPr lang="en-US" sz="1100"/>
        </a:p>
      </dgm:t>
    </dgm:pt>
    <dgm:pt modelId="{69CB8602-B88E-4800-A6D6-BEB31A89CEE3}">
      <dgm:prSet phldrT="[Text]" custT="1"/>
      <dgm:spPr/>
      <dgm:t>
        <a:bodyPr/>
        <a:lstStyle/>
        <a:p>
          <a:r>
            <a:rPr lang="en-US" sz="1100" b="0" dirty="0"/>
            <a:t>Keyword Analysis</a:t>
          </a:r>
        </a:p>
      </dgm:t>
    </dgm:pt>
    <dgm:pt modelId="{1D8D5201-30AC-4A53-8D7D-8CF4CF21BE11}" type="parTrans" cxnId="{74C5355A-6B05-4E9C-9AD6-D293EB0C5600}">
      <dgm:prSet/>
      <dgm:spPr/>
      <dgm:t>
        <a:bodyPr/>
        <a:lstStyle/>
        <a:p>
          <a:endParaRPr lang="en-US" sz="1100"/>
        </a:p>
      </dgm:t>
    </dgm:pt>
    <dgm:pt modelId="{4DB5A594-7FEE-4D43-BD56-61D9CAE9B7D4}" type="sibTrans" cxnId="{74C5355A-6B05-4E9C-9AD6-D293EB0C5600}">
      <dgm:prSet/>
      <dgm:spPr/>
      <dgm:t>
        <a:bodyPr/>
        <a:lstStyle/>
        <a:p>
          <a:endParaRPr lang="en-US" sz="1100"/>
        </a:p>
      </dgm:t>
    </dgm:pt>
    <dgm:pt modelId="{A627C49E-71E2-47BB-A3B7-14D0B125C229}" type="pres">
      <dgm:prSet presAssocID="{211DA7BD-0506-4B44-ADD1-321318066C44}" presName="Name0" presStyleCnt="0">
        <dgm:presLayoutVars>
          <dgm:dir/>
          <dgm:resizeHandles val="exact"/>
        </dgm:presLayoutVars>
      </dgm:prSet>
      <dgm:spPr/>
    </dgm:pt>
    <dgm:pt modelId="{135966E7-A2E2-4961-9EE5-C9014A13792D}" type="pres">
      <dgm:prSet presAssocID="{68D2F1AF-7F83-420A-B0F4-8F264EE618BB}" presName="composite" presStyleCnt="0"/>
      <dgm:spPr/>
    </dgm:pt>
    <dgm:pt modelId="{6CD5CE4B-637F-4911-B078-80762708E203}" type="pres">
      <dgm:prSet presAssocID="{68D2F1AF-7F83-420A-B0F4-8F264EE618BB}" presName="bgChev" presStyleLbl="node1" presStyleIdx="0" presStyleCnt="3"/>
      <dgm:spPr/>
    </dgm:pt>
    <dgm:pt modelId="{42E45E26-E782-4C91-8288-F5D7AAA7DB26}" type="pres">
      <dgm:prSet presAssocID="{68D2F1AF-7F83-420A-B0F4-8F264EE618BB}" presName="txNode" presStyleLbl="fgAcc1" presStyleIdx="0" presStyleCnt="3">
        <dgm:presLayoutVars>
          <dgm:bulletEnabled val="1"/>
        </dgm:presLayoutVars>
      </dgm:prSet>
      <dgm:spPr/>
    </dgm:pt>
    <dgm:pt modelId="{E7A6CE06-57E2-4FD6-90DA-A98F76A168BD}" type="pres">
      <dgm:prSet presAssocID="{02E6BCFF-EA38-47A0-942F-501F5C6E5867}" presName="compositeSpace" presStyleCnt="0"/>
      <dgm:spPr/>
    </dgm:pt>
    <dgm:pt modelId="{CE575795-035D-4AA0-8A74-B137DDE5368D}" type="pres">
      <dgm:prSet presAssocID="{4A1ED4A3-85DB-45AF-A75D-18E8994EAD6E}" presName="composite" presStyleCnt="0"/>
      <dgm:spPr/>
    </dgm:pt>
    <dgm:pt modelId="{EE27CEE3-C034-49CF-BA7F-67239E1FBDBA}" type="pres">
      <dgm:prSet presAssocID="{4A1ED4A3-85DB-45AF-A75D-18E8994EAD6E}" presName="bgChev" presStyleLbl="node1" presStyleIdx="1" presStyleCnt="3"/>
      <dgm:spPr/>
    </dgm:pt>
    <dgm:pt modelId="{A227B907-7585-4941-8F32-E4E0E2F423D0}" type="pres">
      <dgm:prSet presAssocID="{4A1ED4A3-85DB-45AF-A75D-18E8994EAD6E}" presName="txNode" presStyleLbl="fgAcc1" presStyleIdx="1" presStyleCnt="3">
        <dgm:presLayoutVars>
          <dgm:bulletEnabled val="1"/>
        </dgm:presLayoutVars>
      </dgm:prSet>
      <dgm:spPr/>
    </dgm:pt>
    <dgm:pt modelId="{473C9BFE-BE8D-414E-A2D6-A3863C385B94}" type="pres">
      <dgm:prSet presAssocID="{EBB3E663-B4D1-4D37-84F9-0897F970D43F}" presName="compositeSpace" presStyleCnt="0"/>
      <dgm:spPr/>
    </dgm:pt>
    <dgm:pt modelId="{0EA34B3D-6A06-4A61-BE03-9721DA290C78}" type="pres">
      <dgm:prSet presAssocID="{69CB8602-B88E-4800-A6D6-BEB31A89CEE3}" presName="composite" presStyleCnt="0"/>
      <dgm:spPr/>
    </dgm:pt>
    <dgm:pt modelId="{080704FE-0DEB-47DC-9943-14A4F7F61287}" type="pres">
      <dgm:prSet presAssocID="{69CB8602-B88E-4800-A6D6-BEB31A89CEE3}" presName="bgChev" presStyleLbl="node1" presStyleIdx="2" presStyleCnt="3"/>
      <dgm:spPr/>
    </dgm:pt>
    <dgm:pt modelId="{56EADDC6-D01E-4056-B9D4-6D6463CE9965}" type="pres">
      <dgm:prSet presAssocID="{69CB8602-B88E-4800-A6D6-BEB31A89CEE3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5731BB1E-2DB4-4453-A42D-DB77D3277B08}" type="presOf" srcId="{68D2F1AF-7F83-420A-B0F4-8F264EE618BB}" destId="{42E45E26-E782-4C91-8288-F5D7AAA7DB26}" srcOrd="0" destOrd="0" presId="urn:microsoft.com/office/officeart/2005/8/layout/chevronAccent+Icon"/>
    <dgm:cxn modelId="{5AE5203C-093C-4C31-9812-41E72F3EAB3B}" type="presOf" srcId="{69CB8602-B88E-4800-A6D6-BEB31A89CEE3}" destId="{56EADDC6-D01E-4056-B9D4-6D6463CE9965}" srcOrd="0" destOrd="0" presId="urn:microsoft.com/office/officeart/2005/8/layout/chevronAccent+Icon"/>
    <dgm:cxn modelId="{0B208A6D-073A-499C-ABBC-046766A45AE7}" srcId="{211DA7BD-0506-4B44-ADD1-321318066C44}" destId="{4A1ED4A3-85DB-45AF-A75D-18E8994EAD6E}" srcOrd="1" destOrd="0" parTransId="{76EC0F25-1F70-4097-899C-3FA6DABD9A4B}" sibTransId="{EBB3E663-B4D1-4D37-84F9-0897F970D43F}"/>
    <dgm:cxn modelId="{2F947F56-F62D-4AFB-AE11-38875F47F629}" type="presOf" srcId="{4A1ED4A3-85DB-45AF-A75D-18E8994EAD6E}" destId="{A227B907-7585-4941-8F32-E4E0E2F423D0}" srcOrd="0" destOrd="0" presId="urn:microsoft.com/office/officeart/2005/8/layout/chevronAccent+Icon"/>
    <dgm:cxn modelId="{74C5355A-6B05-4E9C-9AD6-D293EB0C5600}" srcId="{211DA7BD-0506-4B44-ADD1-321318066C44}" destId="{69CB8602-B88E-4800-A6D6-BEB31A89CEE3}" srcOrd="2" destOrd="0" parTransId="{1D8D5201-30AC-4A53-8D7D-8CF4CF21BE11}" sibTransId="{4DB5A594-7FEE-4D43-BD56-61D9CAE9B7D4}"/>
    <dgm:cxn modelId="{72250491-855D-477C-8C90-7FD05CA069D8}" srcId="{211DA7BD-0506-4B44-ADD1-321318066C44}" destId="{68D2F1AF-7F83-420A-B0F4-8F264EE618BB}" srcOrd="0" destOrd="0" parTransId="{82843C68-F84E-4084-830C-4405437F9299}" sibTransId="{02E6BCFF-EA38-47A0-942F-501F5C6E5867}"/>
    <dgm:cxn modelId="{510B30E4-7185-4EF4-8629-B35DF2CD3647}" type="presOf" srcId="{211DA7BD-0506-4B44-ADD1-321318066C44}" destId="{A627C49E-71E2-47BB-A3B7-14D0B125C229}" srcOrd="0" destOrd="0" presId="urn:microsoft.com/office/officeart/2005/8/layout/chevronAccent+Icon"/>
    <dgm:cxn modelId="{1445200B-00C6-4634-9F95-EF3622E639CB}" type="presParOf" srcId="{A627C49E-71E2-47BB-A3B7-14D0B125C229}" destId="{135966E7-A2E2-4961-9EE5-C9014A13792D}" srcOrd="0" destOrd="0" presId="urn:microsoft.com/office/officeart/2005/8/layout/chevronAccent+Icon"/>
    <dgm:cxn modelId="{3B1007B6-0A20-4AE6-8635-523F24A272CE}" type="presParOf" srcId="{135966E7-A2E2-4961-9EE5-C9014A13792D}" destId="{6CD5CE4B-637F-4911-B078-80762708E203}" srcOrd="0" destOrd="0" presId="urn:microsoft.com/office/officeart/2005/8/layout/chevronAccent+Icon"/>
    <dgm:cxn modelId="{1A601159-8C07-42EC-9718-92396F0200A5}" type="presParOf" srcId="{135966E7-A2E2-4961-9EE5-C9014A13792D}" destId="{42E45E26-E782-4C91-8288-F5D7AAA7DB26}" srcOrd="1" destOrd="0" presId="urn:microsoft.com/office/officeart/2005/8/layout/chevronAccent+Icon"/>
    <dgm:cxn modelId="{18577636-3674-47D1-A660-66191E7390A8}" type="presParOf" srcId="{A627C49E-71E2-47BB-A3B7-14D0B125C229}" destId="{E7A6CE06-57E2-4FD6-90DA-A98F76A168BD}" srcOrd="1" destOrd="0" presId="urn:microsoft.com/office/officeart/2005/8/layout/chevronAccent+Icon"/>
    <dgm:cxn modelId="{CCFC6015-A7AB-4AAC-A7EA-FFBF134E85D2}" type="presParOf" srcId="{A627C49E-71E2-47BB-A3B7-14D0B125C229}" destId="{CE575795-035D-4AA0-8A74-B137DDE5368D}" srcOrd="2" destOrd="0" presId="urn:microsoft.com/office/officeart/2005/8/layout/chevronAccent+Icon"/>
    <dgm:cxn modelId="{247FAA3A-25E0-4997-BCDF-CD6A3D9D0A08}" type="presParOf" srcId="{CE575795-035D-4AA0-8A74-B137DDE5368D}" destId="{EE27CEE3-C034-49CF-BA7F-67239E1FBDBA}" srcOrd="0" destOrd="0" presId="urn:microsoft.com/office/officeart/2005/8/layout/chevronAccent+Icon"/>
    <dgm:cxn modelId="{5F0CFA6B-3585-4ABE-B090-FE77DCDA3C9C}" type="presParOf" srcId="{CE575795-035D-4AA0-8A74-B137DDE5368D}" destId="{A227B907-7585-4941-8F32-E4E0E2F423D0}" srcOrd="1" destOrd="0" presId="urn:microsoft.com/office/officeart/2005/8/layout/chevronAccent+Icon"/>
    <dgm:cxn modelId="{0243065D-902E-4C18-BE11-1060C68C1E2D}" type="presParOf" srcId="{A627C49E-71E2-47BB-A3B7-14D0B125C229}" destId="{473C9BFE-BE8D-414E-A2D6-A3863C385B94}" srcOrd="3" destOrd="0" presId="urn:microsoft.com/office/officeart/2005/8/layout/chevronAccent+Icon"/>
    <dgm:cxn modelId="{AB7A5AD9-4869-4FB6-B296-15EAB56B846B}" type="presParOf" srcId="{A627C49E-71E2-47BB-A3B7-14D0B125C229}" destId="{0EA34B3D-6A06-4A61-BE03-9721DA290C78}" srcOrd="4" destOrd="0" presId="urn:microsoft.com/office/officeart/2005/8/layout/chevronAccent+Icon"/>
    <dgm:cxn modelId="{375DBFD3-7284-46DC-AC9D-593C3796284F}" type="presParOf" srcId="{0EA34B3D-6A06-4A61-BE03-9721DA290C78}" destId="{080704FE-0DEB-47DC-9943-14A4F7F61287}" srcOrd="0" destOrd="0" presId="urn:microsoft.com/office/officeart/2005/8/layout/chevronAccent+Icon"/>
    <dgm:cxn modelId="{0B9B7B3C-AF57-453B-8CA3-C975FC064945}" type="presParOf" srcId="{0EA34B3D-6A06-4A61-BE03-9721DA290C78}" destId="{56EADDC6-D01E-4056-B9D4-6D6463CE996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10BAC8-1B76-4F86-B908-7AF59287D7B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C62B2B3-AD08-4EFE-8D7C-12D55061F390}">
      <dgm:prSet phldrT="[Text]" custT="1"/>
      <dgm:spPr/>
      <dgm:t>
        <a:bodyPr/>
        <a:lstStyle/>
        <a:p>
          <a:r>
            <a:rPr lang="en-US" sz="1800" b="0" dirty="0"/>
            <a:t>Introduction</a:t>
          </a:r>
        </a:p>
      </dgm:t>
    </dgm:pt>
    <dgm:pt modelId="{DC880827-CE6A-4B67-8FCD-70CBE60BA031}" type="par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8C016959-F6EE-4667-885F-99649480DE26}" type="sibTrans" cxnId="{8E57B560-3271-4C3E-97E3-0EBED78B09C8}">
      <dgm:prSet/>
      <dgm:spPr/>
      <dgm:t>
        <a:bodyPr/>
        <a:lstStyle/>
        <a:p>
          <a:endParaRPr lang="en-US" sz="1800" b="0"/>
        </a:p>
      </dgm:t>
    </dgm:pt>
    <dgm:pt modelId="{F7F6BF48-8F63-429A-AACC-271D9554C9FA}">
      <dgm:prSet phldrT="[Text]" custT="1"/>
      <dgm:spPr/>
      <dgm:t>
        <a:bodyPr/>
        <a:lstStyle/>
        <a:p>
          <a:r>
            <a:rPr lang="en-US" sz="1800" b="1" dirty="0"/>
            <a:t>Exploratory Analysis</a:t>
          </a:r>
        </a:p>
      </dgm:t>
    </dgm:pt>
    <dgm:pt modelId="{2BE33436-97CC-486F-9161-73B616354391}" type="par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02F65C14-4DEC-4011-BAA6-166A42C65C70}" type="sibTrans" cxnId="{3B2B7281-F25E-4FD0-B64D-AEF02A128268}">
      <dgm:prSet/>
      <dgm:spPr/>
      <dgm:t>
        <a:bodyPr/>
        <a:lstStyle/>
        <a:p>
          <a:endParaRPr lang="en-US" sz="1800" b="0"/>
        </a:p>
      </dgm:t>
    </dgm:pt>
    <dgm:pt modelId="{CB96E09D-6FFC-48E8-9998-AF8CBA07A2C5}">
      <dgm:prSet phldrT="[Text]" custT="1"/>
      <dgm:spPr/>
      <dgm:t>
        <a:bodyPr/>
        <a:lstStyle/>
        <a:p>
          <a:r>
            <a:rPr lang="en-US" sz="1800" b="0" dirty="0"/>
            <a:t>Solution</a:t>
          </a:r>
        </a:p>
      </dgm:t>
    </dgm:pt>
    <dgm:pt modelId="{A7CB8568-E244-48E8-AECE-1D49413E4CBC}" type="par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13FE75F7-7143-4352-8D49-E3C19AE881BD}" type="sibTrans" cxnId="{F80C6CB8-AADB-45F6-A3D0-2468BF0BBB62}">
      <dgm:prSet/>
      <dgm:spPr/>
      <dgm:t>
        <a:bodyPr/>
        <a:lstStyle/>
        <a:p>
          <a:endParaRPr lang="en-US" sz="1800" b="0"/>
        </a:p>
      </dgm:t>
    </dgm:pt>
    <dgm:pt modelId="{2E777BEA-3FB6-4339-9CEF-A7B196889FF3}" type="pres">
      <dgm:prSet presAssocID="{C810BAC8-1B76-4F86-B908-7AF59287D7B8}" presName="Name0" presStyleCnt="0">
        <dgm:presLayoutVars>
          <dgm:dir/>
          <dgm:animLvl val="lvl"/>
          <dgm:resizeHandles val="exact"/>
        </dgm:presLayoutVars>
      </dgm:prSet>
      <dgm:spPr/>
    </dgm:pt>
    <dgm:pt modelId="{2D057ADF-2BA0-4443-AC4B-DC7EC4541731}" type="pres">
      <dgm:prSet presAssocID="{C810BAC8-1B76-4F86-B908-7AF59287D7B8}" presName="dummy" presStyleCnt="0"/>
      <dgm:spPr/>
    </dgm:pt>
    <dgm:pt modelId="{10D7493B-0EA4-4AC0-BBB6-5D4AB2212E2B}" type="pres">
      <dgm:prSet presAssocID="{C810BAC8-1B76-4F86-B908-7AF59287D7B8}" presName="linH" presStyleCnt="0"/>
      <dgm:spPr/>
    </dgm:pt>
    <dgm:pt modelId="{5287B718-FE9B-4243-B69C-B0278AA0AD35}" type="pres">
      <dgm:prSet presAssocID="{C810BAC8-1B76-4F86-B908-7AF59287D7B8}" presName="padding1" presStyleCnt="0"/>
      <dgm:spPr/>
    </dgm:pt>
    <dgm:pt modelId="{C25D0E84-0409-406F-9B6F-CBE6F2F2F13A}" type="pres">
      <dgm:prSet presAssocID="{CC62B2B3-AD08-4EFE-8D7C-12D55061F390}" presName="linV" presStyleCnt="0"/>
      <dgm:spPr/>
    </dgm:pt>
    <dgm:pt modelId="{A1DD4C18-E288-4022-BFCE-1FE476CD9D26}" type="pres">
      <dgm:prSet presAssocID="{CC62B2B3-AD08-4EFE-8D7C-12D55061F390}" presName="spVertical1" presStyleCnt="0"/>
      <dgm:spPr/>
    </dgm:pt>
    <dgm:pt modelId="{56463433-ACC8-428A-81A6-48415D45CE51}" type="pres">
      <dgm:prSet presAssocID="{CC62B2B3-AD08-4EFE-8D7C-12D55061F390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9A3F9EF-A266-49B9-BF93-BBB43C166AEB}" type="pres">
      <dgm:prSet presAssocID="{CC62B2B3-AD08-4EFE-8D7C-12D55061F390}" presName="spVertical2" presStyleCnt="0"/>
      <dgm:spPr/>
    </dgm:pt>
    <dgm:pt modelId="{8578780B-FA16-4279-A96D-70BD82EBD167}" type="pres">
      <dgm:prSet presAssocID="{CC62B2B3-AD08-4EFE-8D7C-12D55061F390}" presName="spVertical3" presStyleCnt="0"/>
      <dgm:spPr/>
    </dgm:pt>
    <dgm:pt modelId="{8F33AFA2-E164-411C-B7BB-EB41C2634211}" type="pres">
      <dgm:prSet presAssocID="{8C016959-F6EE-4667-885F-99649480DE26}" presName="space" presStyleCnt="0"/>
      <dgm:spPr/>
    </dgm:pt>
    <dgm:pt modelId="{2AC84528-8DD3-45A5-AF5C-E141629B2D48}" type="pres">
      <dgm:prSet presAssocID="{F7F6BF48-8F63-429A-AACC-271D9554C9FA}" presName="linV" presStyleCnt="0"/>
      <dgm:spPr/>
    </dgm:pt>
    <dgm:pt modelId="{A8F8E023-318C-452D-ABED-74506A15A088}" type="pres">
      <dgm:prSet presAssocID="{F7F6BF48-8F63-429A-AACC-271D9554C9FA}" presName="spVertical1" presStyleCnt="0"/>
      <dgm:spPr/>
    </dgm:pt>
    <dgm:pt modelId="{53B43249-4F3F-4150-84FA-0AA7F0757386}" type="pres">
      <dgm:prSet presAssocID="{F7F6BF48-8F63-429A-AACC-271D9554C9FA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640377B-9654-4EE9-810F-DD131C07BFF1}" type="pres">
      <dgm:prSet presAssocID="{F7F6BF48-8F63-429A-AACC-271D9554C9FA}" presName="spVertical2" presStyleCnt="0"/>
      <dgm:spPr/>
    </dgm:pt>
    <dgm:pt modelId="{BA4ED727-ED8F-4542-BC49-813DD9931C0F}" type="pres">
      <dgm:prSet presAssocID="{F7F6BF48-8F63-429A-AACC-271D9554C9FA}" presName="spVertical3" presStyleCnt="0"/>
      <dgm:spPr/>
    </dgm:pt>
    <dgm:pt modelId="{179F0615-BD57-4B75-8CAC-5DBA8EE27DF1}" type="pres">
      <dgm:prSet presAssocID="{02F65C14-4DEC-4011-BAA6-166A42C65C70}" presName="space" presStyleCnt="0"/>
      <dgm:spPr/>
    </dgm:pt>
    <dgm:pt modelId="{685B4FCC-137F-4A29-BAEB-467A38A18BF1}" type="pres">
      <dgm:prSet presAssocID="{CB96E09D-6FFC-48E8-9998-AF8CBA07A2C5}" presName="linV" presStyleCnt="0"/>
      <dgm:spPr/>
    </dgm:pt>
    <dgm:pt modelId="{A8C460BC-E357-4C11-B168-5BFCD0339C47}" type="pres">
      <dgm:prSet presAssocID="{CB96E09D-6FFC-48E8-9998-AF8CBA07A2C5}" presName="spVertical1" presStyleCnt="0"/>
      <dgm:spPr/>
    </dgm:pt>
    <dgm:pt modelId="{7C103CEF-AAB1-407C-B306-79A8FEB00EF8}" type="pres">
      <dgm:prSet presAssocID="{CB96E09D-6FFC-48E8-9998-AF8CBA07A2C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461AC22-F6E9-49E3-B676-7E811FFF2616}" type="pres">
      <dgm:prSet presAssocID="{CB96E09D-6FFC-48E8-9998-AF8CBA07A2C5}" presName="spVertical2" presStyleCnt="0"/>
      <dgm:spPr/>
    </dgm:pt>
    <dgm:pt modelId="{49A2187A-7B23-4CAF-98EF-7820AEEE4578}" type="pres">
      <dgm:prSet presAssocID="{CB96E09D-6FFC-48E8-9998-AF8CBA07A2C5}" presName="spVertical3" presStyleCnt="0"/>
      <dgm:spPr/>
    </dgm:pt>
    <dgm:pt modelId="{2AA7F2BB-74CF-4E87-928A-4D64E85513D5}" type="pres">
      <dgm:prSet presAssocID="{C810BAC8-1B76-4F86-B908-7AF59287D7B8}" presName="padding2" presStyleCnt="0"/>
      <dgm:spPr/>
    </dgm:pt>
    <dgm:pt modelId="{F3BEE68B-0B34-4E4D-BF80-02CB9D5824B5}" type="pres">
      <dgm:prSet presAssocID="{C810BAC8-1B76-4F86-B908-7AF59287D7B8}" presName="negArrow" presStyleCnt="0"/>
      <dgm:spPr/>
    </dgm:pt>
    <dgm:pt modelId="{8A637B3D-392C-4220-B494-9AC9048ED3BF}" type="pres">
      <dgm:prSet presAssocID="{C810BAC8-1B76-4F86-B908-7AF59287D7B8}" presName="backgroundArrow" presStyleLbl="node1" presStyleIdx="0" presStyleCnt="1"/>
      <dgm:spPr/>
    </dgm:pt>
  </dgm:ptLst>
  <dgm:cxnLst>
    <dgm:cxn modelId="{8E57B560-3271-4C3E-97E3-0EBED78B09C8}" srcId="{C810BAC8-1B76-4F86-B908-7AF59287D7B8}" destId="{CC62B2B3-AD08-4EFE-8D7C-12D55061F390}" srcOrd="0" destOrd="0" parTransId="{DC880827-CE6A-4B67-8FCD-70CBE60BA031}" sibTransId="{8C016959-F6EE-4667-885F-99649480DE26}"/>
    <dgm:cxn modelId="{6D558D6A-0F90-40E7-BDE7-F3BCE5FABBCB}" type="presOf" srcId="{CB96E09D-6FFC-48E8-9998-AF8CBA07A2C5}" destId="{7C103CEF-AAB1-407C-B306-79A8FEB00EF8}" srcOrd="0" destOrd="0" presId="urn:microsoft.com/office/officeart/2005/8/layout/hProcess3"/>
    <dgm:cxn modelId="{3B2B7281-F25E-4FD0-B64D-AEF02A128268}" srcId="{C810BAC8-1B76-4F86-B908-7AF59287D7B8}" destId="{F7F6BF48-8F63-429A-AACC-271D9554C9FA}" srcOrd="1" destOrd="0" parTransId="{2BE33436-97CC-486F-9161-73B616354391}" sibTransId="{02F65C14-4DEC-4011-BAA6-166A42C65C70}"/>
    <dgm:cxn modelId="{C95D64AF-DAE0-4E68-A5CA-F165610D2892}" type="presOf" srcId="{C810BAC8-1B76-4F86-B908-7AF59287D7B8}" destId="{2E777BEA-3FB6-4339-9CEF-A7B196889FF3}" srcOrd="0" destOrd="0" presId="urn:microsoft.com/office/officeart/2005/8/layout/hProcess3"/>
    <dgm:cxn modelId="{979909B1-CF31-44E1-9C7D-5FB800E837CF}" type="presOf" srcId="{CC62B2B3-AD08-4EFE-8D7C-12D55061F390}" destId="{56463433-ACC8-428A-81A6-48415D45CE51}" srcOrd="0" destOrd="0" presId="urn:microsoft.com/office/officeart/2005/8/layout/hProcess3"/>
    <dgm:cxn modelId="{F80C6CB8-AADB-45F6-A3D0-2468BF0BBB62}" srcId="{C810BAC8-1B76-4F86-B908-7AF59287D7B8}" destId="{CB96E09D-6FFC-48E8-9998-AF8CBA07A2C5}" srcOrd="2" destOrd="0" parTransId="{A7CB8568-E244-48E8-AECE-1D49413E4CBC}" sibTransId="{13FE75F7-7143-4352-8D49-E3C19AE881BD}"/>
    <dgm:cxn modelId="{EBA646C7-B00B-41F7-9B11-F752FAC4E069}" type="presOf" srcId="{F7F6BF48-8F63-429A-AACC-271D9554C9FA}" destId="{53B43249-4F3F-4150-84FA-0AA7F0757386}" srcOrd="0" destOrd="0" presId="urn:microsoft.com/office/officeart/2005/8/layout/hProcess3"/>
    <dgm:cxn modelId="{62A405B5-3FBB-4D1B-9587-A847D70DA5BB}" type="presParOf" srcId="{2E777BEA-3FB6-4339-9CEF-A7B196889FF3}" destId="{2D057ADF-2BA0-4443-AC4B-DC7EC4541731}" srcOrd="0" destOrd="0" presId="urn:microsoft.com/office/officeart/2005/8/layout/hProcess3"/>
    <dgm:cxn modelId="{5AABD4E4-6137-488A-A7F2-F12397E2AFBC}" type="presParOf" srcId="{2E777BEA-3FB6-4339-9CEF-A7B196889FF3}" destId="{10D7493B-0EA4-4AC0-BBB6-5D4AB2212E2B}" srcOrd="1" destOrd="0" presId="urn:microsoft.com/office/officeart/2005/8/layout/hProcess3"/>
    <dgm:cxn modelId="{5892EF35-1D87-4786-A30E-4D85DC60A72E}" type="presParOf" srcId="{10D7493B-0EA4-4AC0-BBB6-5D4AB2212E2B}" destId="{5287B718-FE9B-4243-B69C-B0278AA0AD35}" srcOrd="0" destOrd="0" presId="urn:microsoft.com/office/officeart/2005/8/layout/hProcess3"/>
    <dgm:cxn modelId="{7FB23CBA-5675-4AD9-906D-E98CF1CECFC7}" type="presParOf" srcId="{10D7493B-0EA4-4AC0-BBB6-5D4AB2212E2B}" destId="{C25D0E84-0409-406F-9B6F-CBE6F2F2F13A}" srcOrd="1" destOrd="0" presId="urn:microsoft.com/office/officeart/2005/8/layout/hProcess3"/>
    <dgm:cxn modelId="{5340CF54-688B-4868-A842-3529FD663648}" type="presParOf" srcId="{C25D0E84-0409-406F-9B6F-CBE6F2F2F13A}" destId="{A1DD4C18-E288-4022-BFCE-1FE476CD9D26}" srcOrd="0" destOrd="0" presId="urn:microsoft.com/office/officeart/2005/8/layout/hProcess3"/>
    <dgm:cxn modelId="{18FD39AC-C809-4770-94E5-A201ED393EAD}" type="presParOf" srcId="{C25D0E84-0409-406F-9B6F-CBE6F2F2F13A}" destId="{56463433-ACC8-428A-81A6-48415D45CE51}" srcOrd="1" destOrd="0" presId="urn:microsoft.com/office/officeart/2005/8/layout/hProcess3"/>
    <dgm:cxn modelId="{FC0DC1F7-0A1A-4800-A247-36F6F1785C69}" type="presParOf" srcId="{C25D0E84-0409-406F-9B6F-CBE6F2F2F13A}" destId="{E9A3F9EF-A266-49B9-BF93-BBB43C166AEB}" srcOrd="2" destOrd="0" presId="urn:microsoft.com/office/officeart/2005/8/layout/hProcess3"/>
    <dgm:cxn modelId="{0CA8941B-64C3-4808-B01D-8252F358AA1F}" type="presParOf" srcId="{C25D0E84-0409-406F-9B6F-CBE6F2F2F13A}" destId="{8578780B-FA16-4279-A96D-70BD82EBD167}" srcOrd="3" destOrd="0" presId="urn:microsoft.com/office/officeart/2005/8/layout/hProcess3"/>
    <dgm:cxn modelId="{B3CF1051-4B19-4C8A-A6FB-549F1BEEA2CF}" type="presParOf" srcId="{10D7493B-0EA4-4AC0-BBB6-5D4AB2212E2B}" destId="{8F33AFA2-E164-411C-B7BB-EB41C2634211}" srcOrd="2" destOrd="0" presId="urn:microsoft.com/office/officeart/2005/8/layout/hProcess3"/>
    <dgm:cxn modelId="{CBA1F823-5A4E-4081-8064-830DB97C2EBC}" type="presParOf" srcId="{10D7493B-0EA4-4AC0-BBB6-5D4AB2212E2B}" destId="{2AC84528-8DD3-45A5-AF5C-E141629B2D48}" srcOrd="3" destOrd="0" presId="urn:microsoft.com/office/officeart/2005/8/layout/hProcess3"/>
    <dgm:cxn modelId="{C79BA5D7-FC93-4CD4-A9AA-F6F0AA6D2987}" type="presParOf" srcId="{2AC84528-8DD3-45A5-AF5C-E141629B2D48}" destId="{A8F8E023-318C-452D-ABED-74506A15A088}" srcOrd="0" destOrd="0" presId="urn:microsoft.com/office/officeart/2005/8/layout/hProcess3"/>
    <dgm:cxn modelId="{50DA0901-9571-4A4F-8165-309B95AF1982}" type="presParOf" srcId="{2AC84528-8DD3-45A5-AF5C-E141629B2D48}" destId="{53B43249-4F3F-4150-84FA-0AA7F0757386}" srcOrd="1" destOrd="0" presId="urn:microsoft.com/office/officeart/2005/8/layout/hProcess3"/>
    <dgm:cxn modelId="{A3D2BC59-5E8F-454B-9080-0C1962F1172F}" type="presParOf" srcId="{2AC84528-8DD3-45A5-AF5C-E141629B2D48}" destId="{C640377B-9654-4EE9-810F-DD131C07BFF1}" srcOrd="2" destOrd="0" presId="urn:microsoft.com/office/officeart/2005/8/layout/hProcess3"/>
    <dgm:cxn modelId="{6F2674B4-F1CC-4EEF-B152-12A1C90C5241}" type="presParOf" srcId="{2AC84528-8DD3-45A5-AF5C-E141629B2D48}" destId="{BA4ED727-ED8F-4542-BC49-813DD9931C0F}" srcOrd="3" destOrd="0" presId="urn:microsoft.com/office/officeart/2005/8/layout/hProcess3"/>
    <dgm:cxn modelId="{3CAC88F6-87EA-4C1C-A954-0A418720FAE6}" type="presParOf" srcId="{10D7493B-0EA4-4AC0-BBB6-5D4AB2212E2B}" destId="{179F0615-BD57-4B75-8CAC-5DBA8EE27DF1}" srcOrd="4" destOrd="0" presId="urn:microsoft.com/office/officeart/2005/8/layout/hProcess3"/>
    <dgm:cxn modelId="{3412AB89-135D-4DFB-85BA-EF129C60259F}" type="presParOf" srcId="{10D7493B-0EA4-4AC0-BBB6-5D4AB2212E2B}" destId="{685B4FCC-137F-4A29-BAEB-467A38A18BF1}" srcOrd="5" destOrd="0" presId="urn:microsoft.com/office/officeart/2005/8/layout/hProcess3"/>
    <dgm:cxn modelId="{A29033EF-3FAB-4CCA-8062-A00E028701D5}" type="presParOf" srcId="{685B4FCC-137F-4A29-BAEB-467A38A18BF1}" destId="{A8C460BC-E357-4C11-B168-5BFCD0339C47}" srcOrd="0" destOrd="0" presId="urn:microsoft.com/office/officeart/2005/8/layout/hProcess3"/>
    <dgm:cxn modelId="{B2866366-0A27-44C4-B141-21FBA98A71FD}" type="presParOf" srcId="{685B4FCC-137F-4A29-BAEB-467A38A18BF1}" destId="{7C103CEF-AAB1-407C-B306-79A8FEB00EF8}" srcOrd="1" destOrd="0" presId="urn:microsoft.com/office/officeart/2005/8/layout/hProcess3"/>
    <dgm:cxn modelId="{6755D1A0-04E0-45DC-ABA0-123C5076D616}" type="presParOf" srcId="{685B4FCC-137F-4A29-BAEB-467A38A18BF1}" destId="{B461AC22-F6E9-49E3-B676-7E811FFF2616}" srcOrd="2" destOrd="0" presId="urn:microsoft.com/office/officeart/2005/8/layout/hProcess3"/>
    <dgm:cxn modelId="{471BCA30-4222-4EA4-860C-4C28BF28423D}" type="presParOf" srcId="{685B4FCC-137F-4A29-BAEB-467A38A18BF1}" destId="{49A2187A-7B23-4CAF-98EF-7820AEEE4578}" srcOrd="3" destOrd="0" presId="urn:microsoft.com/office/officeart/2005/8/layout/hProcess3"/>
    <dgm:cxn modelId="{50946277-537A-400A-9C3B-6A886BC26073}" type="presParOf" srcId="{10D7493B-0EA4-4AC0-BBB6-5D4AB2212E2B}" destId="{2AA7F2BB-74CF-4E87-928A-4D64E85513D5}" srcOrd="6" destOrd="0" presId="urn:microsoft.com/office/officeart/2005/8/layout/hProcess3"/>
    <dgm:cxn modelId="{F1F4A546-BD56-4CD9-BD84-CA72B4A2CF65}" type="presParOf" srcId="{10D7493B-0EA4-4AC0-BBB6-5D4AB2212E2B}" destId="{F3BEE68B-0B34-4E4D-BF80-02CB9D5824B5}" srcOrd="7" destOrd="0" presId="urn:microsoft.com/office/officeart/2005/8/layout/hProcess3"/>
    <dgm:cxn modelId="{4DCB0D71-0E61-48A2-AD31-83D087D2DC01}" type="presParOf" srcId="{10D7493B-0EA4-4AC0-BBB6-5D4AB2212E2B}" destId="{8A637B3D-392C-4220-B494-9AC9048ED3BF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1DA7BD-0506-4B44-ADD1-321318066C4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</dgm:pt>
    <dgm:pt modelId="{68D2F1AF-7F83-420A-B0F4-8F264EE618BB}">
      <dgm:prSet phldrT="[Text]" custT="1"/>
      <dgm:spPr/>
      <dgm:t>
        <a:bodyPr/>
        <a:lstStyle/>
        <a:p>
          <a:r>
            <a:rPr lang="en-US" sz="1100" b="0" dirty="0"/>
            <a:t>Basic Stats</a:t>
          </a:r>
        </a:p>
      </dgm:t>
    </dgm:pt>
    <dgm:pt modelId="{82843C68-F84E-4084-830C-4405437F9299}" type="parTrans" cxnId="{72250491-855D-477C-8C90-7FD05CA069D8}">
      <dgm:prSet/>
      <dgm:spPr/>
      <dgm:t>
        <a:bodyPr/>
        <a:lstStyle/>
        <a:p>
          <a:endParaRPr lang="en-US" sz="1100"/>
        </a:p>
      </dgm:t>
    </dgm:pt>
    <dgm:pt modelId="{02E6BCFF-EA38-47A0-942F-501F5C6E5867}" type="sibTrans" cxnId="{72250491-855D-477C-8C90-7FD05CA069D8}">
      <dgm:prSet/>
      <dgm:spPr/>
      <dgm:t>
        <a:bodyPr/>
        <a:lstStyle/>
        <a:p>
          <a:endParaRPr lang="en-US" sz="1100"/>
        </a:p>
      </dgm:t>
    </dgm:pt>
    <dgm:pt modelId="{4A1ED4A3-85DB-45AF-A75D-18E8994EAD6E}">
      <dgm:prSet phldrT="[Text]" custT="1"/>
      <dgm:spPr/>
      <dgm:t>
        <a:bodyPr/>
        <a:lstStyle/>
        <a:p>
          <a:r>
            <a:rPr lang="en-US" sz="1100" b="0" dirty="0"/>
            <a:t>Location Analysis</a:t>
          </a:r>
        </a:p>
      </dgm:t>
    </dgm:pt>
    <dgm:pt modelId="{76EC0F25-1F70-4097-899C-3FA6DABD9A4B}" type="parTrans" cxnId="{0B208A6D-073A-499C-ABBC-046766A45AE7}">
      <dgm:prSet/>
      <dgm:spPr/>
      <dgm:t>
        <a:bodyPr/>
        <a:lstStyle/>
        <a:p>
          <a:endParaRPr lang="en-US" sz="1100"/>
        </a:p>
      </dgm:t>
    </dgm:pt>
    <dgm:pt modelId="{EBB3E663-B4D1-4D37-84F9-0897F970D43F}" type="sibTrans" cxnId="{0B208A6D-073A-499C-ABBC-046766A45AE7}">
      <dgm:prSet/>
      <dgm:spPr/>
      <dgm:t>
        <a:bodyPr/>
        <a:lstStyle/>
        <a:p>
          <a:endParaRPr lang="en-US" sz="1100"/>
        </a:p>
      </dgm:t>
    </dgm:pt>
    <dgm:pt modelId="{69CB8602-B88E-4800-A6D6-BEB31A89CEE3}">
      <dgm:prSet phldrT="[Text]" custT="1"/>
      <dgm:spPr/>
      <dgm:t>
        <a:bodyPr/>
        <a:lstStyle/>
        <a:p>
          <a:r>
            <a:rPr lang="en-US" sz="1100" b="1" dirty="0"/>
            <a:t>Keyword Analysis</a:t>
          </a:r>
        </a:p>
      </dgm:t>
    </dgm:pt>
    <dgm:pt modelId="{1D8D5201-30AC-4A53-8D7D-8CF4CF21BE11}" type="parTrans" cxnId="{74C5355A-6B05-4E9C-9AD6-D293EB0C5600}">
      <dgm:prSet/>
      <dgm:spPr/>
      <dgm:t>
        <a:bodyPr/>
        <a:lstStyle/>
        <a:p>
          <a:endParaRPr lang="en-US" sz="1100"/>
        </a:p>
      </dgm:t>
    </dgm:pt>
    <dgm:pt modelId="{4DB5A594-7FEE-4D43-BD56-61D9CAE9B7D4}" type="sibTrans" cxnId="{74C5355A-6B05-4E9C-9AD6-D293EB0C5600}">
      <dgm:prSet/>
      <dgm:spPr/>
      <dgm:t>
        <a:bodyPr/>
        <a:lstStyle/>
        <a:p>
          <a:endParaRPr lang="en-US" sz="1100"/>
        </a:p>
      </dgm:t>
    </dgm:pt>
    <dgm:pt modelId="{A627C49E-71E2-47BB-A3B7-14D0B125C229}" type="pres">
      <dgm:prSet presAssocID="{211DA7BD-0506-4B44-ADD1-321318066C44}" presName="Name0" presStyleCnt="0">
        <dgm:presLayoutVars>
          <dgm:dir/>
          <dgm:resizeHandles val="exact"/>
        </dgm:presLayoutVars>
      </dgm:prSet>
      <dgm:spPr/>
    </dgm:pt>
    <dgm:pt modelId="{135966E7-A2E2-4961-9EE5-C9014A13792D}" type="pres">
      <dgm:prSet presAssocID="{68D2F1AF-7F83-420A-B0F4-8F264EE618BB}" presName="composite" presStyleCnt="0"/>
      <dgm:spPr/>
    </dgm:pt>
    <dgm:pt modelId="{6CD5CE4B-637F-4911-B078-80762708E203}" type="pres">
      <dgm:prSet presAssocID="{68D2F1AF-7F83-420A-B0F4-8F264EE618BB}" presName="bgChev" presStyleLbl="node1" presStyleIdx="0" presStyleCnt="3"/>
      <dgm:spPr/>
    </dgm:pt>
    <dgm:pt modelId="{42E45E26-E782-4C91-8288-F5D7AAA7DB26}" type="pres">
      <dgm:prSet presAssocID="{68D2F1AF-7F83-420A-B0F4-8F264EE618BB}" presName="txNode" presStyleLbl="fgAcc1" presStyleIdx="0" presStyleCnt="3">
        <dgm:presLayoutVars>
          <dgm:bulletEnabled val="1"/>
        </dgm:presLayoutVars>
      </dgm:prSet>
      <dgm:spPr/>
    </dgm:pt>
    <dgm:pt modelId="{E7A6CE06-57E2-4FD6-90DA-A98F76A168BD}" type="pres">
      <dgm:prSet presAssocID="{02E6BCFF-EA38-47A0-942F-501F5C6E5867}" presName="compositeSpace" presStyleCnt="0"/>
      <dgm:spPr/>
    </dgm:pt>
    <dgm:pt modelId="{CE575795-035D-4AA0-8A74-B137DDE5368D}" type="pres">
      <dgm:prSet presAssocID="{4A1ED4A3-85DB-45AF-A75D-18E8994EAD6E}" presName="composite" presStyleCnt="0"/>
      <dgm:spPr/>
    </dgm:pt>
    <dgm:pt modelId="{EE27CEE3-C034-49CF-BA7F-67239E1FBDBA}" type="pres">
      <dgm:prSet presAssocID="{4A1ED4A3-85DB-45AF-A75D-18E8994EAD6E}" presName="bgChev" presStyleLbl="node1" presStyleIdx="1" presStyleCnt="3"/>
      <dgm:spPr/>
    </dgm:pt>
    <dgm:pt modelId="{A227B907-7585-4941-8F32-E4E0E2F423D0}" type="pres">
      <dgm:prSet presAssocID="{4A1ED4A3-85DB-45AF-A75D-18E8994EAD6E}" presName="txNode" presStyleLbl="fgAcc1" presStyleIdx="1" presStyleCnt="3">
        <dgm:presLayoutVars>
          <dgm:bulletEnabled val="1"/>
        </dgm:presLayoutVars>
      </dgm:prSet>
      <dgm:spPr/>
    </dgm:pt>
    <dgm:pt modelId="{473C9BFE-BE8D-414E-A2D6-A3863C385B94}" type="pres">
      <dgm:prSet presAssocID="{EBB3E663-B4D1-4D37-84F9-0897F970D43F}" presName="compositeSpace" presStyleCnt="0"/>
      <dgm:spPr/>
    </dgm:pt>
    <dgm:pt modelId="{0EA34B3D-6A06-4A61-BE03-9721DA290C78}" type="pres">
      <dgm:prSet presAssocID="{69CB8602-B88E-4800-A6D6-BEB31A89CEE3}" presName="composite" presStyleCnt="0"/>
      <dgm:spPr/>
    </dgm:pt>
    <dgm:pt modelId="{080704FE-0DEB-47DC-9943-14A4F7F61287}" type="pres">
      <dgm:prSet presAssocID="{69CB8602-B88E-4800-A6D6-BEB31A89CEE3}" presName="bgChev" presStyleLbl="node1" presStyleIdx="2" presStyleCnt="3"/>
      <dgm:spPr/>
    </dgm:pt>
    <dgm:pt modelId="{56EADDC6-D01E-4056-B9D4-6D6463CE9965}" type="pres">
      <dgm:prSet presAssocID="{69CB8602-B88E-4800-A6D6-BEB31A89CEE3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5731BB1E-2DB4-4453-A42D-DB77D3277B08}" type="presOf" srcId="{68D2F1AF-7F83-420A-B0F4-8F264EE618BB}" destId="{42E45E26-E782-4C91-8288-F5D7AAA7DB26}" srcOrd="0" destOrd="0" presId="urn:microsoft.com/office/officeart/2005/8/layout/chevronAccent+Icon"/>
    <dgm:cxn modelId="{5AE5203C-093C-4C31-9812-41E72F3EAB3B}" type="presOf" srcId="{69CB8602-B88E-4800-A6D6-BEB31A89CEE3}" destId="{56EADDC6-D01E-4056-B9D4-6D6463CE9965}" srcOrd="0" destOrd="0" presId="urn:microsoft.com/office/officeart/2005/8/layout/chevronAccent+Icon"/>
    <dgm:cxn modelId="{0B208A6D-073A-499C-ABBC-046766A45AE7}" srcId="{211DA7BD-0506-4B44-ADD1-321318066C44}" destId="{4A1ED4A3-85DB-45AF-A75D-18E8994EAD6E}" srcOrd="1" destOrd="0" parTransId="{76EC0F25-1F70-4097-899C-3FA6DABD9A4B}" sibTransId="{EBB3E663-B4D1-4D37-84F9-0897F970D43F}"/>
    <dgm:cxn modelId="{2F947F56-F62D-4AFB-AE11-38875F47F629}" type="presOf" srcId="{4A1ED4A3-85DB-45AF-A75D-18E8994EAD6E}" destId="{A227B907-7585-4941-8F32-E4E0E2F423D0}" srcOrd="0" destOrd="0" presId="urn:microsoft.com/office/officeart/2005/8/layout/chevronAccent+Icon"/>
    <dgm:cxn modelId="{74C5355A-6B05-4E9C-9AD6-D293EB0C5600}" srcId="{211DA7BD-0506-4B44-ADD1-321318066C44}" destId="{69CB8602-B88E-4800-A6D6-BEB31A89CEE3}" srcOrd="2" destOrd="0" parTransId="{1D8D5201-30AC-4A53-8D7D-8CF4CF21BE11}" sibTransId="{4DB5A594-7FEE-4D43-BD56-61D9CAE9B7D4}"/>
    <dgm:cxn modelId="{72250491-855D-477C-8C90-7FD05CA069D8}" srcId="{211DA7BD-0506-4B44-ADD1-321318066C44}" destId="{68D2F1AF-7F83-420A-B0F4-8F264EE618BB}" srcOrd="0" destOrd="0" parTransId="{82843C68-F84E-4084-830C-4405437F9299}" sibTransId="{02E6BCFF-EA38-47A0-942F-501F5C6E5867}"/>
    <dgm:cxn modelId="{510B30E4-7185-4EF4-8629-B35DF2CD3647}" type="presOf" srcId="{211DA7BD-0506-4B44-ADD1-321318066C44}" destId="{A627C49E-71E2-47BB-A3B7-14D0B125C229}" srcOrd="0" destOrd="0" presId="urn:microsoft.com/office/officeart/2005/8/layout/chevronAccent+Icon"/>
    <dgm:cxn modelId="{1445200B-00C6-4634-9F95-EF3622E639CB}" type="presParOf" srcId="{A627C49E-71E2-47BB-A3B7-14D0B125C229}" destId="{135966E7-A2E2-4961-9EE5-C9014A13792D}" srcOrd="0" destOrd="0" presId="urn:microsoft.com/office/officeart/2005/8/layout/chevronAccent+Icon"/>
    <dgm:cxn modelId="{3B1007B6-0A20-4AE6-8635-523F24A272CE}" type="presParOf" srcId="{135966E7-A2E2-4961-9EE5-C9014A13792D}" destId="{6CD5CE4B-637F-4911-B078-80762708E203}" srcOrd="0" destOrd="0" presId="urn:microsoft.com/office/officeart/2005/8/layout/chevronAccent+Icon"/>
    <dgm:cxn modelId="{1A601159-8C07-42EC-9718-92396F0200A5}" type="presParOf" srcId="{135966E7-A2E2-4961-9EE5-C9014A13792D}" destId="{42E45E26-E782-4C91-8288-F5D7AAA7DB26}" srcOrd="1" destOrd="0" presId="urn:microsoft.com/office/officeart/2005/8/layout/chevronAccent+Icon"/>
    <dgm:cxn modelId="{18577636-3674-47D1-A660-66191E7390A8}" type="presParOf" srcId="{A627C49E-71E2-47BB-A3B7-14D0B125C229}" destId="{E7A6CE06-57E2-4FD6-90DA-A98F76A168BD}" srcOrd="1" destOrd="0" presId="urn:microsoft.com/office/officeart/2005/8/layout/chevronAccent+Icon"/>
    <dgm:cxn modelId="{CCFC6015-A7AB-4AAC-A7EA-FFBF134E85D2}" type="presParOf" srcId="{A627C49E-71E2-47BB-A3B7-14D0B125C229}" destId="{CE575795-035D-4AA0-8A74-B137DDE5368D}" srcOrd="2" destOrd="0" presId="urn:microsoft.com/office/officeart/2005/8/layout/chevronAccent+Icon"/>
    <dgm:cxn modelId="{247FAA3A-25E0-4997-BCDF-CD6A3D9D0A08}" type="presParOf" srcId="{CE575795-035D-4AA0-8A74-B137DDE5368D}" destId="{EE27CEE3-C034-49CF-BA7F-67239E1FBDBA}" srcOrd="0" destOrd="0" presId="urn:microsoft.com/office/officeart/2005/8/layout/chevronAccent+Icon"/>
    <dgm:cxn modelId="{5F0CFA6B-3585-4ABE-B090-FE77DCDA3C9C}" type="presParOf" srcId="{CE575795-035D-4AA0-8A74-B137DDE5368D}" destId="{A227B907-7585-4941-8F32-E4E0E2F423D0}" srcOrd="1" destOrd="0" presId="urn:microsoft.com/office/officeart/2005/8/layout/chevronAccent+Icon"/>
    <dgm:cxn modelId="{0243065D-902E-4C18-BE11-1060C68C1E2D}" type="presParOf" srcId="{A627C49E-71E2-47BB-A3B7-14D0B125C229}" destId="{473C9BFE-BE8D-414E-A2D6-A3863C385B94}" srcOrd="3" destOrd="0" presId="urn:microsoft.com/office/officeart/2005/8/layout/chevronAccent+Icon"/>
    <dgm:cxn modelId="{AB7A5AD9-4869-4FB6-B296-15EAB56B846B}" type="presParOf" srcId="{A627C49E-71E2-47BB-A3B7-14D0B125C229}" destId="{0EA34B3D-6A06-4A61-BE03-9721DA290C78}" srcOrd="4" destOrd="0" presId="urn:microsoft.com/office/officeart/2005/8/layout/chevronAccent+Icon"/>
    <dgm:cxn modelId="{375DBFD3-7284-46DC-AC9D-593C3796284F}" type="presParOf" srcId="{0EA34B3D-6A06-4A61-BE03-9721DA290C78}" destId="{080704FE-0DEB-47DC-9943-14A4F7F61287}" srcOrd="0" destOrd="0" presId="urn:microsoft.com/office/officeart/2005/8/layout/chevronAccent+Icon"/>
    <dgm:cxn modelId="{0B9B7B3C-AF57-453B-8CA3-C975FC064945}" type="presParOf" srcId="{0EA34B3D-6A06-4A61-BE03-9721DA290C78}" destId="{56EADDC6-D01E-4056-B9D4-6D6463CE996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7B3D-392C-4220-B494-9AC9048ED3BF}">
      <dsp:nvSpPr>
        <dsp:cNvPr id="0" name=""/>
        <dsp:cNvSpPr/>
      </dsp:nvSpPr>
      <dsp:spPr>
        <a:xfrm>
          <a:off x="14719" y="315"/>
          <a:ext cx="10028960" cy="3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03CEF-AAB1-407C-B306-79A8FEB00EF8}">
      <dsp:nvSpPr>
        <dsp:cNvPr id="0" name=""/>
        <dsp:cNvSpPr/>
      </dsp:nvSpPr>
      <dsp:spPr>
        <a:xfrm>
          <a:off x="7185876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Solution</a:t>
          </a:r>
        </a:p>
      </dsp:txBody>
      <dsp:txXfrm>
        <a:off x="7185876" y="209321"/>
        <a:ext cx="2649251" cy="418012"/>
      </dsp:txXfrm>
    </dsp:sp>
    <dsp:sp modelId="{53B43249-4F3F-4150-84FA-0AA7F0757386}">
      <dsp:nvSpPr>
        <dsp:cNvPr id="0" name=""/>
        <dsp:cNvSpPr/>
      </dsp:nvSpPr>
      <dsp:spPr>
        <a:xfrm>
          <a:off x="4006774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Exploratory Analysis</a:t>
          </a:r>
        </a:p>
      </dsp:txBody>
      <dsp:txXfrm>
        <a:off x="4006774" y="209321"/>
        <a:ext cx="2649251" cy="418012"/>
      </dsp:txXfrm>
    </dsp:sp>
    <dsp:sp modelId="{56463433-ACC8-428A-81A6-48415D45CE51}">
      <dsp:nvSpPr>
        <dsp:cNvPr id="0" name=""/>
        <dsp:cNvSpPr/>
      </dsp:nvSpPr>
      <dsp:spPr>
        <a:xfrm>
          <a:off x="827672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Introduction</a:t>
          </a:r>
        </a:p>
      </dsp:txBody>
      <dsp:txXfrm>
        <a:off x="827672" y="209321"/>
        <a:ext cx="2649251" cy="4180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7B3D-392C-4220-B494-9AC9048ED3BF}">
      <dsp:nvSpPr>
        <dsp:cNvPr id="0" name=""/>
        <dsp:cNvSpPr/>
      </dsp:nvSpPr>
      <dsp:spPr>
        <a:xfrm>
          <a:off x="14719" y="315"/>
          <a:ext cx="10028960" cy="3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03CEF-AAB1-407C-B306-79A8FEB00EF8}">
      <dsp:nvSpPr>
        <dsp:cNvPr id="0" name=""/>
        <dsp:cNvSpPr/>
      </dsp:nvSpPr>
      <dsp:spPr>
        <a:xfrm>
          <a:off x="7185876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Solution</a:t>
          </a:r>
        </a:p>
      </dsp:txBody>
      <dsp:txXfrm>
        <a:off x="7185876" y="209321"/>
        <a:ext cx="2649251" cy="418012"/>
      </dsp:txXfrm>
    </dsp:sp>
    <dsp:sp modelId="{53B43249-4F3F-4150-84FA-0AA7F0757386}">
      <dsp:nvSpPr>
        <dsp:cNvPr id="0" name=""/>
        <dsp:cNvSpPr/>
      </dsp:nvSpPr>
      <dsp:spPr>
        <a:xfrm>
          <a:off x="4006774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Exploratory Analysis</a:t>
          </a:r>
        </a:p>
      </dsp:txBody>
      <dsp:txXfrm>
        <a:off x="4006774" y="209321"/>
        <a:ext cx="2649251" cy="418012"/>
      </dsp:txXfrm>
    </dsp:sp>
    <dsp:sp modelId="{56463433-ACC8-428A-81A6-48415D45CE51}">
      <dsp:nvSpPr>
        <dsp:cNvPr id="0" name=""/>
        <dsp:cNvSpPr/>
      </dsp:nvSpPr>
      <dsp:spPr>
        <a:xfrm>
          <a:off x="827672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Introduction</a:t>
          </a:r>
        </a:p>
      </dsp:txBody>
      <dsp:txXfrm>
        <a:off x="827672" y="209321"/>
        <a:ext cx="2649251" cy="418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7B3D-392C-4220-B494-9AC9048ED3BF}">
      <dsp:nvSpPr>
        <dsp:cNvPr id="0" name=""/>
        <dsp:cNvSpPr/>
      </dsp:nvSpPr>
      <dsp:spPr>
        <a:xfrm>
          <a:off x="14719" y="315"/>
          <a:ext cx="10028960" cy="3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03CEF-AAB1-407C-B306-79A8FEB00EF8}">
      <dsp:nvSpPr>
        <dsp:cNvPr id="0" name=""/>
        <dsp:cNvSpPr/>
      </dsp:nvSpPr>
      <dsp:spPr>
        <a:xfrm>
          <a:off x="7185876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Solution</a:t>
          </a:r>
        </a:p>
      </dsp:txBody>
      <dsp:txXfrm>
        <a:off x="7185876" y="209321"/>
        <a:ext cx="2649251" cy="418012"/>
      </dsp:txXfrm>
    </dsp:sp>
    <dsp:sp modelId="{53B43249-4F3F-4150-84FA-0AA7F0757386}">
      <dsp:nvSpPr>
        <dsp:cNvPr id="0" name=""/>
        <dsp:cNvSpPr/>
      </dsp:nvSpPr>
      <dsp:spPr>
        <a:xfrm>
          <a:off x="4006774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Exploratory Analysis</a:t>
          </a:r>
        </a:p>
      </dsp:txBody>
      <dsp:txXfrm>
        <a:off x="4006774" y="209321"/>
        <a:ext cx="2649251" cy="418012"/>
      </dsp:txXfrm>
    </dsp:sp>
    <dsp:sp modelId="{56463433-ACC8-428A-81A6-48415D45CE51}">
      <dsp:nvSpPr>
        <dsp:cNvPr id="0" name=""/>
        <dsp:cNvSpPr/>
      </dsp:nvSpPr>
      <dsp:spPr>
        <a:xfrm>
          <a:off x="827672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Introduction</a:t>
          </a:r>
        </a:p>
      </dsp:txBody>
      <dsp:txXfrm>
        <a:off x="827672" y="209321"/>
        <a:ext cx="2649251" cy="418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7B3D-392C-4220-B494-9AC9048ED3BF}">
      <dsp:nvSpPr>
        <dsp:cNvPr id="0" name=""/>
        <dsp:cNvSpPr/>
      </dsp:nvSpPr>
      <dsp:spPr>
        <a:xfrm>
          <a:off x="14719" y="315"/>
          <a:ext cx="10028960" cy="3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03CEF-AAB1-407C-B306-79A8FEB00EF8}">
      <dsp:nvSpPr>
        <dsp:cNvPr id="0" name=""/>
        <dsp:cNvSpPr/>
      </dsp:nvSpPr>
      <dsp:spPr>
        <a:xfrm>
          <a:off x="7185876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Solution</a:t>
          </a:r>
        </a:p>
      </dsp:txBody>
      <dsp:txXfrm>
        <a:off x="7185876" y="209321"/>
        <a:ext cx="2649251" cy="418012"/>
      </dsp:txXfrm>
    </dsp:sp>
    <dsp:sp modelId="{53B43249-4F3F-4150-84FA-0AA7F0757386}">
      <dsp:nvSpPr>
        <dsp:cNvPr id="0" name=""/>
        <dsp:cNvSpPr/>
      </dsp:nvSpPr>
      <dsp:spPr>
        <a:xfrm>
          <a:off x="4006774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Exploratory Analysis</a:t>
          </a:r>
        </a:p>
      </dsp:txBody>
      <dsp:txXfrm>
        <a:off x="4006774" y="209321"/>
        <a:ext cx="2649251" cy="418012"/>
      </dsp:txXfrm>
    </dsp:sp>
    <dsp:sp modelId="{56463433-ACC8-428A-81A6-48415D45CE51}">
      <dsp:nvSpPr>
        <dsp:cNvPr id="0" name=""/>
        <dsp:cNvSpPr/>
      </dsp:nvSpPr>
      <dsp:spPr>
        <a:xfrm>
          <a:off x="827672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Introduction</a:t>
          </a:r>
        </a:p>
      </dsp:txBody>
      <dsp:txXfrm>
        <a:off x="827672" y="209321"/>
        <a:ext cx="2649251" cy="418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7B3D-392C-4220-B494-9AC9048ED3BF}">
      <dsp:nvSpPr>
        <dsp:cNvPr id="0" name=""/>
        <dsp:cNvSpPr/>
      </dsp:nvSpPr>
      <dsp:spPr>
        <a:xfrm>
          <a:off x="14719" y="315"/>
          <a:ext cx="10028960" cy="3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03CEF-AAB1-407C-B306-79A8FEB00EF8}">
      <dsp:nvSpPr>
        <dsp:cNvPr id="0" name=""/>
        <dsp:cNvSpPr/>
      </dsp:nvSpPr>
      <dsp:spPr>
        <a:xfrm>
          <a:off x="7185876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Solution</a:t>
          </a:r>
        </a:p>
      </dsp:txBody>
      <dsp:txXfrm>
        <a:off x="7185876" y="209321"/>
        <a:ext cx="2649251" cy="418012"/>
      </dsp:txXfrm>
    </dsp:sp>
    <dsp:sp modelId="{53B43249-4F3F-4150-84FA-0AA7F0757386}">
      <dsp:nvSpPr>
        <dsp:cNvPr id="0" name=""/>
        <dsp:cNvSpPr/>
      </dsp:nvSpPr>
      <dsp:spPr>
        <a:xfrm>
          <a:off x="4006774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Exploratory Analysis</a:t>
          </a:r>
        </a:p>
      </dsp:txBody>
      <dsp:txXfrm>
        <a:off x="4006774" y="209321"/>
        <a:ext cx="2649251" cy="418012"/>
      </dsp:txXfrm>
    </dsp:sp>
    <dsp:sp modelId="{56463433-ACC8-428A-81A6-48415D45CE51}">
      <dsp:nvSpPr>
        <dsp:cNvPr id="0" name=""/>
        <dsp:cNvSpPr/>
      </dsp:nvSpPr>
      <dsp:spPr>
        <a:xfrm>
          <a:off x="827672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Introduction</a:t>
          </a:r>
        </a:p>
      </dsp:txBody>
      <dsp:txXfrm>
        <a:off x="827672" y="209321"/>
        <a:ext cx="2649251" cy="418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5CE4B-637F-4911-B078-80762708E203}">
      <dsp:nvSpPr>
        <dsp:cNvPr id="0" name=""/>
        <dsp:cNvSpPr/>
      </dsp:nvSpPr>
      <dsp:spPr>
        <a:xfrm>
          <a:off x="690" y="0"/>
          <a:ext cx="1735038" cy="265044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45E26-E782-4C91-8288-F5D7AAA7DB26}">
      <dsp:nvSpPr>
        <dsp:cNvPr id="0" name=""/>
        <dsp:cNvSpPr/>
      </dsp:nvSpPr>
      <dsp:spPr>
        <a:xfrm>
          <a:off x="463367" y="66261"/>
          <a:ext cx="1465143" cy="26504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Basic Stats</a:t>
          </a:r>
        </a:p>
      </dsp:txBody>
      <dsp:txXfrm>
        <a:off x="471130" y="74024"/>
        <a:ext cx="1449617" cy="249518"/>
      </dsp:txXfrm>
    </dsp:sp>
    <dsp:sp modelId="{EE27CEE3-C034-49CF-BA7F-67239E1FBDBA}">
      <dsp:nvSpPr>
        <dsp:cNvPr id="0" name=""/>
        <dsp:cNvSpPr/>
      </dsp:nvSpPr>
      <dsp:spPr>
        <a:xfrm>
          <a:off x="1982489" y="0"/>
          <a:ext cx="1735038" cy="265044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7B907-7585-4941-8F32-E4E0E2F423D0}">
      <dsp:nvSpPr>
        <dsp:cNvPr id="0" name=""/>
        <dsp:cNvSpPr/>
      </dsp:nvSpPr>
      <dsp:spPr>
        <a:xfrm>
          <a:off x="2445166" y="66260"/>
          <a:ext cx="1465143" cy="26504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Location Analysis</a:t>
          </a:r>
        </a:p>
      </dsp:txBody>
      <dsp:txXfrm>
        <a:off x="2452929" y="74023"/>
        <a:ext cx="1449617" cy="249518"/>
      </dsp:txXfrm>
    </dsp:sp>
    <dsp:sp modelId="{080704FE-0DEB-47DC-9943-14A4F7F61287}">
      <dsp:nvSpPr>
        <dsp:cNvPr id="0" name=""/>
        <dsp:cNvSpPr/>
      </dsp:nvSpPr>
      <dsp:spPr>
        <a:xfrm>
          <a:off x="3964289" y="0"/>
          <a:ext cx="1735038" cy="265044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DDC6-D01E-4056-B9D4-6D6463CE9965}">
      <dsp:nvSpPr>
        <dsp:cNvPr id="0" name=""/>
        <dsp:cNvSpPr/>
      </dsp:nvSpPr>
      <dsp:spPr>
        <a:xfrm>
          <a:off x="4426966" y="66260"/>
          <a:ext cx="1465143" cy="26504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Keyword Analysis</a:t>
          </a:r>
        </a:p>
      </dsp:txBody>
      <dsp:txXfrm>
        <a:off x="4434729" y="74023"/>
        <a:ext cx="1449617" cy="2495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7B3D-392C-4220-B494-9AC9048ED3BF}">
      <dsp:nvSpPr>
        <dsp:cNvPr id="0" name=""/>
        <dsp:cNvSpPr/>
      </dsp:nvSpPr>
      <dsp:spPr>
        <a:xfrm>
          <a:off x="14719" y="315"/>
          <a:ext cx="10028960" cy="3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03CEF-AAB1-407C-B306-79A8FEB00EF8}">
      <dsp:nvSpPr>
        <dsp:cNvPr id="0" name=""/>
        <dsp:cNvSpPr/>
      </dsp:nvSpPr>
      <dsp:spPr>
        <a:xfrm>
          <a:off x="7185876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Solution</a:t>
          </a:r>
        </a:p>
      </dsp:txBody>
      <dsp:txXfrm>
        <a:off x="7185876" y="209321"/>
        <a:ext cx="2649251" cy="418012"/>
      </dsp:txXfrm>
    </dsp:sp>
    <dsp:sp modelId="{53B43249-4F3F-4150-84FA-0AA7F0757386}">
      <dsp:nvSpPr>
        <dsp:cNvPr id="0" name=""/>
        <dsp:cNvSpPr/>
      </dsp:nvSpPr>
      <dsp:spPr>
        <a:xfrm>
          <a:off x="4006774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Exploratory Analysis</a:t>
          </a:r>
        </a:p>
      </dsp:txBody>
      <dsp:txXfrm>
        <a:off x="4006774" y="209321"/>
        <a:ext cx="2649251" cy="418012"/>
      </dsp:txXfrm>
    </dsp:sp>
    <dsp:sp modelId="{56463433-ACC8-428A-81A6-48415D45CE51}">
      <dsp:nvSpPr>
        <dsp:cNvPr id="0" name=""/>
        <dsp:cNvSpPr/>
      </dsp:nvSpPr>
      <dsp:spPr>
        <a:xfrm>
          <a:off x="827672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Introduction</a:t>
          </a:r>
        </a:p>
      </dsp:txBody>
      <dsp:txXfrm>
        <a:off x="827672" y="209321"/>
        <a:ext cx="2649251" cy="4180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5CE4B-637F-4911-B078-80762708E203}">
      <dsp:nvSpPr>
        <dsp:cNvPr id="0" name=""/>
        <dsp:cNvSpPr/>
      </dsp:nvSpPr>
      <dsp:spPr>
        <a:xfrm>
          <a:off x="690" y="0"/>
          <a:ext cx="1735038" cy="265044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45E26-E782-4C91-8288-F5D7AAA7DB26}">
      <dsp:nvSpPr>
        <dsp:cNvPr id="0" name=""/>
        <dsp:cNvSpPr/>
      </dsp:nvSpPr>
      <dsp:spPr>
        <a:xfrm>
          <a:off x="463367" y="66261"/>
          <a:ext cx="1465143" cy="26504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Basic Stats</a:t>
          </a:r>
        </a:p>
      </dsp:txBody>
      <dsp:txXfrm>
        <a:off x="471130" y="74024"/>
        <a:ext cx="1449617" cy="249518"/>
      </dsp:txXfrm>
    </dsp:sp>
    <dsp:sp modelId="{EE27CEE3-C034-49CF-BA7F-67239E1FBDBA}">
      <dsp:nvSpPr>
        <dsp:cNvPr id="0" name=""/>
        <dsp:cNvSpPr/>
      </dsp:nvSpPr>
      <dsp:spPr>
        <a:xfrm>
          <a:off x="1982489" y="0"/>
          <a:ext cx="1735038" cy="265044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7B907-7585-4941-8F32-E4E0E2F423D0}">
      <dsp:nvSpPr>
        <dsp:cNvPr id="0" name=""/>
        <dsp:cNvSpPr/>
      </dsp:nvSpPr>
      <dsp:spPr>
        <a:xfrm>
          <a:off x="2445166" y="66260"/>
          <a:ext cx="1465143" cy="26504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Location Analysis</a:t>
          </a:r>
        </a:p>
      </dsp:txBody>
      <dsp:txXfrm>
        <a:off x="2452929" y="74023"/>
        <a:ext cx="1449617" cy="249518"/>
      </dsp:txXfrm>
    </dsp:sp>
    <dsp:sp modelId="{080704FE-0DEB-47DC-9943-14A4F7F61287}">
      <dsp:nvSpPr>
        <dsp:cNvPr id="0" name=""/>
        <dsp:cNvSpPr/>
      </dsp:nvSpPr>
      <dsp:spPr>
        <a:xfrm>
          <a:off x="3964289" y="0"/>
          <a:ext cx="1735038" cy="265044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DDC6-D01E-4056-B9D4-6D6463CE9965}">
      <dsp:nvSpPr>
        <dsp:cNvPr id="0" name=""/>
        <dsp:cNvSpPr/>
      </dsp:nvSpPr>
      <dsp:spPr>
        <a:xfrm>
          <a:off x="4426966" y="66260"/>
          <a:ext cx="1465143" cy="26504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Keyword Analysis</a:t>
          </a:r>
        </a:p>
      </dsp:txBody>
      <dsp:txXfrm>
        <a:off x="4434729" y="74023"/>
        <a:ext cx="1449617" cy="2495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7B3D-392C-4220-B494-9AC9048ED3BF}">
      <dsp:nvSpPr>
        <dsp:cNvPr id="0" name=""/>
        <dsp:cNvSpPr/>
      </dsp:nvSpPr>
      <dsp:spPr>
        <a:xfrm>
          <a:off x="14719" y="315"/>
          <a:ext cx="10028960" cy="3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03CEF-AAB1-407C-B306-79A8FEB00EF8}">
      <dsp:nvSpPr>
        <dsp:cNvPr id="0" name=""/>
        <dsp:cNvSpPr/>
      </dsp:nvSpPr>
      <dsp:spPr>
        <a:xfrm>
          <a:off x="7185876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Solution</a:t>
          </a:r>
        </a:p>
      </dsp:txBody>
      <dsp:txXfrm>
        <a:off x="7185876" y="209321"/>
        <a:ext cx="2649251" cy="418012"/>
      </dsp:txXfrm>
    </dsp:sp>
    <dsp:sp modelId="{53B43249-4F3F-4150-84FA-0AA7F0757386}">
      <dsp:nvSpPr>
        <dsp:cNvPr id="0" name=""/>
        <dsp:cNvSpPr/>
      </dsp:nvSpPr>
      <dsp:spPr>
        <a:xfrm>
          <a:off x="4006774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Exploratory Analysis</a:t>
          </a:r>
        </a:p>
      </dsp:txBody>
      <dsp:txXfrm>
        <a:off x="4006774" y="209321"/>
        <a:ext cx="2649251" cy="418012"/>
      </dsp:txXfrm>
    </dsp:sp>
    <dsp:sp modelId="{56463433-ACC8-428A-81A6-48415D45CE51}">
      <dsp:nvSpPr>
        <dsp:cNvPr id="0" name=""/>
        <dsp:cNvSpPr/>
      </dsp:nvSpPr>
      <dsp:spPr>
        <a:xfrm>
          <a:off x="827672" y="209321"/>
          <a:ext cx="2649251" cy="41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Introduction</a:t>
          </a:r>
        </a:p>
      </dsp:txBody>
      <dsp:txXfrm>
        <a:off x="827672" y="209321"/>
        <a:ext cx="2649251" cy="4180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5CE4B-637F-4911-B078-80762708E203}">
      <dsp:nvSpPr>
        <dsp:cNvPr id="0" name=""/>
        <dsp:cNvSpPr/>
      </dsp:nvSpPr>
      <dsp:spPr>
        <a:xfrm>
          <a:off x="690" y="0"/>
          <a:ext cx="1735038" cy="265044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45E26-E782-4C91-8288-F5D7AAA7DB26}">
      <dsp:nvSpPr>
        <dsp:cNvPr id="0" name=""/>
        <dsp:cNvSpPr/>
      </dsp:nvSpPr>
      <dsp:spPr>
        <a:xfrm>
          <a:off x="463367" y="66261"/>
          <a:ext cx="1465143" cy="26504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Basic Stats</a:t>
          </a:r>
        </a:p>
      </dsp:txBody>
      <dsp:txXfrm>
        <a:off x="471130" y="74024"/>
        <a:ext cx="1449617" cy="249518"/>
      </dsp:txXfrm>
    </dsp:sp>
    <dsp:sp modelId="{EE27CEE3-C034-49CF-BA7F-67239E1FBDBA}">
      <dsp:nvSpPr>
        <dsp:cNvPr id="0" name=""/>
        <dsp:cNvSpPr/>
      </dsp:nvSpPr>
      <dsp:spPr>
        <a:xfrm>
          <a:off x="1982489" y="0"/>
          <a:ext cx="1735038" cy="265044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7B907-7585-4941-8F32-E4E0E2F423D0}">
      <dsp:nvSpPr>
        <dsp:cNvPr id="0" name=""/>
        <dsp:cNvSpPr/>
      </dsp:nvSpPr>
      <dsp:spPr>
        <a:xfrm>
          <a:off x="2445166" y="66260"/>
          <a:ext cx="1465143" cy="26504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Location Analysis</a:t>
          </a:r>
        </a:p>
      </dsp:txBody>
      <dsp:txXfrm>
        <a:off x="2452929" y="74023"/>
        <a:ext cx="1449617" cy="249518"/>
      </dsp:txXfrm>
    </dsp:sp>
    <dsp:sp modelId="{080704FE-0DEB-47DC-9943-14A4F7F61287}">
      <dsp:nvSpPr>
        <dsp:cNvPr id="0" name=""/>
        <dsp:cNvSpPr/>
      </dsp:nvSpPr>
      <dsp:spPr>
        <a:xfrm>
          <a:off x="3964289" y="0"/>
          <a:ext cx="1735038" cy="265044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DDC6-D01E-4056-B9D4-6D6463CE9965}">
      <dsp:nvSpPr>
        <dsp:cNvPr id="0" name=""/>
        <dsp:cNvSpPr/>
      </dsp:nvSpPr>
      <dsp:spPr>
        <a:xfrm>
          <a:off x="4426966" y="66260"/>
          <a:ext cx="1465143" cy="26504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Keyword Analysis</a:t>
          </a:r>
        </a:p>
      </dsp:txBody>
      <dsp:txXfrm>
        <a:off x="4434729" y="74023"/>
        <a:ext cx="1449617" cy="249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DA992A-5A5C-4F4E-9337-C0E335BAC8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1E33A-D434-4B63-B587-E6D70974A3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5CD94-A0F8-4644-B642-2F5226F118B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A0F9C-D12D-4AF3-85C2-D6752D33A2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DF0BB-3089-4479-83F4-2EB1D8EB50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D24B2-BF5B-4065-8450-D9348444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3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05A5-ACFD-4363-BFC7-01B2FF8399F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A80BD-CC14-4A19-A241-27A765ED2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0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listings were made between 2010 and the first half of 2017 (total was &gt;1800, but there were duplicates)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ultimate goal is to help wannabe Airbnb hosts to determine the competitive price to list their homes at</a:t>
            </a:r>
          </a:p>
          <a:p>
            <a:pPr marL="171450" indent="-171450">
              <a:buFontTx/>
              <a:buChar char="-"/>
            </a:pPr>
            <a:r>
              <a:rPr lang="en-US" dirty="0"/>
              <a:t>Avg rate/night is by listing – a host can choose to change rates at different points in time; the dataset we found has the avg rate throughout each listing life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modified the columns we have to obtain as much information out of the data at hand – not just to help predict optimal listing price, but also to analyze interesting patterns in the listings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Questions we wanted to answer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ultimate one: Based on the number of bedrooms a listing has and its location, what is the market price to list the property at? Do title and description length affect pricing? What words in the description may affect pricing?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Ancillary: How has the amount of listing changed over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A80BD-CC14-4A19-A241-27A765ED29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3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One can assume 2009 likely had too few listings to really mean anything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it seems like post 2012, the new listings have lower average rates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Market getting competitive?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A80BD-CC14-4A19-A241-27A765ED29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3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One can assume 2009 likely had too few listings to really mean anything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it seems like post 2012, the new listings have lower average rates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not necessarily meaningful as it could just be that people who have listed for longer know when to adjust their prices throughout the year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A80BD-CC14-4A19-A241-27A765ED29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average listing in Austin is about $159, for 1-2 rooms. However, the long tails, especially for average rates, may be problematic for our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A80BD-CC14-4A19-A241-27A765ED29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From a quick scatter plot (left), one can see that there are a few listings that are way above the average listing price. As such, we limited our dataset to those within 2 </a:t>
            </a:r>
            <a:r>
              <a:rPr lang="en-US" dirty="0" err="1"/>
              <a:t>stdev</a:t>
            </a:r>
            <a:r>
              <a:rPr lang="en-US" dirty="0"/>
              <a:t> of the average pricing to prevent the effect of these “outliers.”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Given that we’re trying to predict for an average Airbnb host and the dataset we have, we felt this was the best approach to ensure a more presentative and usable dataset.</a:t>
            </a:r>
          </a:p>
          <a:p>
            <a:pPr marL="171450" indent="-171450">
              <a:buFontTx/>
              <a:buChar char="-"/>
            </a:pPr>
            <a:r>
              <a:rPr lang="en-US" dirty="0"/>
              <a:t>Once limited, one can see a more manageable dataset / readable histogram of the average listings.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A80BD-CC14-4A19-A241-27A765ED29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Note we excluded the 2017 data as we only had half a year of its listings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absolute number term, new listings continued to grow year after year; percentage wise, it’s been about the same post 2012 – although 2014 did see a bigger bump than others.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Wikipedia: Airbnb won the “app” award at the 2011 SXSW and also started expanding international that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A80BD-CC14-4A19-A241-27A765ED29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1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Limiting to the top 17 zip codes reduces the dataset from ~1300 to 864 listings.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A80BD-CC14-4A19-A241-27A765ED29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Limiting to the top 17 zip codes reduces the dataset from ~1300 to 864 listings.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Those who got excluded and look to neighboring </a:t>
            </a:r>
            <a:r>
              <a:rPr lang="en-US" dirty="0" err="1"/>
              <a:t>zipcodes</a:t>
            </a:r>
            <a:r>
              <a:rPr lang="en-US" dirty="0"/>
              <a:t> for </a:t>
            </a:r>
            <a:r>
              <a:rPr lang="en-US" dirty="0" err="1"/>
              <a:t>expecatation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A80BD-CC14-4A19-A241-27A765ED29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9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78724: East </a:t>
            </a:r>
            <a:r>
              <a:rPr lang="en-US" dirty="0" err="1"/>
              <a:t>east</a:t>
            </a:r>
            <a:r>
              <a:rPr lang="en-US" dirty="0"/>
              <a:t> Austin</a:t>
            </a:r>
          </a:p>
          <a:p>
            <a:pPr marL="171450" indent="-171450">
              <a:buFontTx/>
              <a:buChar char="-"/>
            </a:pPr>
            <a:r>
              <a:rPr lang="en-US" dirty="0"/>
              <a:t>78640: Kyle</a:t>
            </a:r>
          </a:p>
          <a:p>
            <a:pPr marL="171450" indent="-171450">
              <a:buFontTx/>
              <a:buChar char="-"/>
            </a:pPr>
            <a:r>
              <a:rPr lang="en-US" dirty="0"/>
              <a:t>78745: </a:t>
            </a:r>
            <a:r>
              <a:rPr lang="en-US" dirty="0" err="1"/>
              <a:t>SoCo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78613: Cedar Park</a:t>
            </a:r>
          </a:p>
          <a:p>
            <a:pPr marL="171450" indent="-171450">
              <a:buFontTx/>
              <a:buChar char="-"/>
            </a:pPr>
            <a:r>
              <a:rPr lang="en-US" dirty="0"/>
              <a:t>78723: Windsor Park (Mueller north)</a:t>
            </a:r>
          </a:p>
          <a:p>
            <a:pPr marL="171450" indent="-171450">
              <a:buFontTx/>
              <a:buChar char="-"/>
            </a:pPr>
            <a:r>
              <a:rPr lang="en-US" dirty="0"/>
              <a:t>78753: Entire north Lamar (Chinatown, </a:t>
            </a:r>
            <a:r>
              <a:rPr lang="en-US" dirty="0" err="1"/>
              <a:t>Rundberg</a:t>
            </a:r>
            <a:r>
              <a:rPr lang="en-US" dirty="0"/>
              <a:t>, etc.)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A80BD-CC14-4A19-A241-27A765ED29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7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Briefly describe modeling approach 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Set up the dummy variables for zip code and keywords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Splitting data into training/test, 80/20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Fit model on train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Predict on test and get RMSE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Explain what increases / decreases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Intercept: Holding everything constant, if you list, you start at this price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Bedroom understandably is very significant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Title world count has slight significance; people don’t want to read too much, but probably doesn’t matter all that much ($3…)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Downtown, as seen previously, is the most golden real estate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North Austin is cheap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Keywords: Pool and modern, not surprisingly, increase your price (but these are more attributes of your listing, rather than how you describe them)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Room and house for some reason decrease your price… maybe don’t say them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general, our model explained ~50% of the listing price. Our RMSE made it evident that we’re not great at predicting the price (mean ~$159). Obviously we don’t have enough information about each listing – essentially basing predictions based off of only location and bedroom count. We started extracting more property quality more with the keywords, but that didn’t take us far enough. 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Worthy to note: Our model error on the higher side (often we predicted too high)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We did a tree but the accuracy was 5% (max depth at 2)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Even if the tree method is better, predict 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A80BD-CC14-4A19-A241-27A765ED29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1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 limited by rate </a:t>
            </a:r>
            <a:r>
              <a:rPr lang="en-US" dirty="0" err="1"/>
              <a:t>stdev</a:t>
            </a:r>
            <a:r>
              <a:rPr lang="en-US" dirty="0"/>
              <a:t> or listings in zip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Description word counts vary by a 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A80BD-CC14-4A19-A241-27A765ED29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4.jpe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4.jpeg"/><Relationship Id="rId12" Type="http://schemas.microsoft.com/office/2007/relationships/diagramDrawing" Target="../diagrams/drawing7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11" Type="http://schemas.openxmlformats.org/officeDocument/2006/relationships/diagramColors" Target="../diagrams/colors7.xml"/><Relationship Id="rId5" Type="http://schemas.openxmlformats.org/officeDocument/2006/relationships/diagramColors" Target="../diagrams/colors6.xml"/><Relationship Id="rId10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6.xml"/><Relationship Id="rId9" Type="http://schemas.openxmlformats.org/officeDocument/2006/relationships/diagramLayout" Target="../diagrams/layout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4.jpe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jpeg"/><Relationship Id="rId2" Type="http://schemas.openxmlformats.org/officeDocument/2006/relationships/diagramData" Target="../diagrams/data1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EBACEA84-E8BA-44ED-9D0F-FD73EA07D1DC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0606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1790700"/>
            <a:ext cx="4754880" cy="43815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1790700"/>
            <a:ext cx="4754880" cy="43815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EBACEA84-E8BA-44ED-9D0F-FD73EA07D1DC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6DBD399B-3FAA-4B57-B0BA-66455DB0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2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0606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05713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460806"/>
            <a:ext cx="4754880" cy="357423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1805713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460806"/>
            <a:ext cx="4754880" cy="357423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EBACEA84-E8BA-44ED-9D0F-FD73EA07D1DC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6DBD399B-3FAA-4B57-B0BA-66455DB0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0606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EBACEA84-E8BA-44ED-9D0F-FD73EA07D1DC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6DBD399B-3FAA-4B57-B0BA-66455DB0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EBACEA84-E8BA-44ED-9D0F-FD73EA07D1DC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6DBD399B-3FAA-4B57-B0BA-66455DB0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1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EBACEA84-E8BA-44ED-9D0F-FD73EA07D1DC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6DBD399B-3FAA-4B57-B0BA-66455DB0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49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EBACEA84-E8BA-44ED-9D0F-FD73EA07D1DC}" type="datetimeFigureOut">
              <a:rPr lang="en-US" smtClean="0"/>
              <a:t>8/11/2019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6DBD399B-3FAA-4B57-B0BA-66455DB0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9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EBACEA84-E8BA-44ED-9D0F-FD73EA07D1DC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6DBD399B-3FAA-4B57-B0BA-66455DB0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2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EBACEA84-E8BA-44ED-9D0F-FD73EA07D1DC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6DBD399B-3FAA-4B57-B0BA-66455DB0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648132"/>
          </a:xfrm>
        </p:spPr>
        <p:txBody>
          <a:bodyPr>
            <a:normAutofit/>
          </a:bodyPr>
          <a:lstStyle>
            <a:lvl1pPr>
              <a:defRPr sz="36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381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BC150B4-89F2-44F6-9CBB-DC99592BE03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8446138"/>
              </p:ext>
            </p:extLst>
          </p:nvPr>
        </p:nvGraphicFramePr>
        <p:xfrm>
          <a:off x="1069848" y="6210300"/>
          <a:ext cx="10058400" cy="83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B518ED8B-6E1C-49AC-B69B-500206C3A48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4113" r="26534" b="42537"/>
          <a:stretch/>
        </p:blipFill>
        <p:spPr bwMode="auto">
          <a:xfrm>
            <a:off x="1035682" y="6477145"/>
            <a:ext cx="281193" cy="3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43BE727-619C-4678-AFFE-2C46A109C1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9848" y="1132765"/>
            <a:ext cx="10058400" cy="657936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454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BC150B4-89F2-44F6-9CBB-DC99592BE03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06067497"/>
              </p:ext>
            </p:extLst>
          </p:nvPr>
        </p:nvGraphicFramePr>
        <p:xfrm>
          <a:off x="1069848" y="6210300"/>
          <a:ext cx="10058400" cy="83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B518ED8B-6E1C-49AC-B69B-500206C3A48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4113" r="26534" b="42537"/>
          <a:stretch/>
        </p:blipFill>
        <p:spPr bwMode="auto">
          <a:xfrm>
            <a:off x="2178749" y="6477145"/>
            <a:ext cx="281193" cy="3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3BE368-6EBF-446E-85EB-8F8664AC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381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DF3CD8-FCCB-4FE4-932F-EBB9527744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648132"/>
          </a:xfrm>
        </p:spPr>
        <p:txBody>
          <a:bodyPr>
            <a:normAutofit/>
          </a:bodyPr>
          <a:lstStyle>
            <a:lvl1pPr>
              <a:defRPr sz="36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13454FF-C44E-4360-99F8-0769314B97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9848" y="1132765"/>
            <a:ext cx="10058400" cy="657936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3721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atory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BC150B4-89F2-44F6-9CBB-DC99592BE03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98485238"/>
              </p:ext>
            </p:extLst>
          </p:nvPr>
        </p:nvGraphicFramePr>
        <p:xfrm>
          <a:off x="1069848" y="6210300"/>
          <a:ext cx="10058400" cy="83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A9EC9E8-7C60-4BB0-A528-0E6108C6441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4113" r="26534" b="42537"/>
          <a:stretch/>
        </p:blipFill>
        <p:spPr bwMode="auto">
          <a:xfrm>
            <a:off x="4908301" y="6477145"/>
            <a:ext cx="281193" cy="3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8072D5-8227-4A52-B9A2-77CCAC73D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381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D02097-795A-4E16-AFA8-24741183B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648132"/>
          </a:xfrm>
        </p:spPr>
        <p:txBody>
          <a:bodyPr>
            <a:normAutofit/>
          </a:bodyPr>
          <a:lstStyle>
            <a:lvl1pPr>
              <a:defRPr sz="36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85E93C-42D2-43B1-AEE4-C765CFEDF9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9848" y="1132765"/>
            <a:ext cx="10058400" cy="657936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609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BC150B4-89F2-44F6-9CBB-DC99592BE030}"/>
              </a:ext>
            </a:extLst>
          </p:cNvPr>
          <p:cNvGraphicFramePr/>
          <p:nvPr userDrawn="1"/>
        </p:nvGraphicFramePr>
        <p:xfrm>
          <a:off x="1069848" y="6210300"/>
          <a:ext cx="10058400" cy="83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A9EC9E8-7C60-4BB0-A528-0E6108C6441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4113" r="26534" b="42537"/>
          <a:stretch/>
        </p:blipFill>
        <p:spPr bwMode="auto">
          <a:xfrm>
            <a:off x="4908301" y="6477145"/>
            <a:ext cx="281193" cy="3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8072D5-8227-4A52-B9A2-77CCAC73D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381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D02097-795A-4E16-AFA8-24741183B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648132"/>
          </a:xfrm>
        </p:spPr>
        <p:txBody>
          <a:bodyPr>
            <a:normAutofit/>
          </a:bodyPr>
          <a:lstStyle>
            <a:lvl1pPr>
              <a:defRPr sz="36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85E93C-42D2-43B1-AEE4-C765CFEDF9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9848" y="1132765"/>
            <a:ext cx="10058400" cy="657936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Subtitle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FD14916-C0BF-4260-AF02-00AE2848D1C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3363351"/>
              </p:ext>
            </p:extLst>
          </p:nvPr>
        </p:nvGraphicFramePr>
        <p:xfrm>
          <a:off x="3160296" y="6153244"/>
          <a:ext cx="5892800" cy="331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115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a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BC150B4-89F2-44F6-9CBB-DC99592BE030}"/>
              </a:ext>
            </a:extLst>
          </p:cNvPr>
          <p:cNvGraphicFramePr/>
          <p:nvPr userDrawn="1"/>
        </p:nvGraphicFramePr>
        <p:xfrm>
          <a:off x="1069848" y="6210300"/>
          <a:ext cx="10058400" cy="83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A9EC9E8-7C60-4BB0-A528-0E6108C6441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4113" r="26534" b="42537"/>
          <a:stretch/>
        </p:blipFill>
        <p:spPr bwMode="auto">
          <a:xfrm>
            <a:off x="4908301" y="6477145"/>
            <a:ext cx="281193" cy="3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8072D5-8227-4A52-B9A2-77CCAC73D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381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D02097-795A-4E16-AFA8-24741183B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648132"/>
          </a:xfrm>
        </p:spPr>
        <p:txBody>
          <a:bodyPr>
            <a:normAutofit/>
          </a:bodyPr>
          <a:lstStyle>
            <a:lvl1pPr>
              <a:defRPr sz="36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85E93C-42D2-43B1-AEE4-C765CFEDF9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9848" y="1132765"/>
            <a:ext cx="10058400" cy="657936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Subtitle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8ECAA0A-6B7F-40AB-B31B-260A160DD6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28487806"/>
              </p:ext>
            </p:extLst>
          </p:nvPr>
        </p:nvGraphicFramePr>
        <p:xfrm>
          <a:off x="3160296" y="6153244"/>
          <a:ext cx="5892800" cy="331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6084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BC150B4-89F2-44F6-9CBB-DC99592BE030}"/>
              </a:ext>
            </a:extLst>
          </p:cNvPr>
          <p:cNvGraphicFramePr/>
          <p:nvPr userDrawn="1"/>
        </p:nvGraphicFramePr>
        <p:xfrm>
          <a:off x="1069848" y="6210300"/>
          <a:ext cx="10058400" cy="83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A9EC9E8-7C60-4BB0-A528-0E6108C6441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4113" r="26534" b="42537"/>
          <a:stretch/>
        </p:blipFill>
        <p:spPr bwMode="auto">
          <a:xfrm>
            <a:off x="4908301" y="6477145"/>
            <a:ext cx="281193" cy="3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8072D5-8227-4A52-B9A2-77CCAC73D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381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D02097-795A-4E16-AFA8-24741183B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648132"/>
          </a:xfrm>
        </p:spPr>
        <p:txBody>
          <a:bodyPr>
            <a:normAutofit/>
          </a:bodyPr>
          <a:lstStyle>
            <a:lvl1pPr>
              <a:defRPr sz="36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85E93C-42D2-43B1-AEE4-C765CFEDF9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9848" y="1132765"/>
            <a:ext cx="10058400" cy="657936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Subtitle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30D756A-FC3F-4213-93BE-457DD3C05AD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096056035"/>
              </p:ext>
            </p:extLst>
          </p:nvPr>
        </p:nvGraphicFramePr>
        <p:xfrm>
          <a:off x="3160296" y="6153244"/>
          <a:ext cx="5892800" cy="331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2077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BC150B4-89F2-44F6-9CBB-DC99592BE03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40802528"/>
              </p:ext>
            </p:extLst>
          </p:nvPr>
        </p:nvGraphicFramePr>
        <p:xfrm>
          <a:off x="1069848" y="6210300"/>
          <a:ext cx="10058400" cy="83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C6D2C43F-68AB-4AF3-8D36-0AB5D207DB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4113" r="26534" b="42537"/>
          <a:stretch/>
        </p:blipFill>
        <p:spPr bwMode="auto">
          <a:xfrm>
            <a:off x="8811560" y="6477145"/>
            <a:ext cx="281193" cy="3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E9E698-BC2B-42AC-90E0-806E2179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381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AAAB30-9F05-40AE-87B0-20DDE532C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648132"/>
          </a:xfrm>
        </p:spPr>
        <p:txBody>
          <a:bodyPr>
            <a:normAutofit/>
          </a:bodyPr>
          <a:lstStyle>
            <a:lvl1pPr>
              <a:defRPr sz="36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2E04AFD-65C6-4115-AF09-E76C6D8D72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9848" y="1132765"/>
            <a:ext cx="10058400" cy="657936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1918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</p:spPr>
        <p:txBody>
          <a:bodyPr/>
          <a:lstStyle/>
          <a:p>
            <a:fld id="{EBACEA84-E8BA-44ED-9D0F-FD73EA07D1DC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6DBD399B-3FAA-4B57-B0BA-66455DB0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0157" y="628229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BD399B-3FAA-4B57-B0BA-66455DB0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7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16" r:id="rId3"/>
    <p:sldLayoutId id="2147483717" r:id="rId4"/>
    <p:sldLayoutId id="2147483719" r:id="rId5"/>
    <p:sldLayoutId id="2147483720" r:id="rId6"/>
    <p:sldLayoutId id="2147483721" r:id="rId7"/>
    <p:sldLayoutId id="2147483718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128" userDrawn="1">
          <p15:clr>
            <a:srgbClr val="F26B43"/>
          </p15:clr>
        </p15:guide>
        <p15:guide id="4" orient="horz" pos="25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BBBB-7F7E-41A1-9112-59F4F658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Predicting </a:t>
            </a:r>
            <a:br>
              <a:rPr lang="en-US" sz="4800" dirty="0"/>
            </a:br>
            <a:r>
              <a:rPr lang="en-US" sz="4800" dirty="0"/>
              <a:t>Airbnb Listing Price </a:t>
            </a:r>
            <a:br>
              <a:rPr lang="en-US" sz="4800" dirty="0"/>
            </a:br>
            <a:r>
              <a:rPr lang="en-US" sz="4800" dirty="0"/>
              <a:t>in Austin Metro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B9AFF-A259-4E8E-A46D-694A91447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 S381N</a:t>
            </a:r>
          </a:p>
          <a:p>
            <a:r>
              <a:rPr lang="en-US" dirty="0"/>
              <a:t>Group 13 | Arjun Rao, Jenny Tseng, Kelly Zhang, Grant Zhong</a:t>
            </a:r>
          </a:p>
          <a:p>
            <a:r>
              <a:rPr lang="en-US" dirty="0"/>
              <a:t>August 2019</a:t>
            </a:r>
          </a:p>
        </p:txBody>
      </p:sp>
      <p:pic>
        <p:nvPicPr>
          <p:cNvPr id="3074" name="Picture 2" descr="Airbnb logo">
            <a:extLst>
              <a:ext uri="{FF2B5EF4-FFF2-40B4-BE49-F238E27FC236}">
                <a16:creationId xmlns:a16="http://schemas.microsoft.com/office/drawing/2014/main" id="{1698F982-B660-4CC6-88E1-D5A50EC7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33" y="1919037"/>
            <a:ext cx="3254087" cy="195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37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22D1E2-7A17-444D-BF80-E9FDC25A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E1F21-699B-4C2B-90AB-9D1A00E8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Regressing on all variables, we found bedroom count and downtown location are the most significant predictors, while most zip codes and keywords are not important for predictions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E2B65D18-2D02-403F-BD9C-1A11FCB5A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332461"/>
              </p:ext>
            </p:extLst>
          </p:nvPr>
        </p:nvGraphicFramePr>
        <p:xfrm>
          <a:off x="1088456" y="2231749"/>
          <a:ext cx="6675120" cy="3547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163710551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626134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5208297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1057758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339748"/>
                    </a:ext>
                  </a:extLst>
                </a:gridCol>
              </a:tblGrid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Rockwell (Body)"/>
                        </a:rPr>
                        <a:t>Significant predictors</a:t>
                      </a:r>
                      <a:r>
                        <a:rPr lang="en-US" sz="16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Rockwell (Body)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Rockwell (Body)"/>
                      </a:endParaRPr>
                    </a:p>
                  </a:txBody>
                  <a:tcPr marL="9525" marR="9525" marT="865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ckwell (Body)"/>
                        </a:rPr>
                        <a:t>coef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 (Body)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well (Body)"/>
                        </a:rPr>
                        <a:t>std err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Rockwell (Body)"/>
                        </a:rPr>
                        <a:t>t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well (Body)"/>
                        </a:rPr>
                        <a:t>P&gt;|t|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2897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Intercept</a:t>
                      </a:r>
                    </a:p>
                  </a:txBody>
                  <a:tcPr marL="9525" marR="9525" marT="86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39.0195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8.687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4.492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86540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Bedroom count</a:t>
                      </a:r>
                    </a:p>
                  </a:txBody>
                  <a:tcPr marL="9525" marR="9525" marT="8659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65.4884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2.893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22.639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330250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Title word count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-3.0145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1.297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-2.325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4315245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Zip: 78660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-18.6277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8.893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-2.095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0.037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7015763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Zip: 78664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-48.9494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12.386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-3.952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5590122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Zip: 78701</a:t>
                      </a:r>
                    </a:p>
                  </a:txBody>
                  <a:tcPr marL="9525" marR="9525" marT="8659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66.4393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12.655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5.25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69062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Zip: 78702</a:t>
                      </a:r>
                    </a:p>
                  </a:txBody>
                  <a:tcPr marL="9525" marR="9525" marT="8659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29.7527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7.763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3.832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54850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Zip: 78704</a:t>
                      </a:r>
                    </a:p>
                  </a:txBody>
                  <a:tcPr marL="9525" marR="9525" marT="8659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24.6264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7.564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3.256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0.001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253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Zip: 78748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-26.7594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9.789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-2.733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0.006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755278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Keyword: “room”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-16.6514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6.17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-2.699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0.007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344489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Keyword: “house”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-13.5842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6.319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-2.15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0.032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657366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Keyword: “pool”</a:t>
                      </a:r>
                    </a:p>
                  </a:txBody>
                  <a:tcPr marL="9525" marR="9525" marT="8659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26.6991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8.745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3.053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0.002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88608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Keyword: “modern”</a:t>
                      </a:r>
                    </a:p>
                  </a:txBody>
                  <a:tcPr marL="9525" marR="9525" marT="8659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22.4519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9.986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2.248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0.025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4773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9338A8C0-BF88-49EA-B474-8682DAF79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496984"/>
              </p:ext>
            </p:extLst>
          </p:nvPr>
        </p:nvGraphicFramePr>
        <p:xfrm>
          <a:off x="7945757" y="4768863"/>
          <a:ext cx="3472436" cy="1009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2436">
                  <a:extLst>
                    <a:ext uri="{9D8B030D-6E8A-4147-A177-3AD203B41FA5}">
                      <a16:colId xmlns:a16="http://schemas.microsoft.com/office/drawing/2014/main" val="1637105519"/>
                    </a:ext>
                  </a:extLst>
                </a:gridCol>
              </a:tblGrid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Rockwell (Body)"/>
                        </a:rPr>
                        <a:t>Insignificant predictors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Rockwell (Body)"/>
                      </a:endParaRPr>
                    </a:p>
                  </a:txBody>
                  <a:tcPr marL="8659" marR="8659" marT="8659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2897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Description word count</a:t>
                      </a: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3531330250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The remaining 11 zip codes</a:t>
                      </a: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4194315245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The remaining 30 keywords</a:t>
                      </a: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41270157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04AD813-0BFC-40D0-87FA-C8F1548DE303}"/>
              </a:ext>
            </a:extLst>
          </p:cNvPr>
          <p:cNvSpPr txBox="1"/>
          <p:nvPr/>
        </p:nvSpPr>
        <p:spPr>
          <a:xfrm>
            <a:off x="10693738" y="6581016"/>
            <a:ext cx="1502773" cy="276984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600" dirty="0"/>
              <a:t>Note(s): (1) Significant at 5% level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C820D63-EBC1-4A9D-9584-DA650EB5C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71226"/>
              </p:ext>
            </p:extLst>
          </p:nvPr>
        </p:nvGraphicFramePr>
        <p:xfrm>
          <a:off x="7945758" y="2231749"/>
          <a:ext cx="3472436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2436">
                  <a:extLst>
                    <a:ext uri="{9D8B030D-6E8A-4147-A177-3AD203B41FA5}">
                      <a16:colId xmlns:a16="http://schemas.microsoft.com/office/drawing/2014/main" val="217729292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well (Body)"/>
                        </a:rPr>
                        <a:t>Key</a:t>
                      </a:r>
                    </a:p>
                  </a:txBody>
                  <a:tcPr marL="22462" marR="22462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491617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Increases average rate</a:t>
                      </a:r>
                    </a:p>
                  </a:txBody>
                  <a:tcPr marL="22462" marR="22462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26536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Decreases average rate</a:t>
                      </a:r>
                    </a:p>
                  </a:txBody>
                  <a:tcPr marL="22462" marR="22462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74387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6F2A950-FB69-4D37-97CC-4627AB0B1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8337"/>
              </p:ext>
            </p:extLst>
          </p:nvPr>
        </p:nvGraphicFramePr>
        <p:xfrm>
          <a:off x="120207" y="3211726"/>
          <a:ext cx="914362" cy="1548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362">
                  <a:extLst>
                    <a:ext uri="{9D8B030D-6E8A-4147-A177-3AD203B41FA5}">
                      <a16:colId xmlns:a16="http://schemas.microsoft.com/office/drawing/2014/main" val="422463010"/>
                    </a:ext>
                  </a:extLst>
                </a:gridCol>
              </a:tblGrid>
              <a:tr h="25804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Pflugerville</a:t>
                      </a:r>
                    </a:p>
                  </a:txBody>
                  <a:tcPr marL="6505" marR="6505" marT="86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374676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Round Rock</a:t>
                      </a:r>
                    </a:p>
                  </a:txBody>
                  <a:tcPr marL="6505" marR="6505" marT="86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33854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Downtown</a:t>
                      </a:r>
                    </a:p>
                  </a:txBody>
                  <a:tcPr marL="6505" marR="6505" marT="86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527822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East Austin</a:t>
                      </a:r>
                    </a:p>
                  </a:txBody>
                  <a:tcPr marL="6505" marR="6505" marT="86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77963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SoCo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 (Body)"/>
                      </a:endParaRPr>
                    </a:p>
                  </a:txBody>
                  <a:tcPr marL="6505" marR="6505" marT="86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844602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S. Austin</a:t>
                      </a:r>
                    </a:p>
                  </a:txBody>
                  <a:tcPr marL="6505" marR="6505" marT="86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24918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09B12B1-D89C-4E13-A376-751C80191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8064"/>
              </p:ext>
            </p:extLst>
          </p:nvPr>
        </p:nvGraphicFramePr>
        <p:xfrm>
          <a:off x="7945757" y="3378386"/>
          <a:ext cx="3472436" cy="100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90">
                  <a:extLst>
                    <a:ext uri="{9D8B030D-6E8A-4147-A177-3AD203B41FA5}">
                      <a16:colId xmlns:a16="http://schemas.microsoft.com/office/drawing/2014/main" val="2177292929"/>
                    </a:ext>
                  </a:extLst>
                </a:gridCol>
                <a:gridCol w="2065646">
                  <a:extLst>
                    <a:ext uri="{9D8B030D-6E8A-4147-A177-3AD203B41FA5}">
                      <a16:colId xmlns:a16="http://schemas.microsoft.com/office/drawing/2014/main" val="13437015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well (Body)"/>
                        </a:rPr>
                        <a:t>Metrics</a:t>
                      </a:r>
                    </a:p>
                  </a:txBody>
                  <a:tcPr marL="100584" marR="100584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1617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R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2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 before / after cutting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 (Body)"/>
                      </a:endParaRPr>
                    </a:p>
                  </a:txBody>
                  <a:tcPr marL="32887" marR="32887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0.557 / 0.531</a:t>
                      </a: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(0.520 / 0.523 Adj)</a:t>
                      </a:r>
                    </a:p>
                  </a:txBody>
                  <a:tcPr marL="32887" marR="32887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26536"/>
                  </a:ext>
                </a:extLst>
              </a:tr>
              <a:tr h="20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RMSE</a:t>
                      </a:r>
                    </a:p>
                  </a:txBody>
                  <a:tcPr marL="32887" marR="32887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$111</a:t>
                      </a:r>
                    </a:p>
                  </a:txBody>
                  <a:tcPr marL="32887" marR="32887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74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65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74A-72F8-4A9F-9A37-C9C09FB8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180B8-70DD-4FBF-9D75-31A9FCED7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0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014A3D-77E8-4478-8FF8-66B2DF9F7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37548"/>
              </p:ext>
            </p:extLst>
          </p:nvPr>
        </p:nvGraphicFramePr>
        <p:xfrm>
          <a:off x="2667000" y="1790701"/>
          <a:ext cx="6858000" cy="446342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15013186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9877018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57094204"/>
                    </a:ext>
                  </a:extLst>
                </a:gridCol>
              </a:tblGrid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</a:rPr>
                        <a:t>Title Word Count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</a:rPr>
                        <a:t>Count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</a:rPr>
                        <a:t>Mean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426942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</a:rPr>
                        <a:t>1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247.400000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165331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</a:rPr>
                        <a:t>2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59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98.440678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605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</a:rPr>
                        <a:t>3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118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123.779661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49880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</a:rPr>
                        <a:t>4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199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112.467337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31127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5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264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106.943182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56318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6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247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121.748988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41372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7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179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105.402235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99998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8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119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111.781513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56140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9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78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122.717949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62168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10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25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110.960000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46200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11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7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140.000000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98725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12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139.666667</a:t>
                      </a:r>
                    </a:p>
                  </a:txBody>
                  <a:tcPr marL="84260" marR="84260" marT="42130" marB="42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691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A5610EB-1EFA-4A26-99E2-6C4A1892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word count at a glance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6627F-FF37-49D9-B4C1-A58025CB4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Across all &gt;1300 listings, the word counts of titles do not very much</a:t>
            </a:r>
          </a:p>
        </p:txBody>
      </p:sp>
    </p:spTree>
    <p:extLst>
      <p:ext uri="{BB962C8B-B14F-4D97-AF65-F5344CB8AC3E}">
        <p14:creationId xmlns:p14="http://schemas.microsoft.com/office/powerpoint/2010/main" val="295504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B226DF-1EEA-4362-AB88-3C2420DF4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9903" y="1786890"/>
            <a:ext cx="6638544" cy="44256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F5205F-B4DD-47E0-9612-E998F2D1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listings by month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556C1-1A4D-40EA-911A-42BB12179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seem to list more in the beginning of the year and less at the end</a:t>
            </a:r>
          </a:p>
        </p:txBody>
      </p:sp>
    </p:spTree>
    <p:extLst>
      <p:ext uri="{BB962C8B-B14F-4D97-AF65-F5344CB8AC3E}">
        <p14:creationId xmlns:p14="http://schemas.microsoft.com/office/powerpoint/2010/main" val="82436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B226DF-1EEA-4362-AB88-3C2420DF4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9903" y="1786890"/>
            <a:ext cx="6638544" cy="44256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F5205F-B4DD-47E0-9612-E998F2D1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listing price by listed year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556C1-1A4D-40EA-911A-42BB12179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Interestingly, homes listed since 2013 seem to have lower average rates</a:t>
            </a:r>
          </a:p>
        </p:txBody>
      </p:sp>
    </p:spTree>
    <p:extLst>
      <p:ext uri="{BB962C8B-B14F-4D97-AF65-F5344CB8AC3E}">
        <p14:creationId xmlns:p14="http://schemas.microsoft.com/office/powerpoint/2010/main" val="85153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A3498F43-1B3D-4140-A76E-DB8D9905079C}"/>
              </a:ext>
            </a:extLst>
          </p:cNvPr>
          <p:cNvSpPr/>
          <p:nvPr/>
        </p:nvSpPr>
        <p:spPr>
          <a:xfrm>
            <a:off x="5207274" y="4636403"/>
            <a:ext cx="1254924" cy="869646"/>
          </a:xfrm>
          <a:prstGeom prst="wedgeRoundRectCallout">
            <a:avLst>
              <a:gd name="adj1" fmla="val -87358"/>
              <a:gd name="adj2" fmla="val -69279"/>
              <a:gd name="adj3" fmla="val 166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EC81E-5B0E-4892-9487-F8DB64BF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A4AD22-1252-430D-9884-3D4D996A3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9848" y="1132765"/>
            <a:ext cx="10058400" cy="657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explored data on &gt;1300 Airbnb listings in the Austin area to identify the appropriate pricing mechanism for a given listing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663D9-0D0C-4E3B-BD86-C62F94B52AC3}"/>
              </a:ext>
            </a:extLst>
          </p:cNvPr>
          <p:cNvSpPr txBox="1"/>
          <p:nvPr/>
        </p:nvSpPr>
        <p:spPr>
          <a:xfrm>
            <a:off x="10825842" y="6581016"/>
            <a:ext cx="1366157" cy="276984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600" dirty="0"/>
              <a:t>Note: Data obtained from Kaggle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F0F90F-9229-4EBA-965C-1BF1BCC3F85F}"/>
              </a:ext>
            </a:extLst>
          </p:cNvPr>
          <p:cNvSpPr txBox="1">
            <a:spLocks/>
          </p:cNvSpPr>
          <p:nvPr/>
        </p:nvSpPr>
        <p:spPr>
          <a:xfrm>
            <a:off x="1066800" y="1805713"/>
            <a:ext cx="4754880" cy="414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Original columns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4836A75-3704-4198-8561-D20F0F1941EB}"/>
              </a:ext>
            </a:extLst>
          </p:cNvPr>
          <p:cNvSpPr txBox="1">
            <a:spLocks/>
          </p:cNvSpPr>
          <p:nvPr/>
        </p:nvSpPr>
        <p:spPr>
          <a:xfrm>
            <a:off x="1069848" y="2460806"/>
            <a:ext cx="4754880" cy="357423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1DB5180-70B9-4BD5-8C7D-07AF1CBED165}"/>
              </a:ext>
            </a:extLst>
          </p:cNvPr>
          <p:cNvSpPr txBox="1">
            <a:spLocks/>
          </p:cNvSpPr>
          <p:nvPr/>
        </p:nvSpPr>
        <p:spPr>
          <a:xfrm>
            <a:off x="6364224" y="1805713"/>
            <a:ext cx="4754880" cy="414973"/>
          </a:xfrm>
          <a:prstGeom prst="rect">
            <a:avLst/>
          </a:prstGeom>
        </p:spPr>
        <p:txBody>
          <a:bodyPr anchor="b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Modified columns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1A340D-C68D-4CDD-9A98-F5A35432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03308"/>
              </p:ext>
            </p:extLst>
          </p:nvPr>
        </p:nvGraphicFramePr>
        <p:xfrm>
          <a:off x="1147354" y="2738738"/>
          <a:ext cx="3496492" cy="28289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96492">
                  <a:extLst>
                    <a:ext uri="{9D8B030D-6E8A-4147-A177-3AD203B41FA5}">
                      <a16:colId xmlns:a16="http://schemas.microsoft.com/office/drawing/2014/main" val="30326530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Avg rate/night ($)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009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Bedroom 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392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07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Date of listing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75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Title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264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Description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104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Latitude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28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Longitude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0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URL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44673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D3E3EF-C103-4FDB-A82B-A99D930AA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55631"/>
              </p:ext>
            </p:extLst>
          </p:nvPr>
        </p:nvGraphicFramePr>
        <p:xfrm>
          <a:off x="6993418" y="2267250"/>
          <a:ext cx="3496492" cy="37719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96492">
                  <a:extLst>
                    <a:ext uri="{9D8B030D-6E8A-4147-A177-3AD203B41FA5}">
                      <a16:colId xmlns:a16="http://schemas.microsoft.com/office/drawing/2014/main" val="30326530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Avg rate/night ($)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009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Bedroom 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392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07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Date of listing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75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Listing month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31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Listing year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78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Title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264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Title word count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77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Description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104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Description word 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28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Zipcode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0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URL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446739"/>
                  </a:ext>
                </a:extLst>
              </a:tr>
            </a:tbl>
          </a:graphicData>
        </a:graphic>
      </p:graphicFrame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2F3FC924-FF73-4D74-AB36-E16B9B53F73A}"/>
              </a:ext>
            </a:extLst>
          </p:cNvPr>
          <p:cNvSpPr/>
          <p:nvPr/>
        </p:nvSpPr>
        <p:spPr>
          <a:xfrm>
            <a:off x="5008517" y="4430675"/>
            <a:ext cx="1670304" cy="1273249"/>
          </a:xfrm>
          <a:prstGeom prst="wedgeRoundRectCallout">
            <a:avLst>
              <a:gd name="adj1" fmla="val 65194"/>
              <a:gd name="adj2" fmla="val 3508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Along with the word count, we also identified keywords in the descriptions</a:t>
            </a:r>
          </a:p>
        </p:txBody>
      </p:sp>
    </p:spTree>
    <p:extLst>
      <p:ext uri="{BB962C8B-B14F-4D97-AF65-F5344CB8AC3E}">
        <p14:creationId xmlns:p14="http://schemas.microsoft.com/office/powerpoint/2010/main" val="226087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7E1AE5-967B-4FC8-9116-F56CAC906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283861"/>
              </p:ext>
            </p:extLst>
          </p:nvPr>
        </p:nvGraphicFramePr>
        <p:xfrm>
          <a:off x="1069975" y="2061368"/>
          <a:ext cx="10058401" cy="3566160"/>
        </p:xfrm>
        <a:graphic>
          <a:graphicData uri="http://schemas.openxmlformats.org/drawingml/2006/table">
            <a:tbl>
              <a:tblPr/>
              <a:tblGrid>
                <a:gridCol w="1106297">
                  <a:extLst>
                    <a:ext uri="{9D8B030D-6E8A-4147-A177-3AD203B41FA5}">
                      <a16:colId xmlns:a16="http://schemas.microsoft.com/office/drawing/2014/main" val="983756485"/>
                    </a:ext>
                  </a:extLst>
                </a:gridCol>
                <a:gridCol w="2238026">
                  <a:extLst>
                    <a:ext uri="{9D8B030D-6E8A-4147-A177-3AD203B41FA5}">
                      <a16:colId xmlns:a16="http://schemas.microsoft.com/office/drawing/2014/main" val="775729761"/>
                    </a:ext>
                  </a:extLst>
                </a:gridCol>
                <a:gridCol w="2238026">
                  <a:extLst>
                    <a:ext uri="{9D8B030D-6E8A-4147-A177-3AD203B41FA5}">
                      <a16:colId xmlns:a16="http://schemas.microsoft.com/office/drawing/2014/main" val="849709176"/>
                    </a:ext>
                  </a:extLst>
                </a:gridCol>
                <a:gridCol w="2238026">
                  <a:extLst>
                    <a:ext uri="{9D8B030D-6E8A-4147-A177-3AD203B41FA5}">
                      <a16:colId xmlns:a16="http://schemas.microsoft.com/office/drawing/2014/main" val="1929715194"/>
                    </a:ext>
                  </a:extLst>
                </a:gridCol>
                <a:gridCol w="2238026">
                  <a:extLst>
                    <a:ext uri="{9D8B030D-6E8A-4147-A177-3AD203B41FA5}">
                      <a16:colId xmlns:a16="http://schemas.microsoft.com/office/drawing/2014/main" val="4222818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Avg rate ($)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Bedroom count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Title word count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Description 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word count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57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count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1362.000000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1362.000000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1362.000000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1362.000000</a:t>
                      </a:r>
                      <a:endParaRPr lang="en-US" dirty="0">
                        <a:effectLst/>
                      </a:endParaRP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7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mean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159.265786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1.522761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5.646109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57.220264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17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std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278.880700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1.132576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1.957938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54.560376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37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16.000000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393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25%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50.000000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37.000000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50%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90.000000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47.000000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389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75%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150.000000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82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4500.000000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10.000000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902.000000</a:t>
                      </a:r>
                    </a:p>
                  </a:txBody>
                  <a:tcPr marL="87464" marR="87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19972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E267FA12-394B-476D-947C-CECE941D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CDA24C-3DBE-4254-9AE1-559F51377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numeral data appear to have long right tails, especially with average rate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2CA30A-43D3-4E50-8EEE-462435BAD541}"/>
              </a:ext>
            </a:extLst>
          </p:cNvPr>
          <p:cNvSpPr/>
          <p:nvPr/>
        </p:nvSpPr>
        <p:spPr>
          <a:xfrm>
            <a:off x="1063751" y="3063520"/>
            <a:ext cx="10058400" cy="329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B7DF74-42AD-49F8-9D69-5AE028C2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2" y="2171319"/>
            <a:ext cx="5486400" cy="3657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2BC779-B663-45B3-853E-EF334297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frequency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50292-31F2-40C6-861F-88770E895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visualized the potential “outliers” in average rates and decided to exclude all listings with rates over two standard deviations above the mean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3116CC-D844-4418-A5D7-FC7F95EAF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12" y="2171319"/>
            <a:ext cx="5486400" cy="3657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79D0BED-156F-402D-A112-592304CD4409}"/>
              </a:ext>
            </a:extLst>
          </p:cNvPr>
          <p:cNvSpPr/>
          <p:nvPr/>
        </p:nvSpPr>
        <p:spPr>
          <a:xfrm>
            <a:off x="5879431" y="3803904"/>
            <a:ext cx="438912" cy="39319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683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B7DF74-42AD-49F8-9D69-5AE028C2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7302" y="2152650"/>
            <a:ext cx="5486400" cy="3657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2BC779-B663-45B3-853E-EF334297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growth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50292-31F2-40C6-861F-88770E895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an ancillary analysis, we looked at growth in the number of new listings, which was most dramatic in 2011, shortly after Airbnb’s founding in 2008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3116CC-D844-4418-A5D7-FC7F95EAF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4912" y="2189988"/>
            <a:ext cx="5486400" cy="3657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79D0BED-156F-402D-A112-592304CD4409}"/>
              </a:ext>
            </a:extLst>
          </p:cNvPr>
          <p:cNvSpPr/>
          <p:nvPr/>
        </p:nvSpPr>
        <p:spPr>
          <a:xfrm>
            <a:off x="5919858" y="3803904"/>
            <a:ext cx="438912" cy="39319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47A456-8807-4A2F-862D-BC68EA3D8B44}"/>
              </a:ext>
            </a:extLst>
          </p:cNvPr>
          <p:cNvSpPr/>
          <p:nvPr/>
        </p:nvSpPr>
        <p:spPr>
          <a:xfrm rot="10800000">
            <a:off x="5831305" y="3803523"/>
            <a:ext cx="438912" cy="39319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870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7092BF-F7CA-4C1D-8012-47FBCA07D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43" y="1957775"/>
            <a:ext cx="6618463" cy="398318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52043C-E42E-4EE7-A1C4-2C72F9F9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listing locations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B225-E1DF-4355-A6DE-482F1AAC3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expected, the listings we looked at had a concentration in the central Austin area, but there are pockets that are especially sparse in listings</a:t>
            </a:r>
          </a:p>
        </p:txBody>
      </p:sp>
    </p:spTree>
    <p:extLst>
      <p:ext uri="{BB962C8B-B14F-4D97-AF65-F5344CB8AC3E}">
        <p14:creationId xmlns:p14="http://schemas.microsoft.com/office/powerpoint/2010/main" val="166970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9E7014-8056-4D99-BBAD-CA524F75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37147" y="1712880"/>
            <a:ext cx="7302500" cy="43815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52043C-E42E-4EE7-A1C4-2C72F9F9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from number of listings per zip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B225-E1DF-4355-A6DE-482F1AAC3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Upon examining the 54 zip codes in our dataset in further detail, we found many had very few listings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D14081-7087-4211-AC16-FF63D95C5AE4}"/>
              </a:ext>
            </a:extLst>
          </p:cNvPr>
          <p:cNvCxnSpPr/>
          <p:nvPr/>
        </p:nvCxnSpPr>
        <p:spPr>
          <a:xfrm>
            <a:off x="5294489" y="4750603"/>
            <a:ext cx="57607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716F06-FCBD-4083-90E3-2A9EEE854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76914"/>
              </p:ext>
            </p:extLst>
          </p:nvPr>
        </p:nvGraphicFramePr>
        <p:xfrm>
          <a:off x="1622862" y="1817743"/>
          <a:ext cx="1565783" cy="3815970"/>
        </p:xfrm>
        <a:graphic>
          <a:graphicData uri="http://schemas.openxmlformats.org/drawingml/2006/table">
            <a:tbl>
              <a:tblPr/>
              <a:tblGrid>
                <a:gridCol w="874295">
                  <a:extLst>
                    <a:ext uri="{9D8B030D-6E8A-4147-A177-3AD203B41FA5}">
                      <a16:colId xmlns:a16="http://schemas.microsoft.com/office/drawing/2014/main" val="2372760330"/>
                    </a:ext>
                  </a:extLst>
                </a:gridCol>
                <a:gridCol w="691488">
                  <a:extLst>
                    <a:ext uri="{9D8B030D-6E8A-4147-A177-3AD203B41FA5}">
                      <a16:colId xmlns:a16="http://schemas.microsoft.com/office/drawing/2014/main" val="3664630069"/>
                    </a:ext>
                  </a:extLst>
                </a:gridCol>
              </a:tblGrid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 err="1">
                          <a:effectLst/>
                        </a:rPr>
                        <a:t>Zipcode</a:t>
                      </a:r>
                      <a:endParaRPr lang="en-US" sz="1100" b="1" dirty="0">
                        <a:effectLst/>
                      </a:endParaRP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Listing </a:t>
                      </a:r>
                    </a:p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count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96474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78620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31138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78628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45114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78634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054623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78642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02602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78726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66197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78717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55421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78721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571037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78739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48049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78747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701126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78730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03809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78738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70242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78728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379417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78750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56801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78733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61171"/>
                  </a:ext>
                </a:extLst>
              </a:tr>
              <a:tr h="228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78681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02270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85B7CD11-3581-4FF0-A84D-44E37685B46D}"/>
              </a:ext>
            </a:extLst>
          </p:cNvPr>
          <p:cNvSpPr/>
          <p:nvPr/>
        </p:nvSpPr>
        <p:spPr>
          <a:xfrm>
            <a:off x="3741027" y="3795358"/>
            <a:ext cx="438912" cy="39319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ECBD44-AB3E-4E4F-A864-867FD709A003}"/>
              </a:ext>
            </a:extLst>
          </p:cNvPr>
          <p:cNvSpPr/>
          <p:nvPr/>
        </p:nvSpPr>
        <p:spPr>
          <a:xfrm>
            <a:off x="2423372" y="580880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28EF0B-CA70-45B1-A5A9-77E0B69A7B26}"/>
              </a:ext>
            </a:extLst>
          </p:cNvPr>
          <p:cNvSpPr/>
          <p:nvPr/>
        </p:nvSpPr>
        <p:spPr>
          <a:xfrm>
            <a:off x="2423372" y="594387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07951-1D74-4AB0-AC79-B087A9A0FB39}"/>
              </a:ext>
            </a:extLst>
          </p:cNvPr>
          <p:cNvSpPr/>
          <p:nvPr/>
        </p:nvSpPr>
        <p:spPr>
          <a:xfrm>
            <a:off x="2423372" y="60789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9861222-222F-455D-A97E-6A5CDA4E3ADA}"/>
              </a:ext>
            </a:extLst>
          </p:cNvPr>
          <p:cNvSpPr/>
          <p:nvPr/>
        </p:nvSpPr>
        <p:spPr>
          <a:xfrm rot="16200000">
            <a:off x="10733063" y="4496387"/>
            <a:ext cx="208183" cy="2108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23948-CD6E-441C-AF8B-80738D120A47}"/>
              </a:ext>
            </a:extLst>
          </p:cNvPr>
          <p:cNvSpPr txBox="1"/>
          <p:nvPr/>
        </p:nvSpPr>
        <p:spPr>
          <a:xfrm>
            <a:off x="10435658" y="4466947"/>
            <a:ext cx="391160" cy="3015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/>
              <a:t>30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3F7E84D-C71B-4591-933E-75E9AA665D0F}"/>
              </a:ext>
            </a:extLst>
          </p:cNvPr>
          <p:cNvSpPr/>
          <p:nvPr/>
        </p:nvSpPr>
        <p:spPr>
          <a:xfrm>
            <a:off x="7878614" y="2571734"/>
            <a:ext cx="3378650" cy="1273249"/>
          </a:xfrm>
          <a:prstGeom prst="wedgeRoundRectCallout">
            <a:avLst>
              <a:gd name="adj1" fmla="val -48288"/>
              <a:gd name="adj2" fmla="val 67707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 ensure adequate representation in the training data, we decided to </a:t>
            </a:r>
            <a:r>
              <a:rPr lang="en-US" sz="1400" b="1" dirty="0">
                <a:solidFill>
                  <a:schemeClr val="tx1"/>
                </a:solidFill>
              </a:rPr>
              <a:t>only model for zip codes that have at least 30 listings</a:t>
            </a:r>
          </a:p>
        </p:txBody>
      </p:sp>
    </p:spTree>
    <p:extLst>
      <p:ext uri="{BB962C8B-B14F-4D97-AF65-F5344CB8AC3E}">
        <p14:creationId xmlns:p14="http://schemas.microsoft.com/office/powerpoint/2010/main" val="135725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633B8A-A1FB-4C64-B5AA-7E384681E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758616"/>
            <a:ext cx="7302500" cy="43815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30318AE-74EE-45A9-A791-7689405E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location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F1641-3A9F-47D5-8672-F66D93F2C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modeling, we looked at the average listing rate by zip code for initial ideas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0D67F2D-8C97-4A86-8D6C-B7DDF8CF5FC3}"/>
              </a:ext>
            </a:extLst>
          </p:cNvPr>
          <p:cNvSpPr/>
          <p:nvPr/>
        </p:nvSpPr>
        <p:spPr>
          <a:xfrm>
            <a:off x="9315344" y="4587752"/>
            <a:ext cx="1576165" cy="653377"/>
          </a:xfrm>
          <a:prstGeom prst="wedgeRoundRectCallout">
            <a:avLst>
              <a:gd name="adj1" fmla="val -62948"/>
              <a:gd name="adj2" fmla="val -280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Ain’t</a:t>
            </a:r>
            <a:r>
              <a:rPr lang="en-US" sz="1400" dirty="0">
                <a:solidFill>
                  <a:schemeClr val="tx1"/>
                </a:solidFill>
              </a:rPr>
              <a:t> nobody want to stay in West Campus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76C5A7C-BB5F-479F-87B3-13D96787216A}"/>
              </a:ext>
            </a:extLst>
          </p:cNvPr>
          <p:cNvSpPr/>
          <p:nvPr/>
        </p:nvSpPr>
        <p:spPr>
          <a:xfrm>
            <a:off x="1691266" y="4647781"/>
            <a:ext cx="1164908" cy="774869"/>
          </a:xfrm>
          <a:prstGeom prst="wedgeRoundRectCallout">
            <a:avLst>
              <a:gd name="adj1" fmla="val 72481"/>
              <a:gd name="adj2" fmla="val -18878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Downtown = golden real estate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5DC1113-B823-4D5C-89A2-508D81386D16}"/>
              </a:ext>
            </a:extLst>
          </p:cNvPr>
          <p:cNvSpPr/>
          <p:nvPr/>
        </p:nvSpPr>
        <p:spPr>
          <a:xfrm>
            <a:off x="1496832" y="1992728"/>
            <a:ext cx="1553775" cy="774869"/>
          </a:xfrm>
          <a:prstGeom prst="wedgeRoundRectCallout">
            <a:avLst>
              <a:gd name="adj1" fmla="val 96041"/>
              <a:gd name="adj2" fmla="val 65530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Buda’s got some nice big houses!?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00A45EB-AF88-4D56-85C8-FD539C65969A}"/>
              </a:ext>
            </a:extLst>
          </p:cNvPr>
          <p:cNvSpPr/>
          <p:nvPr/>
        </p:nvSpPr>
        <p:spPr>
          <a:xfrm>
            <a:off x="4379078" y="2407724"/>
            <a:ext cx="1880068" cy="529245"/>
          </a:xfrm>
          <a:prstGeom prst="wedgeRoundRectCallout">
            <a:avLst>
              <a:gd name="adj1" fmla="val -59637"/>
              <a:gd name="adj2" fmla="val 82997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East Austin gentrification proof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C875C96-9A28-4523-8743-A44605F2D8E3}"/>
              </a:ext>
            </a:extLst>
          </p:cNvPr>
          <p:cNvSpPr/>
          <p:nvPr/>
        </p:nvSpPr>
        <p:spPr>
          <a:xfrm>
            <a:off x="6096000" y="3044313"/>
            <a:ext cx="1907160" cy="539981"/>
          </a:xfrm>
          <a:prstGeom prst="wedgeRoundRectCallout">
            <a:avLst>
              <a:gd name="adj1" fmla="val 24291"/>
              <a:gd name="adj2" fmla="val 87586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Pflugerville still in the minor league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3D90907-3C77-41EE-BBE2-DD2D44D8798F}"/>
              </a:ext>
            </a:extLst>
          </p:cNvPr>
          <p:cNvSpPr/>
          <p:nvPr/>
        </p:nvSpPr>
        <p:spPr>
          <a:xfrm>
            <a:off x="8164020" y="3187020"/>
            <a:ext cx="1217217" cy="539981"/>
          </a:xfrm>
          <a:prstGeom prst="wedgeRoundRectCallout">
            <a:avLst>
              <a:gd name="adj1" fmla="val -45363"/>
              <a:gd name="adj2" fmla="val 92878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IKEA land  = cheap</a:t>
            </a:r>
          </a:p>
        </p:txBody>
      </p:sp>
    </p:spTree>
    <p:extLst>
      <p:ext uri="{BB962C8B-B14F-4D97-AF65-F5344CB8AC3E}">
        <p14:creationId xmlns:p14="http://schemas.microsoft.com/office/powerpoint/2010/main" val="413599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F13099-B7C1-4087-AB42-5F557F59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81C88-627E-40B1-B3B4-F5ED64B72D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extracted some high to medium frequently used words and high TF-IDF scored words in the descriptions to incorporate into our model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82B38BD6-AAEB-4B1E-8E21-4B2DA7855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66850"/>
              </p:ext>
            </p:extLst>
          </p:nvPr>
        </p:nvGraphicFramePr>
        <p:xfrm>
          <a:off x="543165" y="1984834"/>
          <a:ext cx="3566160" cy="356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6371055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261341"/>
                    </a:ext>
                  </a:extLst>
                </a:gridCol>
              </a:tblGrid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Most Frequently Used Word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Mentions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2897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effectLst/>
                        </a:rPr>
                        <a:t>austin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531330250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downtown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194315245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12701576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place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2265590122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private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601569062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room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029754850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25285725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1089755278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house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564657366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511188608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close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53404773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neighborhood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2636122955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bedroom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2583104092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located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1024085529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kitchen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718172886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quiet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08094031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miles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834764730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809483564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restaurants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14518749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96D0DCD3-18B0-4E44-A618-DDED2C97E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833089"/>
              </p:ext>
            </p:extLst>
          </p:nvPr>
        </p:nvGraphicFramePr>
        <p:xfrm>
          <a:off x="4312920" y="1984834"/>
          <a:ext cx="3566160" cy="356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6371055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261341"/>
                    </a:ext>
                  </a:extLst>
                </a:gridCol>
              </a:tblGrid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Select Medium-Frequently Used Word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Mentions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2897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217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531330250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194315245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location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12701576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love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2265590122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area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601569062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173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029754850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25285725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couples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1089755278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564657366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pool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156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511188608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53404773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walking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153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2636122955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apartment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2583104092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walk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1024085529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comfortable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718172886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east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08094031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834764730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airport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809483564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modern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1451874994"/>
                  </a:ext>
                </a:extLst>
              </a:tr>
            </a:tbl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C1E2F20B-1AE1-4D71-8220-CEA7762D9B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701284"/>
              </p:ext>
            </p:extLst>
          </p:nvPr>
        </p:nvGraphicFramePr>
        <p:xfrm>
          <a:off x="8082675" y="1984834"/>
          <a:ext cx="3566160" cy="356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9385">
                  <a:extLst>
                    <a:ext uri="{9D8B030D-6E8A-4147-A177-3AD203B41FA5}">
                      <a16:colId xmlns:a16="http://schemas.microsoft.com/office/drawing/2014/main" val="1637105519"/>
                    </a:ext>
                  </a:extLst>
                </a:gridCol>
                <a:gridCol w="1006775">
                  <a:extLst>
                    <a:ext uri="{9D8B030D-6E8A-4147-A177-3AD203B41FA5}">
                      <a16:colId xmlns:a16="http://schemas.microsoft.com/office/drawing/2014/main" val="286261341"/>
                    </a:ext>
                  </a:extLst>
                </a:gridCol>
              </a:tblGrid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 TF-IDF Score Words</a:t>
                      </a:r>
                      <a:r>
                        <a:rPr lang="en-US" sz="1100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TF-IDF Score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8659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2897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sleeps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4.3287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531330250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furnished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4.3287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194315245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breakfast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4.3287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12701576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included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4.3287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2265590122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shared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4.2970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601569062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cable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4.2970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029754850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lots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4.2970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25285725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remodeled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4.2662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1089755278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food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4.2662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564657366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trails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4.2662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511188608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views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4.2662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53404773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bike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4.2364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2636122955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rainey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 (Body)"/>
                      </a:endParaRP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4.2074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2583104092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convenient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4.2074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1024085529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domain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4.1792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3718172886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small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4.1251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4080940313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king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4.1251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834764730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floors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4.1251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809483564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 (Body)"/>
                        </a:rPr>
                        <a:t>brand</a:t>
                      </a:r>
                    </a:p>
                  </a:txBody>
                  <a:tcPr marL="9525" marR="9525" marT="8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4.1251</a:t>
                      </a:r>
                    </a:p>
                  </a:txBody>
                  <a:tcPr marL="9525" marR="9525" marT="8659" marB="0" anchor="b"/>
                </a:tc>
                <a:extLst>
                  <a:ext uri="{0D108BD9-81ED-4DB2-BD59-A6C34878D82A}">
                    <a16:rowId xmlns:a16="http://schemas.microsoft.com/office/drawing/2014/main" val="14518749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E0738A-DFE9-4530-B386-EED92CF61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75990"/>
              </p:ext>
            </p:extLst>
          </p:nvPr>
        </p:nvGraphicFramePr>
        <p:xfrm>
          <a:off x="543165" y="5674634"/>
          <a:ext cx="11105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670">
                  <a:extLst>
                    <a:ext uri="{9D8B030D-6E8A-4147-A177-3AD203B41FA5}">
                      <a16:colId xmlns:a16="http://schemas.microsoft.com/office/drawing/2014/main" val="46207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After ranking the words, we manually chose around 10 words (bolded) from each group for modeling</a:t>
                      </a:r>
                    </a:p>
                  </a:txBody>
                  <a:tcP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9265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639D4DC-1D29-48BB-9D3D-AF0BB21AA2BA}"/>
              </a:ext>
            </a:extLst>
          </p:cNvPr>
          <p:cNvSpPr txBox="1"/>
          <p:nvPr/>
        </p:nvSpPr>
        <p:spPr>
          <a:xfrm>
            <a:off x="10693738" y="6581016"/>
            <a:ext cx="1502773" cy="276984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600" dirty="0"/>
              <a:t>Note(s): (1) For words mentioned at least 50 times in all descriptions</a:t>
            </a:r>
          </a:p>
        </p:txBody>
      </p:sp>
    </p:spTree>
    <p:extLst>
      <p:ext uri="{BB962C8B-B14F-4D97-AF65-F5344CB8AC3E}">
        <p14:creationId xmlns:p14="http://schemas.microsoft.com/office/powerpoint/2010/main" val="1751178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988</TotalTime>
  <Words>1735</Words>
  <Application>Microsoft Office PowerPoint</Application>
  <PresentationFormat>Widescreen</PresentationFormat>
  <Paragraphs>450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Rockwell (Body)</vt:lpstr>
      <vt:lpstr>Calibri</vt:lpstr>
      <vt:lpstr>Cambria</vt:lpstr>
      <vt:lpstr>Rockwell</vt:lpstr>
      <vt:lpstr>Rockwell Condensed</vt:lpstr>
      <vt:lpstr>Wingdings</vt:lpstr>
      <vt:lpstr>Wood Type</vt:lpstr>
      <vt:lpstr>Predicting  Airbnb Listing Price  in Austin Metro</vt:lpstr>
      <vt:lpstr>Project Goal</vt:lpstr>
      <vt:lpstr>Summary statistics</vt:lpstr>
      <vt:lpstr>Rate frequency</vt:lpstr>
      <vt:lpstr>Listing growth</vt:lpstr>
      <vt:lpstr>Distribution of listing locations</vt:lpstr>
      <vt:lpstr>Limitation from number of listings per zip code</vt:lpstr>
      <vt:lpstr>Preliminary location analysis</vt:lpstr>
      <vt:lpstr>Keyword selection</vt:lpstr>
      <vt:lpstr>Regression results</vt:lpstr>
      <vt:lpstr>Appendix</vt:lpstr>
      <vt:lpstr>Title word count at a glance</vt:lpstr>
      <vt:lpstr>Number of listings by month</vt:lpstr>
      <vt:lpstr>Average listing price by listed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Tseng</dc:creator>
  <cp:lastModifiedBy>Jenny Tseng</cp:lastModifiedBy>
  <cp:revision>64</cp:revision>
  <dcterms:created xsi:type="dcterms:W3CDTF">2019-08-09T19:12:16Z</dcterms:created>
  <dcterms:modified xsi:type="dcterms:W3CDTF">2019-08-11T22:02:00Z</dcterms:modified>
</cp:coreProperties>
</file>