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42"/>
  </p:notesMasterIdLst>
  <p:handoutMasterIdLst>
    <p:handoutMasterId r:id="rId43"/>
  </p:handoutMasterIdLst>
  <p:sldIdLst>
    <p:sldId id="259" r:id="rId5"/>
    <p:sldId id="317" r:id="rId6"/>
    <p:sldId id="318" r:id="rId7"/>
    <p:sldId id="322" r:id="rId8"/>
    <p:sldId id="326" r:id="rId9"/>
    <p:sldId id="324" r:id="rId10"/>
    <p:sldId id="283" r:id="rId11"/>
    <p:sldId id="284" r:id="rId12"/>
    <p:sldId id="285" r:id="rId13"/>
    <p:sldId id="286" r:id="rId14"/>
    <p:sldId id="332" r:id="rId15"/>
    <p:sldId id="327" r:id="rId16"/>
    <p:sldId id="319" r:id="rId17"/>
    <p:sldId id="287" r:id="rId18"/>
    <p:sldId id="334" r:id="rId19"/>
    <p:sldId id="335" r:id="rId20"/>
    <p:sldId id="288" r:id="rId21"/>
    <p:sldId id="321" r:id="rId22"/>
    <p:sldId id="346" r:id="rId23"/>
    <p:sldId id="336" r:id="rId24"/>
    <p:sldId id="337" r:id="rId25"/>
    <p:sldId id="338" r:id="rId26"/>
    <p:sldId id="339" r:id="rId27"/>
    <p:sldId id="329" r:id="rId28"/>
    <p:sldId id="330" r:id="rId29"/>
    <p:sldId id="331" r:id="rId30"/>
    <p:sldId id="340" r:id="rId31"/>
    <p:sldId id="341" r:id="rId32"/>
    <p:sldId id="347" r:id="rId33"/>
    <p:sldId id="348" r:id="rId34"/>
    <p:sldId id="349" r:id="rId35"/>
    <p:sldId id="350" r:id="rId36"/>
    <p:sldId id="351" r:id="rId37"/>
    <p:sldId id="325" r:id="rId38"/>
    <p:sldId id="342" r:id="rId39"/>
    <p:sldId id="343" r:id="rId40"/>
    <p:sldId id="333" r:id="rId41"/>
  </p:sldIdLst>
  <p:sldSz cx="9144000" cy="6858000" type="screen4x3"/>
  <p:notesSz cx="6761163" cy="9856788"/>
  <p:custDataLst>
    <p:tags r:id="rId4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21">
          <p15:clr>
            <a:srgbClr val="A4A3A4"/>
          </p15:clr>
        </p15:guide>
        <p15:guide id="2" orient="horz" pos="2674">
          <p15:clr>
            <a:srgbClr val="A4A3A4"/>
          </p15:clr>
        </p15:guide>
        <p15:guide id="3" orient="horz" pos="2106">
          <p15:clr>
            <a:srgbClr val="A4A3A4"/>
          </p15:clr>
        </p15:guide>
        <p15:guide id="4" orient="horz" pos="348">
          <p15:clr>
            <a:srgbClr val="A4A3A4"/>
          </p15:clr>
        </p15:guide>
        <p15:guide id="5" orient="horz" pos="704">
          <p15:clr>
            <a:srgbClr val="A4A3A4"/>
          </p15:clr>
        </p15:guide>
        <p15:guide id="6" orient="horz" pos="3300">
          <p15:clr>
            <a:srgbClr val="A4A3A4"/>
          </p15:clr>
        </p15:guide>
        <p15:guide id="7" pos="5299">
          <p15:clr>
            <a:srgbClr val="A4A3A4"/>
          </p15:clr>
        </p15:guide>
        <p15:guide id="8" pos="3170">
          <p15:clr>
            <a:srgbClr val="A4A3A4"/>
          </p15:clr>
        </p15:guide>
        <p15:guide id="9" pos="2910">
          <p15:clr>
            <a:srgbClr val="A4A3A4"/>
          </p15:clr>
        </p15:guide>
        <p15:guide id="10" pos="519">
          <p15:clr>
            <a:srgbClr val="A4A3A4"/>
          </p15:clr>
        </p15:guide>
        <p15:guide id="11" pos="192">
          <p15:clr>
            <a:srgbClr val="A4A3A4"/>
          </p15:clr>
        </p15:guide>
        <p15:guide id="12" pos="204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a:srgbClr val="000000"/>
    <a:srgbClr val="FFFFFF"/>
    <a:srgbClr val="DFDFDF"/>
    <a:srgbClr val="EA0437"/>
    <a:srgbClr val="E7EEF5"/>
    <a:srgbClr val="E9E9EE"/>
    <a:srgbClr val="FDA9BB"/>
    <a:srgbClr val="94E5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246" autoAdjust="0"/>
    <p:restoredTop sz="80387" autoAdjust="0"/>
  </p:normalViewPr>
  <p:slideViewPr>
    <p:cSldViewPr snapToGrid="0">
      <p:cViewPr varScale="1">
        <p:scale>
          <a:sx n="87" d="100"/>
          <a:sy n="87" d="100"/>
        </p:scale>
        <p:origin x="1488" y="62"/>
      </p:cViewPr>
      <p:guideLst>
        <p:guide orient="horz" pos="1821"/>
        <p:guide orient="horz" pos="2674"/>
        <p:guide orient="horz" pos="2106"/>
        <p:guide orient="horz" pos="348"/>
        <p:guide orient="horz" pos="704"/>
        <p:guide orient="horz" pos="3300"/>
        <p:guide pos="5299"/>
        <p:guide pos="3170"/>
        <p:guide pos="2910"/>
        <p:guide pos="519"/>
        <p:guide pos="192"/>
        <p:guide pos="2041"/>
      </p:guideLst>
    </p:cSldViewPr>
  </p:slideViewPr>
  <p:outlineViewPr>
    <p:cViewPr>
      <p:scale>
        <a:sx n="33" d="100"/>
        <a:sy n="33" d="100"/>
      </p:scale>
      <p:origin x="0" y="-1982"/>
    </p:cViewPr>
  </p:outlineViewPr>
  <p:notesTextViewPr>
    <p:cViewPr>
      <p:scale>
        <a:sx n="100" d="100"/>
        <a:sy n="100" d="100"/>
      </p:scale>
      <p:origin x="0" y="0"/>
    </p:cViewPr>
  </p:notesTextViewPr>
  <p:sorterViewPr>
    <p:cViewPr>
      <p:scale>
        <a:sx n="110" d="100"/>
        <a:sy n="110" d="100"/>
      </p:scale>
      <p:origin x="0" y="0"/>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5" y="5"/>
            <a:ext cx="2930161" cy="493313"/>
          </a:xfrm>
          <a:prstGeom prst="rect">
            <a:avLst/>
          </a:prstGeom>
        </p:spPr>
        <p:txBody>
          <a:bodyPr vert="horz" lIns="91409" tIns="45704" rIns="91409" bIns="45704" rtlCol="0"/>
          <a:lstStyle>
            <a:lvl1pPr algn="l">
              <a:defRPr sz="1100"/>
            </a:lvl1pPr>
          </a:lstStyle>
          <a:p>
            <a:endParaRPr lang="en-GB"/>
          </a:p>
        </p:txBody>
      </p:sp>
      <p:sp>
        <p:nvSpPr>
          <p:cNvPr id="3" name="Date Placeholder 2"/>
          <p:cNvSpPr>
            <a:spLocks noGrp="1"/>
          </p:cNvSpPr>
          <p:nvPr>
            <p:ph type="dt" sz="quarter" idx="1"/>
          </p:nvPr>
        </p:nvSpPr>
        <p:spPr>
          <a:xfrm>
            <a:off x="3829394" y="5"/>
            <a:ext cx="2930161" cy="493313"/>
          </a:xfrm>
          <a:prstGeom prst="rect">
            <a:avLst/>
          </a:prstGeom>
        </p:spPr>
        <p:txBody>
          <a:bodyPr vert="horz" lIns="91409" tIns="45704" rIns="91409" bIns="45704" rtlCol="0"/>
          <a:lstStyle>
            <a:lvl1pPr algn="r">
              <a:defRPr sz="1100"/>
            </a:lvl1pPr>
          </a:lstStyle>
          <a:p>
            <a:fld id="{6E5FB1B1-8ECF-4161-91D4-0AB97A4DAD52}" type="datetimeFigureOut">
              <a:rPr lang="en-GB" smtClean="0"/>
              <a:pPr/>
              <a:t>12/11/2018</a:t>
            </a:fld>
            <a:endParaRPr lang="en-GB"/>
          </a:p>
        </p:txBody>
      </p:sp>
      <p:sp>
        <p:nvSpPr>
          <p:cNvPr id="4" name="Footer Placeholder 3"/>
          <p:cNvSpPr>
            <a:spLocks noGrp="1"/>
          </p:cNvSpPr>
          <p:nvPr>
            <p:ph type="ftr" sz="quarter" idx="2"/>
          </p:nvPr>
        </p:nvSpPr>
        <p:spPr>
          <a:xfrm>
            <a:off x="5" y="9361899"/>
            <a:ext cx="2930161" cy="493313"/>
          </a:xfrm>
          <a:prstGeom prst="rect">
            <a:avLst/>
          </a:prstGeom>
        </p:spPr>
        <p:txBody>
          <a:bodyPr vert="horz" lIns="91409" tIns="45704" rIns="91409" bIns="45704" rtlCol="0" anchor="b"/>
          <a:lstStyle>
            <a:lvl1pPr algn="l">
              <a:defRPr sz="1100"/>
            </a:lvl1pPr>
          </a:lstStyle>
          <a:p>
            <a:endParaRPr lang="en-GB"/>
          </a:p>
        </p:txBody>
      </p:sp>
      <p:sp>
        <p:nvSpPr>
          <p:cNvPr id="5" name="Slide Number Placeholder 4"/>
          <p:cNvSpPr>
            <a:spLocks noGrp="1"/>
          </p:cNvSpPr>
          <p:nvPr>
            <p:ph type="sldNum" sz="quarter" idx="3"/>
          </p:nvPr>
        </p:nvSpPr>
        <p:spPr>
          <a:xfrm>
            <a:off x="3829394" y="9361899"/>
            <a:ext cx="2930161" cy="493313"/>
          </a:xfrm>
          <a:prstGeom prst="rect">
            <a:avLst/>
          </a:prstGeom>
        </p:spPr>
        <p:txBody>
          <a:bodyPr vert="horz" lIns="91409" tIns="45704" rIns="91409" bIns="45704" rtlCol="0" anchor="b"/>
          <a:lstStyle>
            <a:lvl1pPr algn="r">
              <a:defRPr sz="1100"/>
            </a:lvl1pPr>
          </a:lstStyle>
          <a:p>
            <a:fld id="{94983707-1791-43F1-9E60-1AC7CD8C97DB}" type="slidenum">
              <a:rPr lang="en-GB" smtClean="0"/>
              <a:pPr/>
              <a:t>‹#›</a:t>
            </a:fld>
            <a:endParaRPr lang="en-GB"/>
          </a:p>
        </p:txBody>
      </p:sp>
    </p:spTree>
    <p:extLst>
      <p:ext uri="{BB962C8B-B14F-4D97-AF65-F5344CB8AC3E}">
        <p14:creationId xmlns:p14="http://schemas.microsoft.com/office/powerpoint/2010/main" val="41814919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6" y="6"/>
            <a:ext cx="2929837" cy="492839"/>
          </a:xfrm>
          <a:prstGeom prst="rect">
            <a:avLst/>
          </a:prstGeom>
        </p:spPr>
        <p:txBody>
          <a:bodyPr vert="horz" lIns="91409" tIns="45704" rIns="91409" bIns="45704" rtlCol="0"/>
          <a:lstStyle>
            <a:lvl1pPr algn="l">
              <a:defRPr sz="1100"/>
            </a:lvl1pPr>
          </a:lstStyle>
          <a:p>
            <a:endParaRPr lang="en-GB"/>
          </a:p>
        </p:txBody>
      </p:sp>
      <p:sp>
        <p:nvSpPr>
          <p:cNvPr id="3" name="Date Placeholder 2"/>
          <p:cNvSpPr>
            <a:spLocks noGrp="1"/>
          </p:cNvSpPr>
          <p:nvPr>
            <p:ph type="dt" idx="1"/>
          </p:nvPr>
        </p:nvSpPr>
        <p:spPr>
          <a:xfrm>
            <a:off x="3829770" y="6"/>
            <a:ext cx="2929837" cy="492839"/>
          </a:xfrm>
          <a:prstGeom prst="rect">
            <a:avLst/>
          </a:prstGeom>
        </p:spPr>
        <p:txBody>
          <a:bodyPr vert="horz" lIns="91409" tIns="45704" rIns="91409" bIns="45704" rtlCol="0"/>
          <a:lstStyle>
            <a:lvl1pPr algn="r">
              <a:defRPr sz="1100"/>
            </a:lvl1pPr>
          </a:lstStyle>
          <a:p>
            <a:fld id="{6D778BAB-19BB-4B08-9F41-8B8D270E8CBF}" type="datetimeFigureOut">
              <a:rPr lang="en-GB" smtClean="0"/>
              <a:pPr/>
              <a:t>12/11/2018</a:t>
            </a:fld>
            <a:endParaRPr lang="en-GB"/>
          </a:p>
        </p:txBody>
      </p:sp>
      <p:sp>
        <p:nvSpPr>
          <p:cNvPr id="4" name="Slide Image Placeholder 3"/>
          <p:cNvSpPr>
            <a:spLocks noGrp="1" noRot="1" noChangeAspect="1"/>
          </p:cNvSpPr>
          <p:nvPr>
            <p:ph type="sldImg" idx="2"/>
          </p:nvPr>
        </p:nvSpPr>
        <p:spPr>
          <a:xfrm>
            <a:off x="914400" y="735013"/>
            <a:ext cx="4932363" cy="3698875"/>
          </a:xfrm>
          <a:prstGeom prst="rect">
            <a:avLst/>
          </a:prstGeom>
          <a:noFill/>
          <a:ln w="12700">
            <a:solidFill>
              <a:prstClr val="black"/>
            </a:solidFill>
          </a:ln>
        </p:spPr>
        <p:txBody>
          <a:bodyPr vert="horz" lIns="91409" tIns="45704" rIns="91409" bIns="45704" rtlCol="0" anchor="ctr"/>
          <a:lstStyle/>
          <a:p>
            <a:endParaRPr lang="en-GB"/>
          </a:p>
        </p:txBody>
      </p:sp>
      <p:sp>
        <p:nvSpPr>
          <p:cNvPr id="5" name="Notes Placeholder 4"/>
          <p:cNvSpPr>
            <a:spLocks noGrp="1"/>
          </p:cNvSpPr>
          <p:nvPr>
            <p:ph type="body" sz="quarter" idx="3"/>
          </p:nvPr>
        </p:nvSpPr>
        <p:spPr>
          <a:xfrm>
            <a:off x="676118" y="4681977"/>
            <a:ext cx="5408930" cy="4435557"/>
          </a:xfrm>
          <a:prstGeom prst="rect">
            <a:avLst/>
          </a:prstGeom>
        </p:spPr>
        <p:txBody>
          <a:bodyPr vert="horz" lIns="91409" tIns="45704" rIns="91409" bIns="45704"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6" y="9362245"/>
            <a:ext cx="2929837" cy="492839"/>
          </a:xfrm>
          <a:prstGeom prst="rect">
            <a:avLst/>
          </a:prstGeom>
        </p:spPr>
        <p:txBody>
          <a:bodyPr vert="horz" lIns="91409" tIns="45704" rIns="91409" bIns="45704" rtlCol="0" anchor="b"/>
          <a:lstStyle>
            <a:lvl1pPr algn="l">
              <a:defRPr sz="1100"/>
            </a:lvl1pPr>
          </a:lstStyle>
          <a:p>
            <a:endParaRPr lang="en-GB"/>
          </a:p>
        </p:txBody>
      </p:sp>
      <p:sp>
        <p:nvSpPr>
          <p:cNvPr id="7" name="Slide Number Placeholder 6"/>
          <p:cNvSpPr>
            <a:spLocks noGrp="1"/>
          </p:cNvSpPr>
          <p:nvPr>
            <p:ph type="sldNum" sz="quarter" idx="5"/>
          </p:nvPr>
        </p:nvSpPr>
        <p:spPr>
          <a:xfrm>
            <a:off x="3829770" y="9362245"/>
            <a:ext cx="2929837" cy="492839"/>
          </a:xfrm>
          <a:prstGeom prst="rect">
            <a:avLst/>
          </a:prstGeom>
        </p:spPr>
        <p:txBody>
          <a:bodyPr vert="horz" lIns="91409" tIns="45704" rIns="91409" bIns="45704" rtlCol="0" anchor="b"/>
          <a:lstStyle>
            <a:lvl1pPr algn="r">
              <a:defRPr sz="1100"/>
            </a:lvl1pPr>
          </a:lstStyle>
          <a:p>
            <a:fld id="{B13FE0EB-CBF4-4E83-B4D9-7E05B4065DBC}" type="slidenum">
              <a:rPr lang="en-GB" smtClean="0"/>
              <a:pPr/>
              <a:t>‹#›</a:t>
            </a:fld>
            <a:endParaRPr lang="en-GB"/>
          </a:p>
        </p:txBody>
      </p:sp>
    </p:spTree>
    <p:extLst>
      <p:ext uri="{BB962C8B-B14F-4D97-AF65-F5344CB8AC3E}">
        <p14:creationId xmlns:p14="http://schemas.microsoft.com/office/powerpoint/2010/main" val="239707711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err="1" smtClean="0"/>
              <a:t>def</a:t>
            </a:r>
            <a:r>
              <a:rPr lang="fr-FR" dirty="0" smtClean="0"/>
              <a:t> square(</a:t>
            </a:r>
            <a:r>
              <a:rPr lang="fr-FR" dirty="0" err="1" smtClean="0"/>
              <a:t>num</a:t>
            </a:r>
            <a:r>
              <a:rPr lang="fr-FR" dirty="0" smtClean="0"/>
              <a:t>): </a:t>
            </a:r>
          </a:p>
          <a:p>
            <a:r>
              <a:rPr lang="fr-FR" baseline="0" dirty="0" smtClean="0"/>
              <a:t>    </a:t>
            </a:r>
            <a:r>
              <a:rPr lang="fr-FR" dirty="0" err="1" smtClean="0"/>
              <a:t>result</a:t>
            </a:r>
            <a:r>
              <a:rPr lang="fr-FR" dirty="0" smtClean="0"/>
              <a:t> = </a:t>
            </a:r>
            <a:r>
              <a:rPr lang="fr-FR" dirty="0" err="1" smtClean="0"/>
              <a:t>num</a:t>
            </a:r>
            <a:r>
              <a:rPr lang="fr-FR" dirty="0" smtClean="0"/>
              <a:t>**2</a:t>
            </a:r>
          </a:p>
          <a:p>
            <a:r>
              <a:rPr lang="fr-FR" dirty="0" smtClean="0"/>
              <a:t>    return </a:t>
            </a:r>
            <a:r>
              <a:rPr lang="fr-FR" dirty="0" err="1" smtClean="0"/>
              <a:t>result</a:t>
            </a:r>
            <a:endParaRPr lang="fr-FR" dirty="0" smtClean="0"/>
          </a:p>
          <a:p>
            <a:r>
              <a:rPr lang="pt-BR" dirty="0" smtClean="0"/>
              <a:t>def square(num):</a:t>
            </a:r>
          </a:p>
          <a:p>
            <a:r>
              <a:rPr lang="pt-BR" baseline="0" dirty="0" smtClean="0"/>
              <a:t>    </a:t>
            </a:r>
            <a:r>
              <a:rPr lang="pt-BR" dirty="0" smtClean="0"/>
              <a:t>return num**2</a:t>
            </a:r>
          </a:p>
          <a:p>
            <a:endParaRPr lang="pt-BR" dirty="0" smtClean="0"/>
          </a:p>
          <a:p>
            <a:r>
              <a:rPr lang="pt-BR" dirty="0" smtClean="0"/>
              <a:t>def square(num): return num**2</a:t>
            </a:r>
          </a:p>
          <a:p>
            <a:r>
              <a:rPr lang="fr-FR" dirty="0" smtClean="0"/>
              <a:t>lambda </a:t>
            </a:r>
            <a:r>
              <a:rPr lang="fr-FR" dirty="0" err="1" smtClean="0"/>
              <a:t>num</a:t>
            </a:r>
            <a:r>
              <a:rPr lang="fr-FR" dirty="0" smtClean="0"/>
              <a:t>: </a:t>
            </a:r>
            <a:r>
              <a:rPr lang="fr-FR" dirty="0" err="1" smtClean="0"/>
              <a:t>num</a:t>
            </a:r>
            <a:r>
              <a:rPr lang="fr-FR" dirty="0" smtClean="0"/>
              <a:t> ** 2</a:t>
            </a:r>
          </a:p>
          <a:p>
            <a:endParaRPr lang="en-IN" dirty="0" smtClean="0"/>
          </a:p>
          <a:p>
            <a:r>
              <a:rPr lang="fr-FR" dirty="0" smtClean="0"/>
              <a:t>lambda s: s[::-1]</a:t>
            </a:r>
          </a:p>
          <a:p>
            <a:endParaRPr lang="en-IN" dirty="0" smtClean="0"/>
          </a:p>
          <a:p>
            <a:r>
              <a:rPr lang="fr-FR" dirty="0" smtClean="0"/>
              <a:t>lambda </a:t>
            </a:r>
            <a:r>
              <a:rPr lang="fr-FR" dirty="0" err="1" smtClean="0"/>
              <a:t>x,y</a:t>
            </a:r>
            <a:r>
              <a:rPr lang="fr-FR" dirty="0" smtClean="0"/>
              <a:t> : x + y</a:t>
            </a:r>
          </a:p>
          <a:p>
            <a:endParaRPr lang="fr-FR" dirty="0"/>
          </a:p>
        </p:txBody>
      </p:sp>
      <p:sp>
        <p:nvSpPr>
          <p:cNvPr id="4" name="Slide Number Placeholder 3"/>
          <p:cNvSpPr>
            <a:spLocks noGrp="1"/>
          </p:cNvSpPr>
          <p:nvPr>
            <p:ph type="sldNum" sz="quarter" idx="10"/>
          </p:nvPr>
        </p:nvSpPr>
        <p:spPr/>
        <p:txBody>
          <a:bodyPr/>
          <a:lstStyle/>
          <a:p>
            <a:fld id="{B13FE0EB-CBF4-4E83-B4D9-7E05B4065DBC}" type="slidenum">
              <a:rPr lang="en-GB" smtClean="0"/>
              <a:pPr/>
              <a:t>2</a:t>
            </a:fld>
            <a:endParaRPr lang="en-GB"/>
          </a:p>
        </p:txBody>
      </p:sp>
    </p:spTree>
    <p:extLst>
      <p:ext uri="{BB962C8B-B14F-4D97-AF65-F5344CB8AC3E}">
        <p14:creationId xmlns:p14="http://schemas.microsoft.com/office/powerpoint/2010/main" val="5626037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B13FE0EB-CBF4-4E83-B4D9-7E05B4065DBC}" type="slidenum">
              <a:rPr lang="en-GB" smtClean="0"/>
              <a:pPr/>
              <a:t>13</a:t>
            </a:fld>
            <a:endParaRPr lang="en-GB"/>
          </a:p>
        </p:txBody>
      </p:sp>
    </p:spTree>
    <p:extLst>
      <p:ext uri="{BB962C8B-B14F-4D97-AF65-F5344CB8AC3E}">
        <p14:creationId xmlns:p14="http://schemas.microsoft.com/office/powerpoint/2010/main" val="3975680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11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lgn="ct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WenQuanYi Micro Hei" charset="0"/>
                <a:cs typeface="WenQuanYi Micro Hei" charset="0"/>
              </a:defRPr>
            </a:lvl1pPr>
            <a:lvl2pPr algn="ct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WenQuanYi Micro Hei" charset="0"/>
                <a:cs typeface="WenQuanYi Micro Hei" charset="0"/>
              </a:defRPr>
            </a:lvl2pPr>
            <a:lvl3pPr algn="ct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WenQuanYi Micro Hei" charset="0"/>
                <a:cs typeface="WenQuanYi Micro Hei" charset="0"/>
              </a:defRPr>
            </a:lvl3pPr>
            <a:lvl4pPr algn="ct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WenQuanYi Micro Hei" charset="0"/>
                <a:cs typeface="WenQuanYi Micro Hei" charset="0"/>
              </a:defRPr>
            </a:lvl4pPr>
            <a:lvl5pPr algn="ct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WenQuanYi Micro Hei" charset="0"/>
                <a:cs typeface="WenQuanYi Micro Hei"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WenQuanYi Micro Hei" charset="0"/>
                <a:cs typeface="WenQuanYi Micro Hei"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WenQuanYi Micro Hei" charset="0"/>
                <a:cs typeface="WenQuanYi Micro Hei"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WenQuanYi Micro Hei" charset="0"/>
                <a:cs typeface="WenQuanYi Micro Hei"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WenQuanYi Micro Hei" charset="0"/>
                <a:cs typeface="WenQuanYi Micro Hei" charset="0"/>
              </a:defRPr>
            </a:lvl9pPr>
          </a:lstStyle>
          <a:p>
            <a:pPr algn="r">
              <a:buClrTx/>
              <a:buFontTx/>
              <a:buNone/>
            </a:pPr>
            <a:fld id="{5B892BE3-001F-4345-9FE4-C577EB9FAD96}" type="slidenum">
              <a:rPr lang="en-US" altLang="fr-FR" sz="1200">
                <a:solidFill>
                  <a:srgbClr val="000000"/>
                </a:solidFill>
                <a:ea typeface="DejaVu Sans" charset="0"/>
                <a:cs typeface="DejaVu Sans" charset="0"/>
              </a:rPr>
              <a:pPr algn="r">
                <a:buClrTx/>
                <a:buFontTx/>
                <a:buNone/>
              </a:pPr>
              <a:t>19</a:t>
            </a:fld>
            <a:endParaRPr lang="en-US" altLang="fr-FR" sz="1200">
              <a:solidFill>
                <a:srgbClr val="000000"/>
              </a:solidFill>
              <a:ea typeface="DejaVu Sans" charset="0"/>
              <a:cs typeface="DejaVu Sans" charset="0"/>
            </a:endParaRPr>
          </a:p>
        </p:txBody>
      </p:sp>
      <p:sp>
        <p:nvSpPr>
          <p:cNvPr id="50179" name="Text Box 1"/>
          <p:cNvSpPr txBox="1">
            <a:spLocks noChangeArrowheads="1"/>
          </p:cNvSpPr>
          <p:nvPr/>
        </p:nvSpPr>
        <p:spPr bwMode="auto">
          <a:xfrm>
            <a:off x="3886200" y="8686800"/>
            <a:ext cx="2903538" cy="388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1pPr>
            <a:lvl2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2pPr>
            <a:lvl3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3pPr>
            <a:lvl4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4pPr>
            <a:lvl5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9pPr>
          </a:lstStyle>
          <a:p>
            <a:pPr algn="r" eaLnBrk="1" hangingPunct="1">
              <a:buClrTx/>
              <a:buFontTx/>
              <a:buNone/>
            </a:pPr>
            <a:fld id="{BEBAC9F4-F2BC-423F-A85A-FD4A1BF68EDE}" type="slidenum">
              <a:rPr lang="en-US" altLang="fr-FR" sz="1200">
                <a:solidFill>
                  <a:srgbClr val="000000"/>
                </a:solidFill>
                <a:ea typeface="DejaVu Sans" charset="0"/>
                <a:cs typeface="DejaVu Sans" charset="0"/>
              </a:rPr>
              <a:pPr algn="r" eaLnBrk="1" hangingPunct="1">
                <a:buClrTx/>
                <a:buFontTx/>
                <a:buNone/>
              </a:pPr>
              <a:t>19</a:t>
            </a:fld>
            <a:endParaRPr lang="en-US" altLang="fr-FR" sz="1200">
              <a:solidFill>
                <a:srgbClr val="000000"/>
              </a:solidFill>
              <a:ea typeface="DejaVu Sans" charset="0"/>
              <a:cs typeface="DejaVu Sans" charset="0"/>
            </a:endParaRPr>
          </a:p>
        </p:txBody>
      </p:sp>
      <p:sp>
        <p:nvSpPr>
          <p:cNvPr id="50180" name="Rectangle 2"/>
          <p:cNvSpPr txBox="1">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0181" name="Text Box 3"/>
          <p:cNvSpPr txBox="1">
            <a:spLocks noChangeArrowheads="1"/>
          </p:cNvSpPr>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buClr>
                <a:srgbClr val="000000"/>
              </a:buClr>
              <a:buSzPct val="100000"/>
              <a:buFont typeface="Times New Roman" panose="02020603050405020304" pitchFamily="18" charset="0"/>
              <a:buNone/>
            </a:pPr>
            <a:endParaRPr lang="fr-FR" altLang="fr-FR"/>
          </a:p>
        </p:txBody>
      </p:sp>
    </p:spTree>
    <p:extLst>
      <p:ext uri="{BB962C8B-B14F-4D97-AF65-F5344CB8AC3E}">
        <p14:creationId xmlns:p14="http://schemas.microsoft.com/office/powerpoint/2010/main" val="35504262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2338" name="Rectangle 11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lgn="ct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WenQuanYi Micro Hei" charset="0"/>
                <a:cs typeface="WenQuanYi Micro Hei" charset="0"/>
              </a:defRPr>
            </a:lvl1pPr>
            <a:lvl2pPr algn="ct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WenQuanYi Micro Hei" charset="0"/>
                <a:cs typeface="WenQuanYi Micro Hei" charset="0"/>
              </a:defRPr>
            </a:lvl2pPr>
            <a:lvl3pPr algn="ct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WenQuanYi Micro Hei" charset="0"/>
                <a:cs typeface="WenQuanYi Micro Hei" charset="0"/>
              </a:defRPr>
            </a:lvl3pPr>
            <a:lvl4pPr algn="ct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WenQuanYi Micro Hei" charset="0"/>
                <a:cs typeface="WenQuanYi Micro Hei" charset="0"/>
              </a:defRPr>
            </a:lvl4pPr>
            <a:lvl5pPr algn="ct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WenQuanYi Micro Hei" charset="0"/>
                <a:cs typeface="WenQuanYi Micro Hei"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WenQuanYi Micro Hei" charset="0"/>
                <a:cs typeface="WenQuanYi Micro Hei"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WenQuanYi Micro Hei" charset="0"/>
                <a:cs typeface="WenQuanYi Micro Hei"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WenQuanYi Micro Hei" charset="0"/>
                <a:cs typeface="WenQuanYi Micro Hei"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WenQuanYi Micro Hei" charset="0"/>
                <a:cs typeface="WenQuanYi Micro Hei" charset="0"/>
              </a:defRPr>
            </a:lvl9pPr>
          </a:lstStyle>
          <a:p>
            <a:pPr algn="r">
              <a:buClrTx/>
              <a:buFontTx/>
              <a:buNone/>
            </a:pPr>
            <a:fld id="{B40FC536-0245-4F6C-9F4F-49A3C87531A5}" type="slidenum">
              <a:rPr lang="en-US" altLang="fr-FR" sz="1200">
                <a:solidFill>
                  <a:srgbClr val="000000"/>
                </a:solidFill>
                <a:ea typeface="DejaVu Sans" charset="0"/>
                <a:cs typeface="DejaVu Sans" charset="0"/>
              </a:rPr>
              <a:pPr algn="r">
                <a:buClrTx/>
                <a:buFontTx/>
                <a:buNone/>
              </a:pPr>
              <a:t>30</a:t>
            </a:fld>
            <a:endParaRPr lang="en-US" altLang="fr-FR" sz="1200">
              <a:solidFill>
                <a:srgbClr val="000000"/>
              </a:solidFill>
              <a:ea typeface="DejaVu Sans" charset="0"/>
              <a:cs typeface="DejaVu Sans" charset="0"/>
            </a:endParaRPr>
          </a:p>
        </p:txBody>
      </p:sp>
      <p:sp>
        <p:nvSpPr>
          <p:cNvPr id="142339" name="Text Box 1"/>
          <p:cNvSpPr txBox="1">
            <a:spLocks noChangeArrowheads="1"/>
          </p:cNvSpPr>
          <p:nvPr/>
        </p:nvSpPr>
        <p:spPr bwMode="auto">
          <a:xfrm>
            <a:off x="3886200" y="8686800"/>
            <a:ext cx="2903538" cy="388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1pPr>
            <a:lvl2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2pPr>
            <a:lvl3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3pPr>
            <a:lvl4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4pPr>
            <a:lvl5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9pPr>
          </a:lstStyle>
          <a:p>
            <a:pPr algn="r" eaLnBrk="1" hangingPunct="1">
              <a:buClrTx/>
              <a:buFontTx/>
              <a:buNone/>
            </a:pPr>
            <a:fld id="{5D156189-A552-44E2-B346-0907BB63FDE3}" type="slidenum">
              <a:rPr lang="en-US" altLang="fr-FR" sz="1200">
                <a:solidFill>
                  <a:srgbClr val="000000"/>
                </a:solidFill>
                <a:ea typeface="DejaVu Sans" charset="0"/>
                <a:cs typeface="DejaVu Sans" charset="0"/>
              </a:rPr>
              <a:pPr algn="r" eaLnBrk="1" hangingPunct="1">
                <a:buClrTx/>
                <a:buFontTx/>
                <a:buNone/>
              </a:pPr>
              <a:t>30</a:t>
            </a:fld>
            <a:endParaRPr lang="en-US" altLang="fr-FR" sz="1200">
              <a:solidFill>
                <a:srgbClr val="000000"/>
              </a:solidFill>
              <a:ea typeface="DejaVu Sans" charset="0"/>
              <a:cs typeface="DejaVu Sans" charset="0"/>
            </a:endParaRPr>
          </a:p>
        </p:txBody>
      </p:sp>
      <p:sp>
        <p:nvSpPr>
          <p:cNvPr id="142340" name="Rectangle 2"/>
          <p:cNvSpPr txBox="1">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2341" name="Text Box 3"/>
          <p:cNvSpPr txBox="1">
            <a:spLocks noChangeArrowheads="1"/>
          </p:cNvSpPr>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buClr>
                <a:srgbClr val="000000"/>
              </a:buClr>
              <a:buSzPct val="100000"/>
              <a:buFont typeface="Times New Roman" panose="02020603050405020304" pitchFamily="18" charset="0"/>
              <a:buNone/>
            </a:pPr>
            <a:endParaRPr lang="fr-FR" altLang="fr-FR"/>
          </a:p>
        </p:txBody>
      </p:sp>
    </p:spTree>
    <p:extLst>
      <p:ext uri="{BB962C8B-B14F-4D97-AF65-F5344CB8AC3E}">
        <p14:creationId xmlns:p14="http://schemas.microsoft.com/office/powerpoint/2010/main" val="398414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4386" name="Rectangle 11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lgn="ct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WenQuanYi Micro Hei" charset="0"/>
                <a:cs typeface="WenQuanYi Micro Hei" charset="0"/>
              </a:defRPr>
            </a:lvl1pPr>
            <a:lvl2pPr algn="ct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WenQuanYi Micro Hei" charset="0"/>
                <a:cs typeface="WenQuanYi Micro Hei" charset="0"/>
              </a:defRPr>
            </a:lvl2pPr>
            <a:lvl3pPr algn="ct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WenQuanYi Micro Hei" charset="0"/>
                <a:cs typeface="WenQuanYi Micro Hei" charset="0"/>
              </a:defRPr>
            </a:lvl3pPr>
            <a:lvl4pPr algn="ct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WenQuanYi Micro Hei" charset="0"/>
                <a:cs typeface="WenQuanYi Micro Hei" charset="0"/>
              </a:defRPr>
            </a:lvl4pPr>
            <a:lvl5pPr algn="ct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WenQuanYi Micro Hei" charset="0"/>
                <a:cs typeface="WenQuanYi Micro Hei"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WenQuanYi Micro Hei" charset="0"/>
                <a:cs typeface="WenQuanYi Micro Hei"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WenQuanYi Micro Hei" charset="0"/>
                <a:cs typeface="WenQuanYi Micro Hei"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WenQuanYi Micro Hei" charset="0"/>
                <a:cs typeface="WenQuanYi Micro Hei"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WenQuanYi Micro Hei" charset="0"/>
                <a:cs typeface="WenQuanYi Micro Hei" charset="0"/>
              </a:defRPr>
            </a:lvl9pPr>
          </a:lstStyle>
          <a:p>
            <a:pPr algn="r">
              <a:buClrTx/>
              <a:buFontTx/>
              <a:buNone/>
            </a:pPr>
            <a:fld id="{BEE8BEDD-8AE1-4020-A91E-34DDB8BC0074}" type="slidenum">
              <a:rPr lang="en-US" altLang="fr-FR" sz="1200">
                <a:solidFill>
                  <a:srgbClr val="000000"/>
                </a:solidFill>
                <a:ea typeface="DejaVu Sans" charset="0"/>
                <a:cs typeface="DejaVu Sans" charset="0"/>
              </a:rPr>
              <a:pPr algn="r">
                <a:buClrTx/>
                <a:buFontTx/>
                <a:buNone/>
              </a:pPr>
              <a:t>31</a:t>
            </a:fld>
            <a:endParaRPr lang="en-US" altLang="fr-FR" sz="1200">
              <a:solidFill>
                <a:srgbClr val="000000"/>
              </a:solidFill>
              <a:ea typeface="DejaVu Sans" charset="0"/>
              <a:cs typeface="DejaVu Sans" charset="0"/>
            </a:endParaRPr>
          </a:p>
        </p:txBody>
      </p:sp>
      <p:sp>
        <p:nvSpPr>
          <p:cNvPr id="144387" name="Text Box 1"/>
          <p:cNvSpPr txBox="1">
            <a:spLocks noChangeArrowheads="1"/>
          </p:cNvSpPr>
          <p:nvPr/>
        </p:nvSpPr>
        <p:spPr bwMode="auto">
          <a:xfrm>
            <a:off x="3886200" y="8686800"/>
            <a:ext cx="2903538" cy="388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1pPr>
            <a:lvl2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2pPr>
            <a:lvl3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3pPr>
            <a:lvl4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4pPr>
            <a:lvl5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9pPr>
          </a:lstStyle>
          <a:p>
            <a:pPr algn="r" eaLnBrk="1" hangingPunct="1">
              <a:buClrTx/>
              <a:buFontTx/>
              <a:buNone/>
            </a:pPr>
            <a:fld id="{B676CE3F-8EC1-48CC-A9A6-17C9A184D28C}" type="slidenum">
              <a:rPr lang="en-US" altLang="fr-FR" sz="1200">
                <a:solidFill>
                  <a:srgbClr val="000000"/>
                </a:solidFill>
                <a:ea typeface="DejaVu Sans" charset="0"/>
                <a:cs typeface="DejaVu Sans" charset="0"/>
              </a:rPr>
              <a:pPr algn="r" eaLnBrk="1" hangingPunct="1">
                <a:buClrTx/>
                <a:buFontTx/>
                <a:buNone/>
              </a:pPr>
              <a:t>31</a:t>
            </a:fld>
            <a:endParaRPr lang="en-US" altLang="fr-FR" sz="1200">
              <a:solidFill>
                <a:srgbClr val="000000"/>
              </a:solidFill>
              <a:ea typeface="DejaVu Sans" charset="0"/>
              <a:cs typeface="DejaVu Sans" charset="0"/>
            </a:endParaRPr>
          </a:p>
        </p:txBody>
      </p:sp>
      <p:sp>
        <p:nvSpPr>
          <p:cNvPr id="144388" name="Rectangle 2"/>
          <p:cNvSpPr txBox="1">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4389" name="Text Box 3"/>
          <p:cNvSpPr txBox="1">
            <a:spLocks noChangeArrowheads="1"/>
          </p:cNvSpPr>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buClr>
                <a:srgbClr val="000000"/>
              </a:buClr>
              <a:buSzPct val="100000"/>
              <a:buFont typeface="Times New Roman" panose="02020603050405020304" pitchFamily="18" charset="0"/>
              <a:buNone/>
            </a:pPr>
            <a:endParaRPr lang="fr-FR" altLang="fr-FR"/>
          </a:p>
        </p:txBody>
      </p:sp>
    </p:spTree>
    <p:extLst>
      <p:ext uri="{BB962C8B-B14F-4D97-AF65-F5344CB8AC3E}">
        <p14:creationId xmlns:p14="http://schemas.microsoft.com/office/powerpoint/2010/main" val="27186702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6434" name="Rectangle 11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lgn="ct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WenQuanYi Micro Hei" charset="0"/>
                <a:cs typeface="WenQuanYi Micro Hei" charset="0"/>
              </a:defRPr>
            </a:lvl1pPr>
            <a:lvl2pPr algn="ct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WenQuanYi Micro Hei" charset="0"/>
                <a:cs typeface="WenQuanYi Micro Hei" charset="0"/>
              </a:defRPr>
            </a:lvl2pPr>
            <a:lvl3pPr algn="ct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WenQuanYi Micro Hei" charset="0"/>
                <a:cs typeface="WenQuanYi Micro Hei" charset="0"/>
              </a:defRPr>
            </a:lvl3pPr>
            <a:lvl4pPr algn="ct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WenQuanYi Micro Hei" charset="0"/>
                <a:cs typeface="WenQuanYi Micro Hei" charset="0"/>
              </a:defRPr>
            </a:lvl4pPr>
            <a:lvl5pPr algn="ct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WenQuanYi Micro Hei" charset="0"/>
                <a:cs typeface="WenQuanYi Micro Hei"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WenQuanYi Micro Hei" charset="0"/>
                <a:cs typeface="WenQuanYi Micro Hei"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WenQuanYi Micro Hei" charset="0"/>
                <a:cs typeface="WenQuanYi Micro Hei"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WenQuanYi Micro Hei" charset="0"/>
                <a:cs typeface="WenQuanYi Micro Hei"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WenQuanYi Micro Hei" charset="0"/>
                <a:cs typeface="WenQuanYi Micro Hei" charset="0"/>
              </a:defRPr>
            </a:lvl9pPr>
          </a:lstStyle>
          <a:p>
            <a:pPr algn="r">
              <a:buClrTx/>
              <a:buFontTx/>
              <a:buNone/>
            </a:pPr>
            <a:fld id="{E14A1180-6EDD-4C9F-95AA-5B64A305BB55}" type="slidenum">
              <a:rPr lang="en-US" altLang="fr-FR" sz="1200">
                <a:solidFill>
                  <a:srgbClr val="000000"/>
                </a:solidFill>
                <a:ea typeface="DejaVu Sans" charset="0"/>
                <a:cs typeface="DejaVu Sans" charset="0"/>
              </a:rPr>
              <a:pPr algn="r">
                <a:buClrTx/>
                <a:buFontTx/>
                <a:buNone/>
              </a:pPr>
              <a:t>32</a:t>
            </a:fld>
            <a:endParaRPr lang="en-US" altLang="fr-FR" sz="1200">
              <a:solidFill>
                <a:srgbClr val="000000"/>
              </a:solidFill>
              <a:ea typeface="DejaVu Sans" charset="0"/>
              <a:cs typeface="DejaVu Sans" charset="0"/>
            </a:endParaRPr>
          </a:p>
        </p:txBody>
      </p:sp>
      <p:sp>
        <p:nvSpPr>
          <p:cNvPr id="146435" name="Text Box 1"/>
          <p:cNvSpPr txBox="1">
            <a:spLocks noChangeArrowheads="1"/>
          </p:cNvSpPr>
          <p:nvPr/>
        </p:nvSpPr>
        <p:spPr bwMode="auto">
          <a:xfrm>
            <a:off x="3886200" y="8686800"/>
            <a:ext cx="2903538" cy="388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1pPr>
            <a:lvl2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2pPr>
            <a:lvl3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3pPr>
            <a:lvl4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4pPr>
            <a:lvl5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9pPr>
          </a:lstStyle>
          <a:p>
            <a:pPr algn="r" eaLnBrk="1" hangingPunct="1">
              <a:buClrTx/>
              <a:buFontTx/>
              <a:buNone/>
            </a:pPr>
            <a:fld id="{2E15D43E-83C5-4AA9-9B70-F2B01AAE0151}" type="slidenum">
              <a:rPr lang="en-US" altLang="fr-FR" sz="1200">
                <a:solidFill>
                  <a:srgbClr val="000000"/>
                </a:solidFill>
                <a:ea typeface="DejaVu Sans" charset="0"/>
                <a:cs typeface="DejaVu Sans" charset="0"/>
              </a:rPr>
              <a:pPr algn="r" eaLnBrk="1" hangingPunct="1">
                <a:buClrTx/>
                <a:buFontTx/>
                <a:buNone/>
              </a:pPr>
              <a:t>32</a:t>
            </a:fld>
            <a:endParaRPr lang="en-US" altLang="fr-FR" sz="1200">
              <a:solidFill>
                <a:srgbClr val="000000"/>
              </a:solidFill>
              <a:ea typeface="DejaVu Sans" charset="0"/>
              <a:cs typeface="DejaVu Sans" charset="0"/>
            </a:endParaRPr>
          </a:p>
        </p:txBody>
      </p:sp>
      <p:sp>
        <p:nvSpPr>
          <p:cNvPr id="146436" name="Rectangle 2"/>
          <p:cNvSpPr txBox="1">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6437" name="Text Box 3"/>
          <p:cNvSpPr txBox="1">
            <a:spLocks noChangeArrowheads="1"/>
          </p:cNvSpPr>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buClr>
                <a:srgbClr val="000000"/>
              </a:buClr>
              <a:buSzPct val="100000"/>
              <a:buFont typeface="Times New Roman" panose="02020603050405020304" pitchFamily="18" charset="0"/>
              <a:buNone/>
            </a:pPr>
            <a:endParaRPr lang="fr-FR" altLang="fr-FR"/>
          </a:p>
        </p:txBody>
      </p:sp>
    </p:spTree>
    <p:extLst>
      <p:ext uri="{BB962C8B-B14F-4D97-AF65-F5344CB8AC3E}">
        <p14:creationId xmlns:p14="http://schemas.microsoft.com/office/powerpoint/2010/main" val="22635579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8482" name="Rectangle 11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lgn="ct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WenQuanYi Micro Hei" charset="0"/>
                <a:cs typeface="WenQuanYi Micro Hei" charset="0"/>
              </a:defRPr>
            </a:lvl1pPr>
            <a:lvl2pPr algn="ct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WenQuanYi Micro Hei" charset="0"/>
                <a:cs typeface="WenQuanYi Micro Hei" charset="0"/>
              </a:defRPr>
            </a:lvl2pPr>
            <a:lvl3pPr algn="ct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WenQuanYi Micro Hei" charset="0"/>
                <a:cs typeface="WenQuanYi Micro Hei" charset="0"/>
              </a:defRPr>
            </a:lvl3pPr>
            <a:lvl4pPr algn="ct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WenQuanYi Micro Hei" charset="0"/>
                <a:cs typeface="WenQuanYi Micro Hei" charset="0"/>
              </a:defRPr>
            </a:lvl4pPr>
            <a:lvl5pPr algn="ct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WenQuanYi Micro Hei" charset="0"/>
                <a:cs typeface="WenQuanYi Micro Hei"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WenQuanYi Micro Hei" charset="0"/>
                <a:cs typeface="WenQuanYi Micro Hei"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WenQuanYi Micro Hei" charset="0"/>
                <a:cs typeface="WenQuanYi Micro Hei"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WenQuanYi Micro Hei" charset="0"/>
                <a:cs typeface="WenQuanYi Micro Hei"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WenQuanYi Micro Hei" charset="0"/>
                <a:cs typeface="WenQuanYi Micro Hei" charset="0"/>
              </a:defRPr>
            </a:lvl9pPr>
          </a:lstStyle>
          <a:p>
            <a:pPr algn="r">
              <a:buClrTx/>
              <a:buFontTx/>
              <a:buNone/>
            </a:pPr>
            <a:fld id="{115415A2-5A05-4378-BB6A-4C6C3536F717}" type="slidenum">
              <a:rPr lang="en-US" altLang="fr-FR" sz="1200">
                <a:solidFill>
                  <a:srgbClr val="000000"/>
                </a:solidFill>
                <a:ea typeface="DejaVu Sans" charset="0"/>
                <a:cs typeface="DejaVu Sans" charset="0"/>
              </a:rPr>
              <a:pPr algn="r">
                <a:buClrTx/>
                <a:buFontTx/>
                <a:buNone/>
              </a:pPr>
              <a:t>33</a:t>
            </a:fld>
            <a:endParaRPr lang="en-US" altLang="fr-FR" sz="1200">
              <a:solidFill>
                <a:srgbClr val="000000"/>
              </a:solidFill>
              <a:ea typeface="DejaVu Sans" charset="0"/>
              <a:cs typeface="DejaVu Sans" charset="0"/>
            </a:endParaRPr>
          </a:p>
        </p:txBody>
      </p:sp>
      <p:sp>
        <p:nvSpPr>
          <p:cNvPr id="148483" name="Text Box 1"/>
          <p:cNvSpPr txBox="1">
            <a:spLocks noChangeArrowheads="1"/>
          </p:cNvSpPr>
          <p:nvPr/>
        </p:nvSpPr>
        <p:spPr bwMode="auto">
          <a:xfrm>
            <a:off x="3886200" y="8686800"/>
            <a:ext cx="2903538" cy="388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1pPr>
            <a:lvl2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2pPr>
            <a:lvl3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3pPr>
            <a:lvl4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4pPr>
            <a:lvl5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9pPr>
          </a:lstStyle>
          <a:p>
            <a:pPr algn="r" eaLnBrk="1" hangingPunct="1">
              <a:buClrTx/>
              <a:buFontTx/>
              <a:buNone/>
            </a:pPr>
            <a:fld id="{BD0F316F-1038-4D35-B21F-437295E98D2F}" type="slidenum">
              <a:rPr lang="en-US" altLang="fr-FR" sz="1200">
                <a:solidFill>
                  <a:srgbClr val="000000"/>
                </a:solidFill>
                <a:ea typeface="DejaVu Sans" charset="0"/>
                <a:cs typeface="DejaVu Sans" charset="0"/>
              </a:rPr>
              <a:pPr algn="r" eaLnBrk="1" hangingPunct="1">
                <a:buClrTx/>
                <a:buFontTx/>
                <a:buNone/>
              </a:pPr>
              <a:t>33</a:t>
            </a:fld>
            <a:endParaRPr lang="en-US" altLang="fr-FR" sz="1200">
              <a:solidFill>
                <a:srgbClr val="000000"/>
              </a:solidFill>
              <a:ea typeface="DejaVu Sans" charset="0"/>
              <a:cs typeface="DejaVu Sans" charset="0"/>
            </a:endParaRPr>
          </a:p>
        </p:txBody>
      </p:sp>
      <p:sp>
        <p:nvSpPr>
          <p:cNvPr id="148484" name="Rectangle 2"/>
          <p:cNvSpPr txBox="1">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8485" name="Text Box 3"/>
          <p:cNvSpPr txBox="1">
            <a:spLocks noChangeArrowheads="1"/>
          </p:cNvSpPr>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buClr>
                <a:srgbClr val="000000"/>
              </a:buClr>
              <a:buSzPct val="100000"/>
              <a:buFont typeface="Times New Roman" panose="02020603050405020304" pitchFamily="18" charset="0"/>
              <a:buNone/>
            </a:pPr>
            <a:endParaRPr lang="fr-FR" altLang="fr-FR"/>
          </a:p>
        </p:txBody>
      </p:sp>
    </p:spTree>
    <p:extLst>
      <p:ext uri="{BB962C8B-B14F-4D97-AF65-F5344CB8AC3E}">
        <p14:creationId xmlns:p14="http://schemas.microsoft.com/office/powerpoint/2010/main" val="2275748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9.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1" name="Picture 3"/>
          <p:cNvPicPr>
            <a:picLocks noChangeAspect="1"/>
          </p:cNvPicPr>
          <p:nvPr userDrawn="1"/>
        </p:nvPicPr>
        <p:blipFill rotWithShape="1">
          <a:blip r:embed="rId2" cstate="print">
            <a:extLst>
              <a:ext uri="{28A0092B-C50C-407E-A947-70E740481C1C}">
                <a14:useLocalDpi xmlns:a14="http://schemas.microsoft.com/office/drawing/2010/main" val="0"/>
              </a:ext>
            </a:extLst>
          </a:blip>
          <a:srcRect r="5739"/>
          <a:stretch/>
        </p:blipFill>
        <p:spPr>
          <a:xfrm>
            <a:off x="-2" y="0"/>
            <a:ext cx="9144002" cy="6858000"/>
          </a:xfrm>
          <a:prstGeom prst="rect">
            <a:avLst/>
          </a:prstGeom>
        </p:spPr>
      </p:pic>
      <p:sp>
        <p:nvSpPr>
          <p:cNvPr id="12" name="Rektangel med rundat hörn 7"/>
          <p:cNvSpPr/>
          <p:nvPr userDrawn="1"/>
        </p:nvSpPr>
        <p:spPr>
          <a:xfrm flipV="1">
            <a:off x="0" y="1677987"/>
            <a:ext cx="8244408" cy="2957512"/>
          </a:xfrm>
          <a:prstGeom prst="round1Rect">
            <a:avLst>
              <a:gd name="adj" fmla="val 13378"/>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latin typeface="Arial"/>
            </a:endParaRPr>
          </a:p>
        </p:txBody>
      </p:sp>
      <p:sp>
        <p:nvSpPr>
          <p:cNvPr id="13" name="Rubrik 1"/>
          <p:cNvSpPr>
            <a:spLocks noGrp="1"/>
          </p:cNvSpPr>
          <p:nvPr>
            <p:ph type="ctrTitle" hasCustomPrompt="1"/>
          </p:nvPr>
        </p:nvSpPr>
        <p:spPr>
          <a:xfrm>
            <a:off x="755650" y="1878204"/>
            <a:ext cx="4614018" cy="2372783"/>
          </a:xfrm>
        </p:spPr>
        <p:txBody>
          <a:bodyPr lIns="0" tIns="0" rIns="0" bIns="0" anchor="b" anchorCtr="0">
            <a:normAutofit/>
          </a:bodyPr>
          <a:lstStyle>
            <a:lvl1pPr algn="l">
              <a:defRPr sz="2800">
                <a:solidFill>
                  <a:schemeClr val="tx2"/>
                </a:solidFill>
              </a:defRPr>
            </a:lvl1pPr>
          </a:lstStyle>
          <a:p>
            <a:r>
              <a:rPr lang="en-US" noProof="0" dirty="0" smtClean="0"/>
              <a:t>Click to add text</a:t>
            </a:r>
            <a:endParaRPr lang="en-US" noProof="0" dirty="0"/>
          </a:p>
        </p:txBody>
      </p:sp>
      <p:sp>
        <p:nvSpPr>
          <p:cNvPr id="15" name="Underrubrik 2"/>
          <p:cNvSpPr>
            <a:spLocks noGrp="1"/>
          </p:cNvSpPr>
          <p:nvPr>
            <p:ph type="subTitle" idx="1" hasCustomPrompt="1"/>
          </p:nvPr>
        </p:nvSpPr>
        <p:spPr>
          <a:xfrm>
            <a:off x="914400" y="5874026"/>
            <a:ext cx="5963394" cy="223414"/>
          </a:xfrm>
        </p:spPr>
        <p:txBody>
          <a:bodyPr lIns="0" tIns="0" rIns="0" bIns="0" anchor="t" anchorCtr="0">
            <a:normAutofit/>
          </a:bodyPr>
          <a:lstStyle>
            <a:lvl1pPr marL="0" indent="0" algn="l">
              <a:lnSpc>
                <a:spcPts val="1580"/>
              </a:lnSpc>
              <a:spcBef>
                <a:spcPts val="1000"/>
              </a:spcBef>
              <a:spcAft>
                <a:spcPts val="0"/>
              </a:spcAft>
              <a:buNone/>
              <a:defRPr sz="1800"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Name, Title</a:t>
            </a:r>
          </a:p>
        </p:txBody>
      </p:sp>
      <p:pic>
        <p:nvPicPr>
          <p:cNvPr id="16" name="Picture 2"/>
          <p:cNvPicPr>
            <a:picLocks noChangeAspect="1" noChangeArrowheads="1"/>
          </p:cNvPicPr>
          <p:nvPr userDrawn="1"/>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11791" t="25252" r="9116" b="30340"/>
          <a:stretch/>
        </p:blipFill>
        <p:spPr bwMode="auto">
          <a:xfrm>
            <a:off x="6064251" y="3652838"/>
            <a:ext cx="1780720" cy="62488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cxnSp>
        <p:nvCxnSpPr>
          <p:cNvPr id="17" name="Rak 8"/>
          <p:cNvCxnSpPr/>
          <p:nvPr userDrawn="1"/>
        </p:nvCxnSpPr>
        <p:spPr>
          <a:xfrm>
            <a:off x="755650" y="5865559"/>
            <a:ext cx="0" cy="47811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Text Placeholder 13"/>
          <p:cNvSpPr>
            <a:spLocks noGrp="1"/>
          </p:cNvSpPr>
          <p:nvPr>
            <p:ph type="body" sz="quarter" idx="10" hasCustomPrompt="1"/>
          </p:nvPr>
        </p:nvSpPr>
        <p:spPr>
          <a:xfrm>
            <a:off x="915395" y="6104615"/>
            <a:ext cx="5970064" cy="225425"/>
          </a:xfrm>
        </p:spPr>
        <p:txBody>
          <a:bodyPr>
            <a:noAutofit/>
          </a:bodyPr>
          <a:lstStyle>
            <a:lvl1pPr marL="0" indent="0">
              <a:buFontTx/>
              <a:buNone/>
              <a:defRPr sz="1800">
                <a:solidFill>
                  <a:schemeClr val="bg1"/>
                </a:solidFill>
              </a:defRPr>
            </a:lvl1pPr>
          </a:lstStyle>
          <a:p>
            <a:pPr lvl="0"/>
            <a:r>
              <a:rPr lang="en-US" noProof="0" dirty="0" smtClean="0"/>
              <a:t>Date</a:t>
            </a:r>
            <a:endParaRPr lang="en-US" noProof="0" dirty="0"/>
          </a:p>
        </p:txBody>
      </p:sp>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pic>
        <p:nvPicPr>
          <p:cNvPr id="12" name="Imag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80000" cy="6885000"/>
          </a:xfrm>
          <a:prstGeom prst="rect">
            <a:avLst/>
          </a:prstGeom>
          <a:ln>
            <a:noFill/>
          </a:ln>
        </p:spPr>
      </p:pic>
      <p:sp>
        <p:nvSpPr>
          <p:cNvPr id="7" name="Rektangel med rundat hörn 7"/>
          <p:cNvSpPr/>
          <p:nvPr userDrawn="1"/>
        </p:nvSpPr>
        <p:spPr>
          <a:xfrm flipV="1">
            <a:off x="-13063" y="2566894"/>
            <a:ext cx="8244408" cy="2335089"/>
          </a:xfrm>
          <a:prstGeom prst="round1Rect">
            <a:avLst>
              <a:gd name="adj" fmla="val 13378"/>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a:endParaRPr>
          </a:p>
        </p:txBody>
      </p:sp>
      <p:sp>
        <p:nvSpPr>
          <p:cNvPr id="8" name="Subtitle 2"/>
          <p:cNvSpPr>
            <a:spLocks noGrp="1"/>
          </p:cNvSpPr>
          <p:nvPr>
            <p:ph type="subTitle" idx="1"/>
          </p:nvPr>
        </p:nvSpPr>
        <p:spPr>
          <a:xfrm>
            <a:off x="719895" y="4034093"/>
            <a:ext cx="4936322" cy="447212"/>
          </a:xfrm>
          <a:prstGeom prst="rect">
            <a:avLst/>
          </a:prstGeom>
        </p:spPr>
        <p:txBody>
          <a:bodyPr>
            <a:normAutofit/>
          </a:bodyPr>
          <a:lstStyle>
            <a:lvl1pPr marL="0" indent="0" algn="l">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sp>
        <p:nvSpPr>
          <p:cNvPr id="10" name="Text Placeholder 4"/>
          <p:cNvSpPr>
            <a:spLocks noGrp="1"/>
          </p:cNvSpPr>
          <p:nvPr>
            <p:ph type="body" sz="quarter" idx="13" hasCustomPrompt="1"/>
          </p:nvPr>
        </p:nvSpPr>
        <p:spPr>
          <a:xfrm>
            <a:off x="719895" y="4403402"/>
            <a:ext cx="4968000" cy="485775"/>
          </a:xfrm>
          <a:prstGeom prst="rect">
            <a:avLst/>
          </a:prstGeom>
        </p:spPr>
        <p:txBody>
          <a:bodyPr>
            <a:normAutofit/>
          </a:bodyPr>
          <a:lstStyle>
            <a:lvl1pPr marL="0" indent="0">
              <a:buNone/>
              <a:defRPr sz="1800" b="0">
                <a:solidFill>
                  <a:schemeClr val="bg2"/>
                </a:solidFill>
              </a:defRPr>
            </a:lvl1pPr>
          </a:lstStyle>
          <a:p>
            <a:pPr lvl="0"/>
            <a:r>
              <a:rPr lang="en-US" dirty="0" smtClean="0"/>
              <a:t>Date</a:t>
            </a:r>
          </a:p>
        </p:txBody>
      </p:sp>
      <p:pic>
        <p:nvPicPr>
          <p:cNvPr id="11" name="Picture 2"/>
          <p:cNvPicPr>
            <a:picLocks noChangeArrowheads="1"/>
          </p:cNvPicPr>
          <p:nvPr userDrawn="1"/>
        </p:nvPicPr>
        <p:blipFill rotWithShape="1">
          <a:blip r:embed="rId3"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bwMode="auto">
          <a:xfrm>
            <a:off x="6302376" y="4197101"/>
            <a:ext cx="1780720" cy="6257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3" name="Title 9"/>
          <p:cNvSpPr>
            <a:spLocks noGrp="1"/>
          </p:cNvSpPr>
          <p:nvPr>
            <p:ph type="title"/>
          </p:nvPr>
        </p:nvSpPr>
        <p:spPr>
          <a:xfrm>
            <a:off x="720726" y="2742525"/>
            <a:ext cx="5797639" cy="1080176"/>
          </a:xfrm>
          <a:prstGeom prst="rect">
            <a:avLst/>
          </a:prstGeom>
        </p:spPr>
        <p:txBody>
          <a:bodyPr>
            <a:noAutofit/>
          </a:bodyPr>
          <a:lstStyle>
            <a:lvl1pPr>
              <a:lnSpc>
                <a:spcPts val="3800"/>
              </a:lnSpc>
              <a:defRPr sz="3600" kern="2400" spc="-20" baseline="0"/>
            </a:lvl1pPr>
          </a:lstStyle>
          <a:p>
            <a:r>
              <a:rPr lang="en-US" dirty="0" smtClean="0"/>
              <a:t>Click to edit Master</a:t>
            </a:r>
            <a:endParaRPr lang="en-GB" dirty="0"/>
          </a:p>
        </p:txBody>
      </p:sp>
    </p:spTree>
    <p:extLst>
      <p:ext uri="{BB962C8B-B14F-4D97-AF65-F5344CB8AC3E}">
        <p14:creationId xmlns:p14="http://schemas.microsoft.com/office/powerpoint/2010/main" val="98995188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range section divider ">
    <p:spTree>
      <p:nvGrpSpPr>
        <p:cNvPr id="1" name=""/>
        <p:cNvGrpSpPr/>
        <p:nvPr/>
      </p:nvGrpSpPr>
      <p:grpSpPr>
        <a:xfrm>
          <a:off x="0" y="0"/>
          <a:ext cx="0" cy="0"/>
          <a:chOff x="0" y="0"/>
          <a:chExt cx="0" cy="0"/>
        </a:xfrm>
      </p:grpSpPr>
      <p:pic>
        <p:nvPicPr>
          <p:cNvPr id="11" name="Bildobjekt 9"/>
          <p:cNvPicPr>
            <a:picLocks noChangeAspect="1"/>
          </p:cNvPicPr>
          <p:nvPr userDrawn="1"/>
        </p:nvPicPr>
        <p:blipFill rotWithShape="1">
          <a:blip r:embed="rId2" cstate="print">
            <a:extLst>
              <a:ext uri="{28A0092B-C50C-407E-A947-70E740481C1C}">
                <a14:useLocalDpi xmlns:a14="http://schemas.microsoft.com/office/drawing/2010/main" val="0"/>
              </a:ext>
            </a:extLst>
          </a:blip>
          <a:srcRect l="2962" r="2962"/>
          <a:stretch/>
        </p:blipFill>
        <p:spPr>
          <a:xfrm>
            <a:off x="0" y="-14974"/>
            <a:ext cx="9144000" cy="6872974"/>
          </a:xfrm>
          <a:prstGeom prst="rect">
            <a:avLst/>
          </a:prstGeom>
        </p:spPr>
      </p:pic>
      <p:pic>
        <p:nvPicPr>
          <p:cNvPr id="12" name="Bildobjekt 2"/>
          <p:cNvPicPr>
            <a:picLocks noChangeAspect="1"/>
          </p:cNvPicPr>
          <p:nvPr userDrawn="1"/>
        </p:nvPicPr>
        <p:blipFill rotWithShape="1">
          <a:blip r:embed="rId3" cstate="print">
            <a:extLst>
              <a:ext uri="{28A0092B-C50C-407E-A947-70E740481C1C}">
                <a14:useLocalDpi xmlns:a14="http://schemas.microsoft.com/office/drawing/2010/main" val="0"/>
              </a:ext>
            </a:extLst>
          </a:blip>
          <a:srcRect t="-51" b="19261"/>
          <a:stretch/>
        </p:blipFill>
        <p:spPr>
          <a:xfrm>
            <a:off x="622395" y="745958"/>
            <a:ext cx="8021636" cy="4361030"/>
          </a:xfrm>
          <a:prstGeom prst="round2DiagRect">
            <a:avLst>
              <a:gd name="adj1" fmla="val 0"/>
              <a:gd name="adj2" fmla="val 10365"/>
            </a:avLst>
          </a:prstGeom>
          <a:ln w="3175" cmpd="sng">
            <a:solidFill>
              <a:schemeClr val="bg1">
                <a:alpha val="30000"/>
              </a:schemeClr>
            </a:solidFill>
          </a:ln>
          <a:effectLst>
            <a:outerShdw blurRad="111125" dir="2700000" algn="tl" rotWithShape="0">
              <a:srgbClr val="000000">
                <a:alpha val="5000"/>
              </a:srgbClr>
            </a:outerShdw>
          </a:effectLst>
        </p:spPr>
      </p:pic>
      <p:sp>
        <p:nvSpPr>
          <p:cNvPr id="20" name="Rubrik 1"/>
          <p:cNvSpPr>
            <a:spLocks noGrp="1"/>
          </p:cNvSpPr>
          <p:nvPr>
            <p:ph type="title" hasCustomPrompt="1"/>
          </p:nvPr>
        </p:nvSpPr>
        <p:spPr>
          <a:xfrm>
            <a:off x="1154938" y="1834940"/>
            <a:ext cx="6048672" cy="2717407"/>
          </a:xfrm>
        </p:spPr>
        <p:txBody>
          <a:bodyPr lIns="0" tIns="0" rIns="0" bIns="0" anchor="t">
            <a:normAutofit/>
          </a:bodyPr>
          <a:lstStyle>
            <a:lvl1pPr algn="l">
              <a:defRPr sz="2800" b="0" cap="none" baseline="0">
                <a:solidFill>
                  <a:schemeClr val="bg1"/>
                </a:solidFill>
              </a:defRPr>
            </a:lvl1pPr>
          </a:lstStyle>
          <a:p>
            <a:r>
              <a:rPr lang="en-US" noProof="0" smtClean="0"/>
              <a:t>Click to add text</a:t>
            </a:r>
            <a:endParaRPr lang="en-US" noProof="0"/>
          </a:p>
        </p:txBody>
      </p:sp>
      <p:sp>
        <p:nvSpPr>
          <p:cNvPr id="21" name="Platshållare för text 5"/>
          <p:cNvSpPr>
            <a:spLocks noGrp="1"/>
          </p:cNvSpPr>
          <p:nvPr>
            <p:ph type="body" sz="quarter" idx="10" hasCustomPrompt="1"/>
          </p:nvPr>
        </p:nvSpPr>
        <p:spPr>
          <a:xfrm>
            <a:off x="1166813" y="1476743"/>
            <a:ext cx="6027885" cy="228685"/>
          </a:xfrm>
        </p:spPr>
        <p:txBody>
          <a:bodyPr>
            <a:normAutofit/>
          </a:bodyPr>
          <a:lstStyle>
            <a:lvl1pPr marL="0" indent="0">
              <a:buNone/>
              <a:defRPr sz="1600" cap="all">
                <a:solidFill>
                  <a:schemeClr val="bg1"/>
                </a:solidFill>
              </a:defRPr>
            </a:lvl1pPr>
          </a:lstStyle>
          <a:p>
            <a:pPr lvl="0"/>
            <a:r>
              <a:rPr lang="en-US" noProof="0" dirty="0" smtClean="0"/>
              <a:t>CLICK TO ADD TEXT</a:t>
            </a:r>
            <a:endParaRPr lang="en-US" noProof="0" dirty="0"/>
          </a:p>
        </p:txBody>
      </p:sp>
      <p:pic>
        <p:nvPicPr>
          <p:cNvPr id="22" name="Picture 8" descr="Gemalto_Skugga_PPT_2.png"/>
          <p:cNvPicPr>
            <a:picLocks noChangeAspect="1"/>
          </p:cNvPicPr>
          <p:nvPr userDrawn="1"/>
        </p:nvPicPr>
        <p:blipFill>
          <a:blip r:embed="rId4" cstate="print">
            <a:alphaModFix/>
            <a:extLst>
              <a:ext uri="{28A0092B-C50C-407E-A947-70E740481C1C}">
                <a14:useLocalDpi xmlns:a14="http://schemas.microsoft.com/office/drawing/2010/main" val="0"/>
              </a:ext>
            </a:extLst>
          </a:blip>
          <a:stretch>
            <a:fillRect/>
          </a:stretch>
        </p:blipFill>
        <p:spPr>
          <a:xfrm>
            <a:off x="-406400" y="4596887"/>
            <a:ext cx="9956800" cy="1546184"/>
          </a:xfrm>
          <a:prstGeom prst="rect">
            <a:avLst/>
          </a:prstGeom>
        </p:spPr>
      </p:pic>
      <p:sp>
        <p:nvSpPr>
          <p:cNvPr id="23" name="Round Diagonal Corner Rectangle 4"/>
          <p:cNvSpPr/>
          <p:nvPr userDrawn="1"/>
        </p:nvSpPr>
        <p:spPr>
          <a:xfrm>
            <a:off x="742605" y="742569"/>
            <a:ext cx="7609014" cy="4347794"/>
          </a:xfrm>
          <a:prstGeom prst="round2DiagRect">
            <a:avLst>
              <a:gd name="adj1" fmla="val 0"/>
              <a:gd name="adj2" fmla="val 7427"/>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latin typeface="Arial"/>
            </a:endParaRPr>
          </a:p>
        </p:txBody>
      </p:sp>
      <p:pic>
        <p:nvPicPr>
          <p:cNvPr id="17" name="Picture 16" descr="Gemalto-nostrap.png"/>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8101704" y="6551187"/>
            <a:ext cx="756000" cy="279176"/>
          </a:xfrm>
          <a:prstGeom prst="rect">
            <a:avLst/>
          </a:prstGeom>
        </p:spPr>
      </p:pic>
      <p:sp>
        <p:nvSpPr>
          <p:cNvPr id="14" name="Date Placeholder 3"/>
          <p:cNvSpPr>
            <a:spLocks noGrp="1"/>
          </p:cNvSpPr>
          <p:nvPr>
            <p:ph type="dt" sz="half" idx="2"/>
          </p:nvPr>
        </p:nvSpPr>
        <p:spPr>
          <a:xfrm>
            <a:off x="3903785" y="6600975"/>
            <a:ext cx="2133600" cy="180000"/>
          </a:xfrm>
          <a:prstGeom prst="rect">
            <a:avLst/>
          </a:prstGeom>
        </p:spPr>
        <p:txBody>
          <a:bodyPr vert="horz" lIns="36000" tIns="36000" rIns="36000" bIns="36000" rtlCol="0" anchor="ctr"/>
          <a:lstStyle>
            <a:lvl1pPr algn="l">
              <a:defRPr sz="750">
                <a:solidFill>
                  <a:schemeClr val="bg2"/>
                </a:solidFill>
              </a:defRPr>
            </a:lvl1pPr>
          </a:lstStyle>
          <a:p>
            <a:fld id="{7C4F617C-02C9-A546-8BA1-44871C7A2EF5}" type="datetime3">
              <a:rPr lang="fr-FR" smtClean="0"/>
              <a:pPr/>
              <a:t>12.11.18</a:t>
            </a:fld>
            <a:endParaRPr lang="en-GB" dirty="0"/>
          </a:p>
        </p:txBody>
      </p:sp>
      <p:sp>
        <p:nvSpPr>
          <p:cNvPr id="18" name="Footer Placeholder 4"/>
          <p:cNvSpPr>
            <a:spLocks noGrp="1"/>
          </p:cNvSpPr>
          <p:nvPr>
            <p:ph type="ftr" sz="quarter" idx="3"/>
          </p:nvPr>
        </p:nvSpPr>
        <p:spPr>
          <a:xfrm>
            <a:off x="478823" y="6600975"/>
            <a:ext cx="3420000" cy="181440"/>
          </a:xfrm>
          <a:prstGeom prst="rect">
            <a:avLst/>
          </a:prstGeom>
        </p:spPr>
        <p:txBody>
          <a:bodyPr vert="horz" lIns="0" tIns="0" rIns="0" bIns="0" rtlCol="0" anchor="ctr" anchorCtr="0"/>
          <a:lstStyle>
            <a:lvl1pPr algn="l">
              <a:defRPr sz="750">
                <a:solidFill>
                  <a:schemeClr val="bg2"/>
                </a:solidFill>
              </a:defRPr>
            </a:lvl1pPr>
          </a:lstStyle>
          <a:p>
            <a:r>
              <a:rPr lang="fr-FR" b="1" smtClean="0"/>
              <a:t>Title</a:t>
            </a:r>
            <a:endParaRPr lang="en-GB" dirty="0"/>
          </a:p>
        </p:txBody>
      </p:sp>
      <p:sp>
        <p:nvSpPr>
          <p:cNvPr id="19" name="Slide Number Placeholder 5"/>
          <p:cNvSpPr>
            <a:spLocks noGrp="1"/>
          </p:cNvSpPr>
          <p:nvPr>
            <p:ph type="sldNum" sz="quarter" idx="4"/>
          </p:nvPr>
        </p:nvSpPr>
        <p:spPr>
          <a:xfrm>
            <a:off x="289960" y="6600975"/>
            <a:ext cx="252000" cy="180000"/>
          </a:xfrm>
          <a:prstGeom prst="rect">
            <a:avLst/>
          </a:prstGeom>
        </p:spPr>
        <p:txBody>
          <a:bodyPr vert="horz" lIns="0" tIns="0" rIns="0" bIns="0" rtlCol="0" anchor="ctr"/>
          <a:lstStyle>
            <a:lvl1pPr algn="l">
              <a:defRPr sz="750">
                <a:solidFill>
                  <a:schemeClr val="tx2"/>
                </a:solidFill>
              </a:defRPr>
            </a:lvl1pPr>
          </a:lstStyle>
          <a:p>
            <a:fld id="{7F23323A-7B94-4B7E-998A-4CEB69289686}" type="slidenum">
              <a:rPr lang="en-GB" smtClean="0"/>
              <a:pPr/>
              <a:t>‹#›</a:t>
            </a:fld>
            <a:endParaRPr lang="en-GB" dirty="0"/>
          </a:p>
        </p:txBody>
      </p:sp>
    </p:spTree>
    <p:extLst>
      <p:ext uri="{BB962C8B-B14F-4D97-AF65-F5344CB8AC3E}">
        <p14:creationId xmlns:p14="http://schemas.microsoft.com/office/powerpoint/2010/main" val="150002619"/>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Platshållare för rubrik 1"/>
          <p:cNvSpPr>
            <a:spLocks noGrp="1"/>
          </p:cNvSpPr>
          <p:nvPr>
            <p:ph type="title"/>
          </p:nvPr>
        </p:nvSpPr>
        <p:spPr>
          <a:xfrm>
            <a:off x="753422" y="439794"/>
            <a:ext cx="7578858" cy="484960"/>
          </a:xfrm>
          <a:prstGeom prst="rect">
            <a:avLst/>
          </a:prstGeom>
        </p:spPr>
        <p:txBody>
          <a:bodyPr vert="horz" lIns="0" tIns="0" rIns="0" bIns="0" rtlCol="0" anchor="b" anchorCtr="0">
            <a:normAutofit/>
          </a:bodyPr>
          <a:lstStyle/>
          <a:p>
            <a:r>
              <a:rPr lang="en-US" noProof="0" dirty="0" smtClean="0"/>
              <a:t>Click to add text</a:t>
            </a:r>
            <a:endParaRPr lang="en-US" noProof="0" dirty="0"/>
          </a:p>
        </p:txBody>
      </p:sp>
      <p:sp>
        <p:nvSpPr>
          <p:cNvPr id="12" name="Platshållare för text 2"/>
          <p:cNvSpPr>
            <a:spLocks noGrp="1"/>
          </p:cNvSpPr>
          <p:nvPr>
            <p:ph idx="1"/>
          </p:nvPr>
        </p:nvSpPr>
        <p:spPr>
          <a:xfrm>
            <a:off x="755650" y="1209073"/>
            <a:ext cx="7635875" cy="4657184"/>
          </a:xfrm>
          <a:prstGeom prst="rect">
            <a:avLst/>
          </a:prstGeom>
        </p:spPr>
        <p:txBody>
          <a:bodyPr vert="horz" lIns="0" tIns="0" rIns="0" bIns="0" rtlCol="0">
            <a:norm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a:p>
            <a:pPr lvl="5"/>
            <a:r>
              <a:rPr lang="en-US" noProof="0" dirty="0" smtClean="0"/>
              <a:t>Sixth level</a:t>
            </a:r>
          </a:p>
          <a:p>
            <a:pPr lvl="6"/>
            <a:r>
              <a:rPr lang="en-US" noProof="0" dirty="0" smtClean="0"/>
              <a:t>Seventh level</a:t>
            </a:r>
          </a:p>
          <a:p>
            <a:pPr lvl="7"/>
            <a:r>
              <a:rPr lang="en-US" noProof="0" dirty="0" err="1" smtClean="0"/>
              <a:t>Eigth</a:t>
            </a:r>
            <a:r>
              <a:rPr lang="en-US" noProof="0" dirty="0" smtClean="0"/>
              <a:t> level</a:t>
            </a:r>
          </a:p>
        </p:txBody>
      </p:sp>
      <p:sp>
        <p:nvSpPr>
          <p:cNvPr id="11" name="Date Placeholder 3"/>
          <p:cNvSpPr>
            <a:spLocks noGrp="1"/>
          </p:cNvSpPr>
          <p:nvPr>
            <p:ph type="dt" sz="half" idx="2"/>
          </p:nvPr>
        </p:nvSpPr>
        <p:spPr>
          <a:xfrm>
            <a:off x="3903785" y="6600975"/>
            <a:ext cx="2133600" cy="180000"/>
          </a:xfrm>
          <a:prstGeom prst="rect">
            <a:avLst/>
          </a:prstGeom>
        </p:spPr>
        <p:txBody>
          <a:bodyPr vert="horz" lIns="36000" tIns="36000" rIns="36000" bIns="36000" rtlCol="0" anchor="ctr"/>
          <a:lstStyle>
            <a:lvl1pPr algn="l">
              <a:defRPr sz="750">
                <a:solidFill>
                  <a:schemeClr val="bg2"/>
                </a:solidFill>
              </a:defRPr>
            </a:lvl1pPr>
          </a:lstStyle>
          <a:p>
            <a:fld id="{7C4F617C-02C9-A546-8BA1-44871C7A2EF5}" type="datetime3">
              <a:rPr lang="fr-FR" smtClean="0"/>
              <a:pPr/>
              <a:t>12.11.18</a:t>
            </a:fld>
            <a:endParaRPr lang="en-GB" dirty="0"/>
          </a:p>
        </p:txBody>
      </p:sp>
      <p:sp>
        <p:nvSpPr>
          <p:cNvPr id="13" name="Footer Placeholder 4"/>
          <p:cNvSpPr>
            <a:spLocks noGrp="1"/>
          </p:cNvSpPr>
          <p:nvPr>
            <p:ph type="ftr" sz="quarter" idx="3"/>
          </p:nvPr>
        </p:nvSpPr>
        <p:spPr>
          <a:xfrm>
            <a:off x="478823" y="6600975"/>
            <a:ext cx="3420000" cy="181440"/>
          </a:xfrm>
          <a:prstGeom prst="rect">
            <a:avLst/>
          </a:prstGeom>
        </p:spPr>
        <p:txBody>
          <a:bodyPr vert="horz" lIns="0" tIns="0" rIns="0" bIns="0" rtlCol="0" anchor="ctr" anchorCtr="0"/>
          <a:lstStyle>
            <a:lvl1pPr algn="l">
              <a:defRPr sz="750">
                <a:solidFill>
                  <a:schemeClr val="bg2"/>
                </a:solidFill>
              </a:defRPr>
            </a:lvl1pPr>
          </a:lstStyle>
          <a:p>
            <a:r>
              <a:rPr lang="fr-FR" b="1" smtClean="0"/>
              <a:t>Title</a:t>
            </a:r>
            <a:endParaRPr lang="en-GB" dirty="0"/>
          </a:p>
        </p:txBody>
      </p:sp>
      <p:sp>
        <p:nvSpPr>
          <p:cNvPr id="14" name="Slide Number Placeholder 5"/>
          <p:cNvSpPr>
            <a:spLocks noGrp="1"/>
          </p:cNvSpPr>
          <p:nvPr>
            <p:ph type="sldNum" sz="quarter" idx="4"/>
          </p:nvPr>
        </p:nvSpPr>
        <p:spPr>
          <a:xfrm>
            <a:off x="289960" y="6600975"/>
            <a:ext cx="252000" cy="180000"/>
          </a:xfrm>
          <a:prstGeom prst="rect">
            <a:avLst/>
          </a:prstGeom>
        </p:spPr>
        <p:txBody>
          <a:bodyPr vert="horz" lIns="0" tIns="0" rIns="0" bIns="0" rtlCol="0" anchor="ctr"/>
          <a:lstStyle>
            <a:lvl1pPr algn="l">
              <a:defRPr sz="750">
                <a:solidFill>
                  <a:schemeClr val="tx2"/>
                </a:solidFill>
              </a:defRPr>
            </a:lvl1pPr>
          </a:lstStyle>
          <a:p>
            <a:fld id="{7F23323A-7B94-4B7E-998A-4CEB69289686}" type="slidenum">
              <a:rPr lang="en-GB" smtClean="0"/>
              <a:pPr/>
              <a:t>‹#›</a:t>
            </a:fld>
            <a:endParaRPr lang="en-GB" dirty="0"/>
          </a:p>
        </p:txBody>
      </p:sp>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8" name="Text Placeholder 10"/>
          <p:cNvSpPr>
            <a:spLocks noGrp="1"/>
          </p:cNvSpPr>
          <p:nvPr>
            <p:ph type="body" sz="quarter" idx="13"/>
          </p:nvPr>
        </p:nvSpPr>
        <p:spPr>
          <a:xfrm>
            <a:off x="753424" y="1499515"/>
            <a:ext cx="3743995" cy="3627168"/>
          </a:xfrm>
          <a:prstGeom prst="rect">
            <a:avLst/>
          </a:prstGeom>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Text Placeholder 10"/>
          <p:cNvSpPr>
            <a:spLocks noGrp="1"/>
          </p:cNvSpPr>
          <p:nvPr>
            <p:ph type="body" sz="quarter" idx="14"/>
          </p:nvPr>
        </p:nvSpPr>
        <p:spPr>
          <a:xfrm>
            <a:off x="4587892" y="1499515"/>
            <a:ext cx="3744388" cy="3627168"/>
          </a:xfrm>
          <a:prstGeom prst="rect">
            <a:avLst/>
          </a:prstGeom>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Platshållare för rubrik 1"/>
          <p:cNvSpPr>
            <a:spLocks noGrp="1"/>
          </p:cNvSpPr>
          <p:nvPr>
            <p:ph type="title"/>
          </p:nvPr>
        </p:nvSpPr>
        <p:spPr>
          <a:xfrm>
            <a:off x="753422" y="439794"/>
            <a:ext cx="7578858" cy="484960"/>
          </a:xfrm>
          <a:prstGeom prst="rect">
            <a:avLst/>
          </a:prstGeom>
        </p:spPr>
        <p:txBody>
          <a:bodyPr vert="horz" lIns="0" tIns="0" rIns="0" bIns="0" rtlCol="0" anchor="b" anchorCtr="0">
            <a:normAutofit/>
          </a:bodyPr>
          <a:lstStyle>
            <a:lvl1pPr>
              <a:defRPr>
                <a:solidFill>
                  <a:schemeClr val="tx2"/>
                </a:solidFill>
              </a:defRPr>
            </a:lvl1pPr>
          </a:lstStyle>
          <a:p>
            <a:r>
              <a:rPr lang="en-US" noProof="0" dirty="0" smtClean="0"/>
              <a:t>Click to add text</a:t>
            </a:r>
            <a:endParaRPr lang="en-US" noProof="0" dirty="0"/>
          </a:p>
        </p:txBody>
      </p:sp>
      <p:sp>
        <p:nvSpPr>
          <p:cNvPr id="11" name="Date Placeholder 3"/>
          <p:cNvSpPr>
            <a:spLocks noGrp="1"/>
          </p:cNvSpPr>
          <p:nvPr>
            <p:ph type="dt" sz="half" idx="2"/>
          </p:nvPr>
        </p:nvSpPr>
        <p:spPr>
          <a:xfrm>
            <a:off x="3903785" y="6600975"/>
            <a:ext cx="2133600" cy="180000"/>
          </a:xfrm>
          <a:prstGeom prst="rect">
            <a:avLst/>
          </a:prstGeom>
        </p:spPr>
        <p:txBody>
          <a:bodyPr vert="horz" lIns="36000" tIns="36000" rIns="36000" bIns="36000" rtlCol="0" anchor="ctr"/>
          <a:lstStyle>
            <a:lvl1pPr algn="l">
              <a:defRPr sz="750">
                <a:solidFill>
                  <a:schemeClr val="bg2"/>
                </a:solidFill>
              </a:defRPr>
            </a:lvl1pPr>
          </a:lstStyle>
          <a:p>
            <a:fld id="{7C4F617C-02C9-A546-8BA1-44871C7A2EF5}" type="datetime3">
              <a:rPr lang="fr-FR" smtClean="0"/>
              <a:pPr/>
              <a:t>12.11.18</a:t>
            </a:fld>
            <a:endParaRPr lang="en-GB" dirty="0"/>
          </a:p>
        </p:txBody>
      </p:sp>
      <p:sp>
        <p:nvSpPr>
          <p:cNvPr id="12" name="Footer Placeholder 4"/>
          <p:cNvSpPr>
            <a:spLocks noGrp="1"/>
          </p:cNvSpPr>
          <p:nvPr>
            <p:ph type="ftr" sz="quarter" idx="3"/>
          </p:nvPr>
        </p:nvSpPr>
        <p:spPr>
          <a:xfrm>
            <a:off x="478823" y="6600975"/>
            <a:ext cx="3420000" cy="181440"/>
          </a:xfrm>
          <a:prstGeom prst="rect">
            <a:avLst/>
          </a:prstGeom>
        </p:spPr>
        <p:txBody>
          <a:bodyPr vert="horz" lIns="0" tIns="0" rIns="0" bIns="0" rtlCol="0" anchor="ctr" anchorCtr="0"/>
          <a:lstStyle>
            <a:lvl1pPr algn="l">
              <a:defRPr sz="750">
                <a:solidFill>
                  <a:schemeClr val="bg2"/>
                </a:solidFill>
              </a:defRPr>
            </a:lvl1pPr>
          </a:lstStyle>
          <a:p>
            <a:r>
              <a:rPr lang="fr-FR" b="1" smtClean="0"/>
              <a:t>Title</a:t>
            </a:r>
            <a:endParaRPr lang="en-GB" dirty="0"/>
          </a:p>
        </p:txBody>
      </p:sp>
      <p:sp>
        <p:nvSpPr>
          <p:cNvPr id="13" name="Slide Number Placeholder 5"/>
          <p:cNvSpPr>
            <a:spLocks noGrp="1"/>
          </p:cNvSpPr>
          <p:nvPr>
            <p:ph type="sldNum" sz="quarter" idx="4"/>
          </p:nvPr>
        </p:nvSpPr>
        <p:spPr>
          <a:xfrm>
            <a:off x="289960" y="6600975"/>
            <a:ext cx="252000" cy="180000"/>
          </a:xfrm>
          <a:prstGeom prst="rect">
            <a:avLst/>
          </a:prstGeom>
        </p:spPr>
        <p:txBody>
          <a:bodyPr vert="horz" lIns="0" tIns="0" rIns="0" bIns="0" rtlCol="0" anchor="ctr"/>
          <a:lstStyle>
            <a:lvl1pPr algn="l">
              <a:defRPr sz="750">
                <a:solidFill>
                  <a:schemeClr val="tx2"/>
                </a:solidFill>
              </a:defRPr>
            </a:lvl1pPr>
          </a:lstStyle>
          <a:p>
            <a:fld id="{7F23323A-7B94-4B7E-998A-4CEB69289686}" type="slidenum">
              <a:rPr lang="en-GB" smtClean="0"/>
              <a:pPr/>
              <a:t>‹#›</a:t>
            </a:fld>
            <a:endParaRPr lang="en-GB" dirty="0"/>
          </a:p>
        </p:txBody>
      </p:sp>
    </p:spTree>
    <p:extLst>
      <p:ext uri="{BB962C8B-B14F-4D97-AF65-F5344CB8AC3E}">
        <p14:creationId xmlns:p14="http://schemas.microsoft.com/office/powerpoint/2010/main" val="1623394317"/>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
    <p:spTree>
      <p:nvGrpSpPr>
        <p:cNvPr id="1" name=""/>
        <p:cNvGrpSpPr/>
        <p:nvPr/>
      </p:nvGrpSpPr>
      <p:grpSpPr>
        <a:xfrm>
          <a:off x="0" y="0"/>
          <a:ext cx="0" cy="0"/>
          <a:chOff x="0" y="0"/>
          <a:chExt cx="0" cy="0"/>
        </a:xfrm>
      </p:grpSpPr>
      <p:sp>
        <p:nvSpPr>
          <p:cNvPr id="6" name="Platshållare för rubrik 1"/>
          <p:cNvSpPr>
            <a:spLocks noGrp="1"/>
          </p:cNvSpPr>
          <p:nvPr>
            <p:ph type="title"/>
          </p:nvPr>
        </p:nvSpPr>
        <p:spPr>
          <a:xfrm>
            <a:off x="753422" y="439794"/>
            <a:ext cx="7578858" cy="484960"/>
          </a:xfrm>
          <a:prstGeom prst="rect">
            <a:avLst/>
          </a:prstGeom>
        </p:spPr>
        <p:txBody>
          <a:bodyPr vert="horz" lIns="0" tIns="0" rIns="0" bIns="0" rtlCol="0" anchor="b" anchorCtr="0">
            <a:normAutofit/>
          </a:bodyPr>
          <a:lstStyle>
            <a:lvl1pPr>
              <a:defRPr>
                <a:solidFill>
                  <a:schemeClr val="tx2"/>
                </a:solidFill>
              </a:defRPr>
            </a:lvl1pPr>
          </a:lstStyle>
          <a:p>
            <a:r>
              <a:rPr lang="en-US" noProof="0" dirty="0" smtClean="0"/>
              <a:t>Click to add text</a:t>
            </a:r>
            <a:endParaRPr lang="en-US" noProof="0" dirty="0"/>
          </a:p>
        </p:txBody>
      </p:sp>
      <p:sp>
        <p:nvSpPr>
          <p:cNvPr id="7" name="Date Placeholder 3"/>
          <p:cNvSpPr>
            <a:spLocks noGrp="1"/>
          </p:cNvSpPr>
          <p:nvPr>
            <p:ph type="dt" sz="half" idx="2"/>
          </p:nvPr>
        </p:nvSpPr>
        <p:spPr>
          <a:xfrm>
            <a:off x="3903785" y="6600975"/>
            <a:ext cx="2133600" cy="180000"/>
          </a:xfrm>
          <a:prstGeom prst="rect">
            <a:avLst/>
          </a:prstGeom>
        </p:spPr>
        <p:txBody>
          <a:bodyPr vert="horz" lIns="36000" tIns="36000" rIns="36000" bIns="36000" rtlCol="0" anchor="ctr"/>
          <a:lstStyle>
            <a:lvl1pPr algn="l">
              <a:defRPr sz="750">
                <a:solidFill>
                  <a:schemeClr val="bg2"/>
                </a:solidFill>
              </a:defRPr>
            </a:lvl1pPr>
          </a:lstStyle>
          <a:p>
            <a:fld id="{7C4F617C-02C9-A546-8BA1-44871C7A2EF5}" type="datetime3">
              <a:rPr lang="fr-FR" smtClean="0"/>
              <a:pPr/>
              <a:t>12.11.18</a:t>
            </a:fld>
            <a:endParaRPr lang="en-GB" dirty="0"/>
          </a:p>
        </p:txBody>
      </p:sp>
      <p:sp>
        <p:nvSpPr>
          <p:cNvPr id="8" name="Footer Placeholder 4"/>
          <p:cNvSpPr>
            <a:spLocks noGrp="1"/>
          </p:cNvSpPr>
          <p:nvPr>
            <p:ph type="ftr" sz="quarter" idx="3"/>
          </p:nvPr>
        </p:nvSpPr>
        <p:spPr>
          <a:xfrm>
            <a:off x="478823" y="6600975"/>
            <a:ext cx="3420000" cy="181440"/>
          </a:xfrm>
          <a:prstGeom prst="rect">
            <a:avLst/>
          </a:prstGeom>
        </p:spPr>
        <p:txBody>
          <a:bodyPr vert="horz" lIns="0" tIns="0" rIns="0" bIns="0" rtlCol="0" anchor="ctr" anchorCtr="0"/>
          <a:lstStyle>
            <a:lvl1pPr algn="l">
              <a:defRPr sz="750">
                <a:solidFill>
                  <a:schemeClr val="bg2"/>
                </a:solidFill>
              </a:defRPr>
            </a:lvl1pPr>
          </a:lstStyle>
          <a:p>
            <a:r>
              <a:rPr lang="fr-FR" b="1" smtClean="0"/>
              <a:t>Title</a:t>
            </a:r>
            <a:endParaRPr lang="en-GB" dirty="0"/>
          </a:p>
        </p:txBody>
      </p:sp>
      <p:sp>
        <p:nvSpPr>
          <p:cNvPr id="12" name="Slide Number Placeholder 5"/>
          <p:cNvSpPr>
            <a:spLocks noGrp="1"/>
          </p:cNvSpPr>
          <p:nvPr>
            <p:ph type="sldNum" sz="quarter" idx="4"/>
          </p:nvPr>
        </p:nvSpPr>
        <p:spPr>
          <a:xfrm>
            <a:off x="289960" y="6600975"/>
            <a:ext cx="252000" cy="180000"/>
          </a:xfrm>
          <a:prstGeom prst="rect">
            <a:avLst/>
          </a:prstGeom>
        </p:spPr>
        <p:txBody>
          <a:bodyPr vert="horz" lIns="0" tIns="0" rIns="0" bIns="0" rtlCol="0" anchor="ctr"/>
          <a:lstStyle>
            <a:lvl1pPr algn="l">
              <a:defRPr sz="750">
                <a:solidFill>
                  <a:schemeClr val="tx2"/>
                </a:solidFill>
              </a:defRPr>
            </a:lvl1pPr>
          </a:lstStyle>
          <a:p>
            <a:fld id="{7F23323A-7B94-4B7E-998A-4CEB69289686}" type="slidenum">
              <a:rPr lang="en-GB" smtClean="0"/>
              <a:pPr/>
              <a:t>‹#›</a:t>
            </a:fld>
            <a:endParaRPr lang="en-GB" dirty="0"/>
          </a:p>
        </p:txBody>
      </p:sp>
    </p:spTree>
    <p:extLst>
      <p:ext uri="{BB962C8B-B14F-4D97-AF65-F5344CB8AC3E}">
        <p14:creationId xmlns:p14="http://schemas.microsoft.com/office/powerpoint/2010/main" val="4077735865"/>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pPr>
              <a:defRPr/>
            </a:pPr>
            <a:r>
              <a:rPr lang="en-IN" altLang="fr-FR"/>
              <a:t>Python</a:t>
            </a:r>
          </a:p>
        </p:txBody>
      </p:sp>
      <p:sp>
        <p:nvSpPr>
          <p:cNvPr id="3" name="Rectangle 4"/>
          <p:cNvSpPr>
            <a:spLocks noGrp="1" noChangeArrowheads="1"/>
          </p:cNvSpPr>
          <p:nvPr>
            <p:ph type="ftr" idx="11"/>
          </p:nvPr>
        </p:nvSpPr>
        <p:spPr>
          <a:ln/>
        </p:spPr>
        <p:txBody>
          <a:bodyPr/>
          <a:lstStyle>
            <a:lvl1pPr>
              <a:defRPr/>
            </a:lvl1pPr>
          </a:lstStyle>
          <a:p>
            <a:pPr>
              <a:defRPr/>
            </a:pPr>
            <a:r>
              <a:rPr lang="en-IN" altLang="fr-FR"/>
              <a:t>Horizon</a:t>
            </a:r>
          </a:p>
        </p:txBody>
      </p:sp>
      <p:sp>
        <p:nvSpPr>
          <p:cNvPr id="4" name="Rectangle 5"/>
          <p:cNvSpPr>
            <a:spLocks noGrp="1" noChangeArrowheads="1"/>
          </p:cNvSpPr>
          <p:nvPr>
            <p:ph type="sldNum" idx="12"/>
          </p:nvPr>
        </p:nvSpPr>
        <p:spPr>
          <a:ln/>
        </p:spPr>
        <p:txBody>
          <a:bodyPr/>
          <a:lstStyle>
            <a:lvl1pPr>
              <a:defRPr/>
            </a:lvl1pPr>
          </a:lstStyle>
          <a:p>
            <a:pPr>
              <a:defRPr/>
            </a:pPr>
            <a:fld id="{365A1EEB-A852-49AC-920C-59D35052A907}" type="slidenum">
              <a:rPr lang="en-IN" altLang="fr-FR"/>
              <a:pPr>
                <a:defRPr/>
              </a:pPr>
              <a:t>‹#›</a:t>
            </a:fld>
            <a:endParaRPr lang="en-IN" altLang="fr-FR"/>
          </a:p>
        </p:txBody>
      </p:sp>
    </p:spTree>
    <p:extLst>
      <p:ext uri="{BB962C8B-B14F-4D97-AF65-F5344CB8AC3E}">
        <p14:creationId xmlns:p14="http://schemas.microsoft.com/office/powerpoint/2010/main" val="837610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 name="Picture 16" descr="Gemalto-nostrap.png"/>
          <p:cNvPicPr>
            <a:picLocks noChangeAspect="1"/>
          </p:cNvPicPr>
          <p:nvPr userDrawn="1"/>
        </p:nvPicPr>
        <p:blipFill>
          <a:blip r:embed="rId9" cstate="email">
            <a:extLst>
              <a:ext uri="{28A0092B-C50C-407E-A947-70E740481C1C}">
                <a14:useLocalDpi xmlns:a14="http://schemas.microsoft.com/office/drawing/2010/main"/>
              </a:ext>
            </a:extLst>
          </a:blip>
          <a:stretch>
            <a:fillRect/>
          </a:stretch>
        </p:blipFill>
        <p:spPr>
          <a:xfrm>
            <a:off x="8101704" y="6551187"/>
            <a:ext cx="756000" cy="279176"/>
          </a:xfrm>
          <a:prstGeom prst="rect">
            <a:avLst/>
          </a:prstGeom>
        </p:spPr>
      </p:pic>
      <p:sp>
        <p:nvSpPr>
          <p:cNvPr id="8" name="Platshållare för rubrik 1"/>
          <p:cNvSpPr>
            <a:spLocks noGrp="1"/>
          </p:cNvSpPr>
          <p:nvPr>
            <p:ph type="title"/>
          </p:nvPr>
        </p:nvSpPr>
        <p:spPr>
          <a:xfrm>
            <a:off x="753422" y="439794"/>
            <a:ext cx="7578858" cy="484960"/>
          </a:xfrm>
          <a:prstGeom prst="rect">
            <a:avLst/>
          </a:prstGeom>
        </p:spPr>
        <p:txBody>
          <a:bodyPr vert="horz" lIns="0" tIns="0" rIns="0" bIns="0" rtlCol="0" anchor="b" anchorCtr="0">
            <a:normAutofit/>
          </a:bodyPr>
          <a:lstStyle/>
          <a:p>
            <a:r>
              <a:rPr lang="en-US" noProof="0" dirty="0" smtClean="0"/>
              <a:t>Click to add text</a:t>
            </a:r>
            <a:endParaRPr lang="en-US" noProof="0" dirty="0"/>
          </a:p>
        </p:txBody>
      </p:sp>
      <p:sp>
        <p:nvSpPr>
          <p:cNvPr id="10" name="Platshållare för text 2"/>
          <p:cNvSpPr>
            <a:spLocks noGrp="1"/>
          </p:cNvSpPr>
          <p:nvPr>
            <p:ph type="body" idx="1"/>
          </p:nvPr>
        </p:nvSpPr>
        <p:spPr>
          <a:xfrm>
            <a:off x="755650" y="1209073"/>
            <a:ext cx="7635875" cy="4657184"/>
          </a:xfrm>
          <a:prstGeom prst="rect">
            <a:avLst/>
          </a:prstGeom>
        </p:spPr>
        <p:txBody>
          <a:bodyPr vert="horz" lIns="0" tIns="0" rIns="0" bIns="0" rtlCol="0">
            <a:norm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a:p>
            <a:pPr lvl="5"/>
            <a:r>
              <a:rPr lang="en-US" noProof="0" dirty="0" smtClean="0"/>
              <a:t>Sixth level</a:t>
            </a:r>
          </a:p>
          <a:p>
            <a:pPr lvl="6"/>
            <a:r>
              <a:rPr lang="en-US" noProof="0" dirty="0" smtClean="0"/>
              <a:t>Seventh level</a:t>
            </a:r>
          </a:p>
          <a:p>
            <a:pPr lvl="7"/>
            <a:r>
              <a:rPr lang="en-US" noProof="0" dirty="0" err="1" smtClean="0"/>
              <a:t>Eigth</a:t>
            </a:r>
            <a:r>
              <a:rPr lang="en-US" noProof="0" dirty="0" smtClean="0"/>
              <a:t> level</a:t>
            </a:r>
          </a:p>
        </p:txBody>
      </p:sp>
      <p:sp>
        <p:nvSpPr>
          <p:cNvPr id="13" name="Date Placeholder 3"/>
          <p:cNvSpPr>
            <a:spLocks noGrp="1"/>
          </p:cNvSpPr>
          <p:nvPr>
            <p:ph type="dt" sz="half" idx="2"/>
          </p:nvPr>
        </p:nvSpPr>
        <p:spPr>
          <a:xfrm>
            <a:off x="3903785" y="6600975"/>
            <a:ext cx="2133600" cy="180000"/>
          </a:xfrm>
          <a:prstGeom prst="rect">
            <a:avLst/>
          </a:prstGeom>
        </p:spPr>
        <p:txBody>
          <a:bodyPr vert="horz" lIns="36000" tIns="36000" rIns="36000" bIns="36000" rtlCol="0" anchor="ctr"/>
          <a:lstStyle>
            <a:lvl1pPr algn="l">
              <a:defRPr sz="750">
                <a:solidFill>
                  <a:schemeClr val="bg2"/>
                </a:solidFill>
              </a:defRPr>
            </a:lvl1pPr>
          </a:lstStyle>
          <a:p>
            <a:fld id="{7C4F617C-02C9-A546-8BA1-44871C7A2EF5}" type="datetime3">
              <a:rPr lang="fr-FR" smtClean="0"/>
              <a:pPr/>
              <a:t>12.11.18</a:t>
            </a:fld>
            <a:endParaRPr lang="en-GB" dirty="0"/>
          </a:p>
        </p:txBody>
      </p:sp>
      <p:sp>
        <p:nvSpPr>
          <p:cNvPr id="15" name="Footer Placeholder 4"/>
          <p:cNvSpPr>
            <a:spLocks noGrp="1"/>
          </p:cNvSpPr>
          <p:nvPr>
            <p:ph type="ftr" sz="quarter" idx="3"/>
          </p:nvPr>
        </p:nvSpPr>
        <p:spPr>
          <a:xfrm>
            <a:off x="478823" y="6600975"/>
            <a:ext cx="3420000" cy="181440"/>
          </a:xfrm>
          <a:prstGeom prst="rect">
            <a:avLst/>
          </a:prstGeom>
        </p:spPr>
        <p:txBody>
          <a:bodyPr vert="horz" lIns="0" tIns="0" rIns="0" bIns="0" rtlCol="0" anchor="ctr" anchorCtr="0"/>
          <a:lstStyle>
            <a:lvl1pPr algn="l">
              <a:defRPr sz="750">
                <a:solidFill>
                  <a:schemeClr val="bg2"/>
                </a:solidFill>
              </a:defRPr>
            </a:lvl1pPr>
          </a:lstStyle>
          <a:p>
            <a:r>
              <a:rPr lang="fr-FR" b="1" smtClean="0"/>
              <a:t>Title</a:t>
            </a:r>
            <a:endParaRPr lang="en-GB" dirty="0"/>
          </a:p>
        </p:txBody>
      </p:sp>
      <p:sp>
        <p:nvSpPr>
          <p:cNvPr id="16" name="Slide Number Placeholder 5"/>
          <p:cNvSpPr>
            <a:spLocks noGrp="1"/>
          </p:cNvSpPr>
          <p:nvPr>
            <p:ph type="sldNum" sz="quarter" idx="4"/>
          </p:nvPr>
        </p:nvSpPr>
        <p:spPr>
          <a:xfrm>
            <a:off x="289960" y="6600975"/>
            <a:ext cx="252000" cy="180000"/>
          </a:xfrm>
          <a:prstGeom prst="rect">
            <a:avLst/>
          </a:prstGeom>
        </p:spPr>
        <p:txBody>
          <a:bodyPr vert="horz" lIns="0" tIns="0" rIns="0" bIns="0" rtlCol="0" anchor="ctr"/>
          <a:lstStyle>
            <a:lvl1pPr algn="l">
              <a:defRPr sz="750">
                <a:solidFill>
                  <a:schemeClr val="tx2"/>
                </a:solidFill>
              </a:defRPr>
            </a:lvl1pPr>
          </a:lstStyle>
          <a:p>
            <a:fld id="{7F23323A-7B94-4B7E-998A-4CEB69289686}" type="slidenum">
              <a:rPr lang="en-GB" smtClean="0"/>
              <a:pPr/>
              <a:t>‹#›</a:t>
            </a:fld>
            <a:endParaRPr lang="en-GB" dirty="0"/>
          </a:p>
        </p:txBody>
      </p:sp>
    </p:spTree>
  </p:cSld>
  <p:clrMap bg1="lt1" tx1="dk1" bg2="lt2" tx2="dk2" accent1="accent1" accent2="accent2" accent3="accent3" accent4="accent4" accent5="accent5" accent6="accent6" hlink="hlink" folHlink="folHlink"/>
  <p:sldLayoutIdLst>
    <p:sldLayoutId id="2147483649" r:id="rId1"/>
    <p:sldLayoutId id="2147483686" r:id="rId2"/>
    <p:sldLayoutId id="2147483666" r:id="rId3"/>
    <p:sldLayoutId id="2147483650" r:id="rId4"/>
    <p:sldLayoutId id="2147483664" r:id="rId5"/>
    <p:sldLayoutId id="2147483663" r:id="rId6"/>
    <p:sldLayoutId id="2147483687" r:id="rId7"/>
  </p:sldLayoutIdLst>
  <p:transition>
    <p:fade/>
  </p:transition>
  <p:timing>
    <p:tnLst>
      <p:par>
        <p:cTn id="1" dur="indefinite" restart="never" nodeType="tmRoot"/>
      </p:par>
    </p:tnLst>
  </p:timing>
  <p:hf hdr="0"/>
  <p:txStyles>
    <p:titleStyle>
      <a:lvl1pPr algn="l" defTabSz="914400" rtl="0" eaLnBrk="1" latinLnBrk="0" hangingPunct="1">
        <a:lnSpc>
          <a:spcPct val="100000"/>
        </a:lnSpc>
        <a:spcBef>
          <a:spcPct val="0"/>
        </a:spcBef>
        <a:buNone/>
        <a:defRPr sz="2800" kern="2400" spc="-20" baseline="0">
          <a:solidFill>
            <a:schemeClr val="tx2"/>
          </a:solidFill>
          <a:latin typeface="+mj-lt"/>
          <a:ea typeface="+mj-ea"/>
          <a:cs typeface="+mj-cs"/>
        </a:defRPr>
      </a:lvl1pPr>
    </p:titleStyle>
    <p:bodyStyle>
      <a:lvl1pPr marL="269875" indent="-269875" algn="l" defTabSz="914400" rtl="0" eaLnBrk="1" latinLnBrk="0" hangingPunct="1">
        <a:spcBef>
          <a:spcPts val="0"/>
        </a:spcBef>
        <a:spcAft>
          <a:spcPts val="0"/>
        </a:spcAft>
        <a:buClr>
          <a:schemeClr val="tx2"/>
        </a:buClr>
        <a:buSzPct val="100000"/>
        <a:buFontTx/>
        <a:buBlip>
          <a:blip r:embed="rId10"/>
        </a:buBlip>
        <a:defRPr sz="2000" kern="1200">
          <a:solidFill>
            <a:schemeClr val="tx1"/>
          </a:solidFill>
          <a:latin typeface="+mn-lt"/>
          <a:ea typeface="+mn-ea"/>
          <a:cs typeface="+mn-cs"/>
        </a:defRPr>
      </a:lvl1pPr>
      <a:lvl2pPr marL="446088" indent="-260350" algn="l" defTabSz="914400" rtl="0" eaLnBrk="1" latinLnBrk="0" hangingPunct="1">
        <a:spcBef>
          <a:spcPts val="0"/>
        </a:spcBef>
        <a:spcAft>
          <a:spcPts val="0"/>
        </a:spcAft>
        <a:buClr>
          <a:schemeClr val="tx2"/>
        </a:buClr>
        <a:buSzPct val="100000"/>
        <a:buFontTx/>
        <a:buBlip>
          <a:blip r:embed="rId10"/>
        </a:buBlip>
        <a:defRPr sz="1800" kern="1200">
          <a:solidFill>
            <a:schemeClr val="tx1"/>
          </a:solidFill>
          <a:latin typeface="+mn-lt"/>
          <a:ea typeface="+mn-ea"/>
          <a:cs typeface="+mn-cs"/>
        </a:defRPr>
      </a:lvl2pPr>
      <a:lvl3pPr marL="544513" indent="-196850" algn="l" defTabSz="914400" rtl="0" eaLnBrk="1" latinLnBrk="0" hangingPunct="1">
        <a:spcBef>
          <a:spcPts val="0"/>
        </a:spcBef>
        <a:spcAft>
          <a:spcPts val="0"/>
        </a:spcAft>
        <a:buClr>
          <a:schemeClr val="tx2"/>
        </a:buClr>
        <a:buSzPct val="100000"/>
        <a:buFontTx/>
        <a:buBlip>
          <a:blip r:embed="rId10"/>
        </a:buBlip>
        <a:defRPr sz="1600" kern="1200">
          <a:solidFill>
            <a:schemeClr val="tx1"/>
          </a:solidFill>
          <a:latin typeface="+mn-lt"/>
          <a:ea typeface="+mn-ea"/>
          <a:cs typeface="+mn-cs"/>
        </a:defRPr>
      </a:lvl3pPr>
      <a:lvl4pPr marL="708025" indent="-163513" algn="l" defTabSz="914400" rtl="0" eaLnBrk="1" latinLnBrk="0" hangingPunct="1">
        <a:spcBef>
          <a:spcPts val="0"/>
        </a:spcBef>
        <a:spcAft>
          <a:spcPts val="0"/>
        </a:spcAft>
        <a:buClr>
          <a:schemeClr val="tx2"/>
        </a:buClr>
        <a:buSzPct val="100000"/>
        <a:buFontTx/>
        <a:buBlip>
          <a:blip r:embed="rId10"/>
        </a:buBlip>
        <a:defRPr sz="1400" kern="1200">
          <a:solidFill>
            <a:schemeClr val="tx1"/>
          </a:solidFill>
          <a:latin typeface="+mn-lt"/>
          <a:ea typeface="+mn-ea"/>
          <a:cs typeface="+mn-cs"/>
        </a:defRPr>
      </a:lvl4pPr>
      <a:lvl5pPr marL="892175" indent="-176213" algn="l" defTabSz="914400" rtl="0" eaLnBrk="1" latinLnBrk="0" hangingPunct="1">
        <a:spcBef>
          <a:spcPts val="0"/>
        </a:spcBef>
        <a:spcAft>
          <a:spcPts val="0"/>
        </a:spcAft>
        <a:buClr>
          <a:schemeClr val="tx2"/>
        </a:buClr>
        <a:buSzPct val="100000"/>
        <a:buFontTx/>
        <a:buBlip>
          <a:blip r:embed="rId10"/>
        </a:buBlip>
        <a:defRPr sz="1200" kern="1200">
          <a:solidFill>
            <a:schemeClr val="tx1"/>
          </a:solidFill>
          <a:latin typeface="+mn-lt"/>
          <a:ea typeface="+mn-ea"/>
          <a:cs typeface="+mn-cs"/>
        </a:defRPr>
      </a:lvl5pPr>
      <a:lvl6pPr marL="1081088" indent="-188913" algn="l" defTabSz="914400" rtl="0" eaLnBrk="1" latinLnBrk="0" hangingPunct="1">
        <a:spcBef>
          <a:spcPts val="0"/>
        </a:spcBef>
        <a:spcAft>
          <a:spcPts val="0"/>
        </a:spcAft>
        <a:buClr>
          <a:schemeClr val="tx2"/>
        </a:buClr>
        <a:buSzPct val="100000"/>
        <a:buFontTx/>
        <a:buBlip>
          <a:blip r:embed="rId10"/>
        </a:buBlip>
        <a:defRPr sz="1200" kern="1200">
          <a:solidFill>
            <a:schemeClr val="tx1"/>
          </a:solidFill>
          <a:latin typeface="+mn-lt"/>
          <a:ea typeface="+mn-ea"/>
          <a:cs typeface="+mn-cs"/>
        </a:defRPr>
      </a:lvl6pPr>
      <a:lvl7pPr marL="1255713" indent="-174625" algn="l" defTabSz="914400" rtl="0" eaLnBrk="1" latinLnBrk="0" hangingPunct="1">
        <a:spcBef>
          <a:spcPts val="0"/>
        </a:spcBef>
        <a:spcAft>
          <a:spcPts val="0"/>
        </a:spcAft>
        <a:buClr>
          <a:schemeClr val="tx2"/>
        </a:buClr>
        <a:buSzPct val="100000"/>
        <a:buFontTx/>
        <a:buBlip>
          <a:blip r:embed="rId10"/>
        </a:buBlip>
        <a:defRPr sz="1200" kern="1200">
          <a:solidFill>
            <a:schemeClr val="tx1"/>
          </a:solidFill>
          <a:latin typeface="+mn-lt"/>
          <a:ea typeface="+mn-ea"/>
          <a:cs typeface="+mn-cs"/>
        </a:defRPr>
      </a:lvl7pPr>
      <a:lvl8pPr marL="1431925" indent="-176213" algn="l" defTabSz="914400" rtl="0" eaLnBrk="1" latinLnBrk="0" hangingPunct="1">
        <a:spcBef>
          <a:spcPts val="0"/>
        </a:spcBef>
        <a:spcAft>
          <a:spcPts val="0"/>
        </a:spcAft>
        <a:buClr>
          <a:schemeClr val="tx2"/>
        </a:buClr>
        <a:buSzPct val="100000"/>
        <a:buFontTx/>
        <a:buBlip>
          <a:blip r:embed="rId10"/>
        </a:buBlip>
        <a:defRPr sz="12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hyperlink" Target="http://www.py4inf.com/code/mbox.txt" TargetMode="Externa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s://pip.pypa.io/en/stable/installing/"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t>Agenda</a:t>
            </a:r>
            <a:endParaRPr lang="fr-FR" dirty="0"/>
          </a:p>
        </p:txBody>
      </p:sp>
      <p:sp>
        <p:nvSpPr>
          <p:cNvPr id="6" name="Content Placeholder 5"/>
          <p:cNvSpPr>
            <a:spLocks noGrp="1"/>
          </p:cNvSpPr>
          <p:nvPr>
            <p:ph idx="1"/>
          </p:nvPr>
        </p:nvSpPr>
        <p:spPr/>
        <p:txBody>
          <a:bodyPr>
            <a:normAutofit/>
          </a:bodyPr>
          <a:lstStyle/>
          <a:p>
            <a:r>
              <a:rPr lang="en-IN" dirty="0" smtClean="0"/>
              <a:t>Lambda </a:t>
            </a:r>
            <a:r>
              <a:rPr lang="en-IN" dirty="0"/>
              <a:t>Expression</a:t>
            </a:r>
          </a:p>
          <a:p>
            <a:r>
              <a:rPr lang="en-IN" dirty="0" smtClean="0"/>
              <a:t>Map </a:t>
            </a:r>
            <a:r>
              <a:rPr lang="en-IN"/>
              <a:t>and </a:t>
            </a:r>
            <a:r>
              <a:rPr lang="en-IN" smtClean="0"/>
              <a:t>Filter function </a:t>
            </a:r>
            <a:endParaRPr lang="en-IN" dirty="0"/>
          </a:p>
          <a:p>
            <a:r>
              <a:rPr lang="en-IN" dirty="0" smtClean="0"/>
              <a:t>Nested Statement and Scope</a:t>
            </a:r>
          </a:p>
          <a:p>
            <a:r>
              <a:rPr lang="en-IN" dirty="0" smtClean="0"/>
              <a:t>Input/output</a:t>
            </a:r>
          </a:p>
          <a:p>
            <a:r>
              <a:rPr lang="en-IN" dirty="0" smtClean="0"/>
              <a:t>File </a:t>
            </a:r>
            <a:r>
              <a:rPr lang="en-IN" dirty="0"/>
              <a:t>handling</a:t>
            </a:r>
          </a:p>
          <a:p>
            <a:r>
              <a:rPr lang="en-IN" dirty="0" smtClean="0"/>
              <a:t>PIP and its setup</a:t>
            </a:r>
            <a:endParaRPr lang="en-IN" dirty="0"/>
          </a:p>
          <a:p>
            <a:r>
              <a:rPr lang="en-IN" dirty="0" smtClean="0"/>
              <a:t>Modules</a:t>
            </a:r>
            <a:r>
              <a:rPr lang="en-IN" dirty="0"/>
              <a:t>, how to install additional modules</a:t>
            </a:r>
          </a:p>
          <a:p>
            <a:r>
              <a:rPr lang="en-IN" dirty="0" smtClean="0"/>
              <a:t>Writing </a:t>
            </a:r>
            <a:r>
              <a:rPr lang="en-IN" dirty="0"/>
              <a:t>your own </a:t>
            </a:r>
            <a:r>
              <a:rPr lang="en-IN" dirty="0" smtClean="0"/>
              <a:t>module</a:t>
            </a:r>
            <a:endParaRPr lang="en-IN" dirty="0"/>
          </a:p>
          <a:p>
            <a:r>
              <a:rPr lang="en-IN" dirty="0" smtClean="0"/>
              <a:t>Exception </a:t>
            </a:r>
            <a:r>
              <a:rPr lang="en-IN" dirty="0"/>
              <a:t>handling</a:t>
            </a:r>
          </a:p>
          <a:p>
            <a:r>
              <a:rPr lang="en-IN" dirty="0" smtClean="0"/>
              <a:t>Milestone </a:t>
            </a:r>
            <a:r>
              <a:rPr lang="en-IN" dirty="0"/>
              <a:t>project </a:t>
            </a:r>
          </a:p>
        </p:txBody>
      </p:sp>
    </p:spTree>
    <p:extLst>
      <p:ext uri="{BB962C8B-B14F-4D97-AF65-F5344CB8AC3E}">
        <p14:creationId xmlns:p14="http://schemas.microsoft.com/office/powerpoint/2010/main" val="3450078655"/>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Access Modes </a:t>
            </a:r>
            <a:r>
              <a:rPr lang="en-IN" dirty="0" err="1" smtClean="0"/>
              <a:t>contd</a:t>
            </a:r>
            <a:r>
              <a:rPr lang="en-IN" dirty="0" smtClean="0"/>
              <a:t>…</a:t>
            </a:r>
            <a:endParaRPr lang="fr-FR"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667771711"/>
              </p:ext>
            </p:extLst>
          </p:nvPr>
        </p:nvGraphicFramePr>
        <p:xfrm>
          <a:off x="755650" y="1209675"/>
          <a:ext cx="7254142" cy="5400040"/>
        </p:xfrm>
        <a:graphic>
          <a:graphicData uri="http://schemas.openxmlformats.org/drawingml/2006/table">
            <a:tbl>
              <a:tblPr firstRow="1" bandRow="1">
                <a:tableStyleId>{5C22544A-7EE6-4342-B048-85BDC9FD1C3A}</a:tableStyleId>
              </a:tblPr>
              <a:tblGrid>
                <a:gridCol w="1312376"/>
                <a:gridCol w="5941766"/>
              </a:tblGrid>
              <a:tr h="370840">
                <a:tc>
                  <a:txBody>
                    <a:bodyPr/>
                    <a:lstStyle/>
                    <a:p>
                      <a:r>
                        <a:rPr lang="en-IN" dirty="0" smtClean="0"/>
                        <a:t>Mode</a:t>
                      </a:r>
                      <a:endParaRPr lang="fr-FR" dirty="0"/>
                    </a:p>
                  </a:txBody>
                  <a:tcPr/>
                </a:tc>
                <a:tc>
                  <a:txBody>
                    <a:bodyPr/>
                    <a:lstStyle/>
                    <a:p>
                      <a:r>
                        <a:rPr lang="en-IN" dirty="0" smtClean="0"/>
                        <a:t>Description</a:t>
                      </a:r>
                      <a:endParaRPr lang="fr-FR" dirty="0"/>
                    </a:p>
                  </a:txBody>
                  <a:tcPr/>
                </a:tc>
              </a:tr>
              <a:tr h="370840">
                <a:tc>
                  <a:txBody>
                    <a:bodyPr/>
                    <a:lstStyle/>
                    <a:p>
                      <a:r>
                        <a:rPr lang="en-IN" dirty="0" smtClean="0"/>
                        <a:t>a</a:t>
                      </a:r>
                      <a:endParaRPr lang="fr-FR" dirty="0"/>
                    </a:p>
                  </a:txBody>
                  <a:tcPr/>
                </a:tc>
                <a:tc>
                  <a:txBody>
                    <a:bodyPr/>
                    <a:lstStyle/>
                    <a:p>
                      <a:r>
                        <a:rPr lang="en-IN" dirty="0" smtClean="0"/>
                        <a:t>Opens a file for appending. The file pointer is at the end of the file if the file exists. That is, the file is in the append mode. If the file does not exist, it creates a new file for writing.</a:t>
                      </a:r>
                      <a:endParaRPr lang="fr-FR" dirty="0"/>
                    </a:p>
                  </a:txBody>
                  <a:tcPr/>
                </a:tc>
              </a:tr>
              <a:tr h="370840">
                <a:tc>
                  <a:txBody>
                    <a:bodyPr/>
                    <a:lstStyle/>
                    <a:p>
                      <a:r>
                        <a:rPr lang="en-IN" dirty="0" smtClean="0"/>
                        <a:t>ab</a:t>
                      </a:r>
                      <a:endParaRPr lang="fr-FR" dirty="0"/>
                    </a:p>
                  </a:txBody>
                  <a:tcPr/>
                </a:tc>
                <a:tc>
                  <a:txBody>
                    <a:bodyPr/>
                    <a:lstStyle/>
                    <a:p>
                      <a:r>
                        <a:rPr lang="en-IN" dirty="0" smtClean="0"/>
                        <a:t>Opens a file for appending in binary format. The file pointer is at the end of the file if the file exists. That is, the file is in the append mode. If the file does not exist, it creates a new file for writing.</a:t>
                      </a:r>
                      <a:endParaRPr lang="fr-FR" dirty="0"/>
                    </a:p>
                  </a:txBody>
                  <a:tcPr/>
                </a:tc>
              </a:tr>
              <a:tr h="370840">
                <a:tc>
                  <a:txBody>
                    <a:bodyPr/>
                    <a:lstStyle/>
                    <a:p>
                      <a:r>
                        <a:rPr lang="fr-FR" sz="1800" b="0" i="0" u="none" strike="noStrike" kern="1200" baseline="0" dirty="0" smtClean="0">
                          <a:solidFill>
                            <a:schemeClr val="dk1"/>
                          </a:solidFill>
                          <a:latin typeface="+mn-lt"/>
                          <a:ea typeface="+mn-ea"/>
                          <a:cs typeface="+mn-cs"/>
                        </a:rPr>
                        <a:t>a+</a:t>
                      </a:r>
                      <a:endParaRPr lang="fr-FR" dirty="0"/>
                    </a:p>
                  </a:txBody>
                  <a:tcPr/>
                </a:tc>
                <a:tc>
                  <a:txBody>
                    <a:bodyPr/>
                    <a:lstStyle/>
                    <a:p>
                      <a:r>
                        <a:rPr lang="en-IN" dirty="0" smtClean="0"/>
                        <a:t>Opens a file for both appending and reading. The file pointer is at the end of the file if the file exists. The file opens in the append mode. If the file does not exist, it creates a new file for reading and writing.</a:t>
                      </a:r>
                      <a:endParaRPr lang="fr-FR" dirty="0"/>
                    </a:p>
                  </a:txBody>
                  <a:tcPr/>
                </a:tc>
              </a:tr>
              <a:tr h="370840">
                <a:tc>
                  <a:txBody>
                    <a:bodyPr/>
                    <a:lstStyle/>
                    <a:p>
                      <a:r>
                        <a:rPr lang="en-IN" dirty="0" smtClean="0"/>
                        <a:t>ab+</a:t>
                      </a:r>
                      <a:endParaRPr lang="fr-FR" dirty="0"/>
                    </a:p>
                  </a:txBody>
                  <a:tcPr/>
                </a:tc>
                <a:tc>
                  <a:txBody>
                    <a:bodyPr/>
                    <a:lstStyle/>
                    <a:p>
                      <a:r>
                        <a:rPr lang="en-IN" dirty="0" smtClean="0"/>
                        <a:t>Opens a file for both appending and reading in binary format. The file pointer is at the end of the file if the file exists. The file opens in the append mode. If the file does not exist, it creates a new file for reading and writing.</a:t>
                      </a:r>
                      <a:endParaRPr lang="fr-FR" dirty="0"/>
                    </a:p>
                  </a:txBody>
                  <a:tcPr/>
                </a:tc>
              </a:tr>
            </a:tbl>
          </a:graphicData>
        </a:graphic>
      </p:graphicFrame>
      <p:sp>
        <p:nvSpPr>
          <p:cNvPr id="4" name="Date Placeholder 3"/>
          <p:cNvSpPr>
            <a:spLocks noGrp="1"/>
          </p:cNvSpPr>
          <p:nvPr>
            <p:ph type="dt" sz="half" idx="2"/>
          </p:nvPr>
        </p:nvSpPr>
        <p:spPr/>
        <p:txBody>
          <a:bodyPr/>
          <a:lstStyle/>
          <a:p>
            <a:fld id="{7C4F617C-02C9-A546-8BA1-44871C7A2EF5}" type="datetime3">
              <a:rPr lang="fr-FR" smtClean="0"/>
              <a:pPr/>
              <a:t>12.11.18</a:t>
            </a:fld>
            <a:endParaRPr lang="en-GB" dirty="0"/>
          </a:p>
        </p:txBody>
      </p:sp>
      <p:sp>
        <p:nvSpPr>
          <p:cNvPr id="5" name="Footer Placeholder 4"/>
          <p:cNvSpPr>
            <a:spLocks noGrp="1"/>
          </p:cNvSpPr>
          <p:nvPr>
            <p:ph type="ftr" sz="quarter" idx="3"/>
          </p:nvPr>
        </p:nvSpPr>
        <p:spPr/>
        <p:txBody>
          <a:bodyPr/>
          <a:lstStyle/>
          <a:p>
            <a:r>
              <a:rPr lang="fr-FR" b="1" smtClean="0"/>
              <a:t>Title</a:t>
            </a:r>
            <a:endParaRPr lang="en-GB" dirty="0"/>
          </a:p>
        </p:txBody>
      </p:sp>
      <p:sp>
        <p:nvSpPr>
          <p:cNvPr id="6" name="Slide Number Placeholder 5"/>
          <p:cNvSpPr>
            <a:spLocks noGrp="1"/>
          </p:cNvSpPr>
          <p:nvPr>
            <p:ph type="sldNum" sz="quarter" idx="4"/>
          </p:nvPr>
        </p:nvSpPr>
        <p:spPr/>
        <p:txBody>
          <a:bodyPr/>
          <a:lstStyle/>
          <a:p>
            <a:fld id="{7F23323A-7B94-4B7E-998A-4CEB69289686}" type="slidenum">
              <a:rPr lang="en-GB" smtClean="0"/>
              <a:pPr/>
              <a:t>10</a:t>
            </a:fld>
            <a:endParaRPr lang="en-GB" dirty="0"/>
          </a:p>
        </p:txBody>
      </p:sp>
    </p:spTree>
    <p:extLst>
      <p:ext uri="{BB962C8B-B14F-4D97-AF65-F5344CB8AC3E}">
        <p14:creationId xmlns:p14="http://schemas.microsoft.com/office/powerpoint/2010/main" val="2792690213"/>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Common used file handling </a:t>
            </a:r>
            <a:r>
              <a:rPr lang="en-IN" dirty="0" err="1" smtClean="0"/>
              <a:t>funtion</a:t>
            </a:r>
            <a:endParaRPr lang="fr-FR" dirty="0"/>
          </a:p>
        </p:txBody>
      </p:sp>
      <p:sp>
        <p:nvSpPr>
          <p:cNvPr id="3" name="Content Placeholder 2"/>
          <p:cNvSpPr>
            <a:spLocks noGrp="1"/>
          </p:cNvSpPr>
          <p:nvPr>
            <p:ph idx="1"/>
          </p:nvPr>
        </p:nvSpPr>
        <p:spPr/>
        <p:txBody>
          <a:bodyPr/>
          <a:lstStyle/>
          <a:p>
            <a:r>
              <a:rPr lang="fr-FR" b="1" dirty="0" smtClean="0"/>
              <a:t>open() : open the file for </a:t>
            </a:r>
            <a:r>
              <a:rPr lang="fr-FR" b="1" dirty="0" err="1" smtClean="0"/>
              <a:t>read</a:t>
            </a:r>
            <a:r>
              <a:rPr lang="fr-FR" b="1" dirty="0" smtClean="0"/>
              <a:t> and </a:t>
            </a:r>
            <a:r>
              <a:rPr lang="fr-FR" b="1" dirty="0" err="1" smtClean="0"/>
              <a:t>write</a:t>
            </a:r>
            <a:endParaRPr lang="fr-FR" b="1" dirty="0" smtClean="0"/>
          </a:p>
          <a:p>
            <a:pPr lvl="1">
              <a:buFont typeface="Wingdings" panose="05000000000000000000" pitchFamily="2" charset="2"/>
              <a:buChar char="à"/>
            </a:pPr>
            <a:r>
              <a:rPr lang="en-IN" b="1" dirty="0" err="1" smtClean="0">
                <a:sym typeface="Wingdings" panose="05000000000000000000" pitchFamily="2" charset="2"/>
              </a:rPr>
              <a:t>fileObj</a:t>
            </a:r>
            <a:r>
              <a:rPr lang="en-IN" b="1" dirty="0" smtClean="0">
                <a:sym typeface="Wingdings" panose="05000000000000000000" pitchFamily="2" charset="2"/>
              </a:rPr>
              <a:t> = open(‘</a:t>
            </a:r>
            <a:r>
              <a:rPr lang="en-IN" b="1" dirty="0" err="1" smtClean="0">
                <a:sym typeface="Wingdings" panose="05000000000000000000" pitchFamily="2" charset="2"/>
              </a:rPr>
              <a:t>file_name</a:t>
            </a:r>
            <a:r>
              <a:rPr lang="en-IN" b="1" dirty="0" smtClean="0">
                <a:sym typeface="Wingdings" panose="05000000000000000000" pitchFamily="2" charset="2"/>
              </a:rPr>
              <a:t>’, ‘</a:t>
            </a:r>
            <a:r>
              <a:rPr lang="en-IN" b="1" dirty="0" err="1" smtClean="0">
                <a:sym typeface="Wingdings" panose="05000000000000000000" pitchFamily="2" charset="2"/>
              </a:rPr>
              <a:t>access_mode</a:t>
            </a:r>
            <a:r>
              <a:rPr lang="en-IN" b="1" dirty="0" smtClean="0">
                <a:sym typeface="Wingdings" panose="05000000000000000000" pitchFamily="2" charset="2"/>
              </a:rPr>
              <a:t>’)</a:t>
            </a:r>
          </a:p>
          <a:p>
            <a:pPr marL="185738" lvl="1" indent="0">
              <a:buNone/>
            </a:pPr>
            <a:endParaRPr lang="en-IN" b="1" dirty="0"/>
          </a:p>
          <a:p>
            <a:r>
              <a:rPr lang="en-IN" b="1" dirty="0"/>
              <a:t>read</a:t>
            </a:r>
            <a:r>
              <a:rPr lang="en-IN" b="1" dirty="0" smtClean="0"/>
              <a:t>() : return </a:t>
            </a:r>
            <a:r>
              <a:rPr lang="en-IN" b="1" dirty="0"/>
              <a:t>one big string</a:t>
            </a:r>
          </a:p>
          <a:p>
            <a:pPr marL="185738" lvl="1" indent="0">
              <a:buNone/>
            </a:pPr>
            <a:r>
              <a:rPr lang="en-IN" b="1" dirty="0" smtClean="0">
                <a:sym typeface="Wingdings" panose="05000000000000000000" pitchFamily="2" charset="2"/>
              </a:rPr>
              <a:t> </a:t>
            </a:r>
            <a:r>
              <a:rPr lang="en-IN" b="1" dirty="0" err="1" smtClean="0">
                <a:sym typeface="Wingdings" panose="05000000000000000000" pitchFamily="2" charset="2"/>
              </a:rPr>
              <a:t>fileObj.read</a:t>
            </a:r>
            <a:r>
              <a:rPr lang="en-IN" b="1" dirty="0" smtClean="0">
                <a:sym typeface="Wingdings" panose="05000000000000000000" pitchFamily="2" charset="2"/>
              </a:rPr>
              <a:t>()</a:t>
            </a:r>
            <a:endParaRPr lang="en-IN" b="1" dirty="0"/>
          </a:p>
          <a:p>
            <a:r>
              <a:rPr lang="en-IN" b="1" dirty="0" err="1"/>
              <a:t>r</a:t>
            </a:r>
            <a:r>
              <a:rPr lang="en-IN" b="1" dirty="0" err="1" smtClean="0"/>
              <a:t>eadline</a:t>
            </a:r>
            <a:r>
              <a:rPr lang="en-IN" b="1" dirty="0" smtClean="0"/>
              <a:t>() :</a:t>
            </a:r>
            <a:r>
              <a:rPr lang="en-IN" b="1" dirty="0"/>
              <a:t>	</a:t>
            </a:r>
            <a:r>
              <a:rPr lang="en-IN" b="1" dirty="0" smtClean="0"/>
              <a:t>return </a:t>
            </a:r>
            <a:r>
              <a:rPr lang="en-IN" b="1" dirty="0"/>
              <a:t>one line at a time</a:t>
            </a:r>
          </a:p>
          <a:p>
            <a:pPr marL="185738" lvl="1" indent="0">
              <a:buNone/>
            </a:pPr>
            <a:r>
              <a:rPr lang="en-IN" b="1" dirty="0" smtClean="0">
                <a:sym typeface="Wingdings" panose="05000000000000000000" pitchFamily="2" charset="2"/>
              </a:rPr>
              <a:t> </a:t>
            </a:r>
            <a:r>
              <a:rPr lang="en-IN" b="1" dirty="0" err="1" smtClean="0">
                <a:sym typeface="Wingdings" panose="05000000000000000000" pitchFamily="2" charset="2"/>
              </a:rPr>
              <a:t>fileObj.readline</a:t>
            </a:r>
            <a:r>
              <a:rPr lang="en-IN" b="1" dirty="0" smtClean="0">
                <a:sym typeface="Wingdings" panose="05000000000000000000" pitchFamily="2" charset="2"/>
              </a:rPr>
              <a:t>()</a:t>
            </a:r>
            <a:endParaRPr lang="en-IN" b="1" dirty="0"/>
          </a:p>
          <a:p>
            <a:r>
              <a:rPr lang="en-IN" b="1" dirty="0" err="1"/>
              <a:t>r</a:t>
            </a:r>
            <a:r>
              <a:rPr lang="en-IN" b="1" dirty="0" err="1" smtClean="0"/>
              <a:t>eadlines</a:t>
            </a:r>
            <a:r>
              <a:rPr lang="en-IN" b="1" dirty="0" smtClean="0"/>
              <a:t>() :</a:t>
            </a:r>
            <a:r>
              <a:rPr lang="en-IN" b="1" dirty="0"/>
              <a:t>	</a:t>
            </a:r>
            <a:r>
              <a:rPr lang="en-IN" b="1" dirty="0" smtClean="0"/>
              <a:t>returns </a:t>
            </a:r>
            <a:r>
              <a:rPr lang="en-IN" b="1" dirty="0"/>
              <a:t>a list of </a:t>
            </a:r>
            <a:r>
              <a:rPr lang="en-IN" b="1" dirty="0" smtClean="0"/>
              <a:t>lines</a:t>
            </a:r>
          </a:p>
          <a:p>
            <a:pPr marL="185738" lvl="1" indent="0">
              <a:buNone/>
            </a:pPr>
            <a:r>
              <a:rPr lang="en-IN" b="1" dirty="0" smtClean="0">
                <a:sym typeface="Wingdings" panose="05000000000000000000" pitchFamily="2" charset="2"/>
              </a:rPr>
              <a:t> </a:t>
            </a:r>
            <a:r>
              <a:rPr lang="en-IN" b="1" dirty="0" err="1" smtClean="0">
                <a:sym typeface="Wingdings" panose="05000000000000000000" pitchFamily="2" charset="2"/>
              </a:rPr>
              <a:t>fileObj.readlines</a:t>
            </a:r>
            <a:r>
              <a:rPr lang="en-IN" b="1" dirty="0" smtClean="0">
                <a:sym typeface="Wingdings" panose="05000000000000000000" pitchFamily="2" charset="2"/>
              </a:rPr>
              <a:t>()</a:t>
            </a:r>
            <a:endParaRPr lang="en-IN" b="1" dirty="0"/>
          </a:p>
          <a:p>
            <a:r>
              <a:rPr lang="fr-FR" b="1" dirty="0"/>
              <a:t>Write </a:t>
            </a:r>
            <a:r>
              <a:rPr lang="fr-FR" b="1" dirty="0" smtClean="0"/>
              <a:t>() : </a:t>
            </a:r>
            <a:r>
              <a:rPr lang="fr-FR" b="1" dirty="0" err="1" smtClean="0"/>
              <a:t>write</a:t>
            </a:r>
            <a:r>
              <a:rPr lang="fr-FR" b="1" dirty="0" smtClean="0"/>
              <a:t> a </a:t>
            </a:r>
            <a:r>
              <a:rPr lang="fr-FR" b="1" dirty="0" err="1" smtClean="0"/>
              <a:t>sequence</a:t>
            </a:r>
            <a:r>
              <a:rPr lang="fr-FR" b="1" dirty="0" smtClean="0"/>
              <a:t> of string to the file</a:t>
            </a:r>
          </a:p>
          <a:p>
            <a:pPr marL="185738" lvl="1" indent="0">
              <a:buNone/>
            </a:pPr>
            <a:r>
              <a:rPr lang="en-IN" b="1" dirty="0" smtClean="0">
                <a:sym typeface="Wingdings" panose="05000000000000000000" pitchFamily="2" charset="2"/>
              </a:rPr>
              <a:t> </a:t>
            </a:r>
            <a:r>
              <a:rPr lang="en-IN" b="1" dirty="0" err="1" smtClean="0">
                <a:sym typeface="Wingdings" panose="05000000000000000000" pitchFamily="2" charset="2"/>
              </a:rPr>
              <a:t>fileObj.write</a:t>
            </a:r>
            <a:r>
              <a:rPr lang="en-IN" b="1" dirty="0" smtClean="0">
                <a:sym typeface="Wingdings" panose="05000000000000000000" pitchFamily="2" charset="2"/>
              </a:rPr>
              <a:t>(‘Data to be written</a:t>
            </a:r>
            <a:r>
              <a:rPr lang="en-IN" b="1" dirty="0" smtClean="0">
                <a:sym typeface="Wingdings" panose="05000000000000000000" pitchFamily="2" charset="2"/>
              </a:rPr>
              <a:t>’)</a:t>
            </a:r>
            <a:endParaRPr lang="en-IN" b="1" dirty="0" smtClean="0"/>
          </a:p>
          <a:p>
            <a:r>
              <a:rPr lang="en-IN" b="1" dirty="0" smtClean="0"/>
              <a:t>Close() : close the file</a:t>
            </a:r>
          </a:p>
          <a:p>
            <a:pPr marL="185738" lvl="1" indent="0">
              <a:buNone/>
            </a:pPr>
            <a:r>
              <a:rPr lang="en-IN" b="1" dirty="0" smtClean="0">
                <a:sym typeface="Wingdings" panose="05000000000000000000" pitchFamily="2" charset="2"/>
              </a:rPr>
              <a:t> </a:t>
            </a:r>
            <a:r>
              <a:rPr lang="en-IN" b="1" dirty="0" err="1" smtClean="0">
                <a:sym typeface="Wingdings" panose="05000000000000000000" pitchFamily="2" charset="2"/>
              </a:rPr>
              <a:t>fileObj.close</a:t>
            </a:r>
            <a:r>
              <a:rPr lang="en-IN" b="1" dirty="0" smtClean="0">
                <a:sym typeface="Wingdings" panose="05000000000000000000" pitchFamily="2" charset="2"/>
              </a:rPr>
              <a:t>()</a:t>
            </a:r>
            <a:endParaRPr lang="fr-FR" b="1" dirty="0"/>
          </a:p>
          <a:p>
            <a:endParaRPr lang="fr-FR" b="1" dirty="0"/>
          </a:p>
          <a:p>
            <a:endParaRPr lang="fr-FR" dirty="0"/>
          </a:p>
        </p:txBody>
      </p:sp>
      <p:sp>
        <p:nvSpPr>
          <p:cNvPr id="4" name="Date Placeholder 3"/>
          <p:cNvSpPr>
            <a:spLocks noGrp="1"/>
          </p:cNvSpPr>
          <p:nvPr>
            <p:ph type="dt" sz="half" idx="2"/>
          </p:nvPr>
        </p:nvSpPr>
        <p:spPr/>
        <p:txBody>
          <a:bodyPr/>
          <a:lstStyle/>
          <a:p>
            <a:fld id="{7C4F617C-02C9-A546-8BA1-44871C7A2EF5}" type="datetime3">
              <a:rPr lang="fr-FR" smtClean="0"/>
              <a:pPr/>
              <a:t>12.11.18</a:t>
            </a:fld>
            <a:endParaRPr lang="en-GB" dirty="0"/>
          </a:p>
        </p:txBody>
      </p:sp>
      <p:sp>
        <p:nvSpPr>
          <p:cNvPr id="5" name="Footer Placeholder 4"/>
          <p:cNvSpPr>
            <a:spLocks noGrp="1"/>
          </p:cNvSpPr>
          <p:nvPr>
            <p:ph type="ftr" sz="quarter" idx="3"/>
          </p:nvPr>
        </p:nvSpPr>
        <p:spPr/>
        <p:txBody>
          <a:bodyPr/>
          <a:lstStyle/>
          <a:p>
            <a:r>
              <a:rPr lang="fr-FR" b="1" smtClean="0"/>
              <a:t>Title</a:t>
            </a:r>
            <a:endParaRPr lang="en-GB" dirty="0"/>
          </a:p>
        </p:txBody>
      </p:sp>
      <p:sp>
        <p:nvSpPr>
          <p:cNvPr id="6" name="Slide Number Placeholder 5"/>
          <p:cNvSpPr>
            <a:spLocks noGrp="1"/>
          </p:cNvSpPr>
          <p:nvPr>
            <p:ph type="sldNum" sz="quarter" idx="4"/>
          </p:nvPr>
        </p:nvSpPr>
        <p:spPr/>
        <p:txBody>
          <a:bodyPr/>
          <a:lstStyle/>
          <a:p>
            <a:fld id="{7F23323A-7B94-4B7E-998A-4CEB69289686}" type="slidenum">
              <a:rPr lang="en-GB" smtClean="0"/>
              <a:pPr/>
              <a:t>11</a:t>
            </a:fld>
            <a:endParaRPr lang="en-GB" dirty="0"/>
          </a:p>
        </p:txBody>
      </p:sp>
    </p:spTree>
    <p:extLst>
      <p:ext uri="{BB962C8B-B14F-4D97-AF65-F5344CB8AC3E}">
        <p14:creationId xmlns:p14="http://schemas.microsoft.com/office/powerpoint/2010/main" val="69457210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Practice Problem – Part 7 </a:t>
            </a:r>
            <a:endParaRPr lang="fr-FR" dirty="0"/>
          </a:p>
        </p:txBody>
      </p:sp>
      <p:sp>
        <p:nvSpPr>
          <p:cNvPr id="3" name="Content Placeholder 2"/>
          <p:cNvSpPr>
            <a:spLocks noGrp="1"/>
          </p:cNvSpPr>
          <p:nvPr>
            <p:ph idx="1"/>
          </p:nvPr>
        </p:nvSpPr>
        <p:spPr/>
        <p:txBody>
          <a:bodyPr/>
          <a:lstStyle/>
          <a:p>
            <a:r>
              <a:rPr lang="fr-FR" dirty="0">
                <a:hlinkClick r:id="rId2"/>
              </a:rPr>
              <a:t>http://</a:t>
            </a:r>
            <a:r>
              <a:rPr lang="fr-FR" dirty="0" smtClean="0">
                <a:hlinkClick r:id="rId2"/>
              </a:rPr>
              <a:t>www.py4inf.com/code/mbox.txt</a:t>
            </a:r>
            <a:endParaRPr lang="fr-FR" dirty="0" smtClean="0"/>
          </a:p>
          <a:p>
            <a:pPr marL="0" indent="0">
              <a:buNone/>
            </a:pPr>
            <a:r>
              <a:rPr lang="en-IN" dirty="0" smtClean="0">
                <a:sym typeface="Wingdings" panose="05000000000000000000" pitchFamily="2" charset="2"/>
              </a:rPr>
              <a:t> 7.1 </a:t>
            </a:r>
            <a:r>
              <a:rPr lang="en-IN" dirty="0" smtClean="0"/>
              <a:t>Count number of lines in txt file</a:t>
            </a:r>
          </a:p>
          <a:p>
            <a:pPr marL="0" indent="0">
              <a:buNone/>
            </a:pPr>
            <a:r>
              <a:rPr lang="en-IN" dirty="0" smtClean="0">
                <a:sym typeface="Wingdings" panose="05000000000000000000" pitchFamily="2" charset="2"/>
              </a:rPr>
              <a:t> 7.2 </a:t>
            </a:r>
            <a:r>
              <a:rPr lang="en-IN" dirty="0" smtClean="0"/>
              <a:t>Write </a:t>
            </a:r>
            <a:r>
              <a:rPr lang="en-IN" dirty="0"/>
              <a:t>a program to read through a file and print the contents of </a:t>
            </a:r>
            <a:r>
              <a:rPr lang="en-IN" dirty="0" smtClean="0"/>
              <a:t>the file </a:t>
            </a:r>
            <a:r>
              <a:rPr lang="en-IN" dirty="0"/>
              <a:t>(line by line) all in upper </a:t>
            </a:r>
            <a:r>
              <a:rPr lang="en-IN" dirty="0" smtClean="0"/>
              <a:t>case</a:t>
            </a:r>
          </a:p>
          <a:p>
            <a:pPr marL="0" indent="0">
              <a:buNone/>
            </a:pPr>
            <a:r>
              <a:rPr lang="en-IN" dirty="0" smtClean="0">
                <a:sym typeface="Wingdings" panose="05000000000000000000" pitchFamily="2" charset="2"/>
              </a:rPr>
              <a:t> 7.3 </a:t>
            </a:r>
            <a:r>
              <a:rPr lang="en-IN" dirty="0" smtClean="0"/>
              <a:t>Write </a:t>
            </a:r>
            <a:r>
              <a:rPr lang="en-IN" dirty="0"/>
              <a:t>a program to prompt for a file name, and then read </a:t>
            </a:r>
            <a:r>
              <a:rPr lang="en-IN" dirty="0" smtClean="0"/>
              <a:t>through the </a:t>
            </a:r>
            <a:r>
              <a:rPr lang="en-IN" dirty="0"/>
              <a:t>file and look for lines of the form</a:t>
            </a:r>
            <a:r>
              <a:rPr lang="en-IN" dirty="0" smtClean="0"/>
              <a:t>: </a:t>
            </a:r>
            <a:r>
              <a:rPr lang="fr-FR" dirty="0" smtClean="0"/>
              <a:t>X-DSPAM-Confidence</a:t>
            </a:r>
            <a:r>
              <a:rPr lang="fr-FR" dirty="0"/>
              <a:t>: </a:t>
            </a:r>
            <a:r>
              <a:rPr lang="fr-FR" dirty="0" smtClean="0"/>
              <a:t>0.8475 and </a:t>
            </a:r>
            <a:r>
              <a:rPr lang="fr-FR" dirty="0" err="1" smtClean="0"/>
              <a:t>sum</a:t>
            </a:r>
            <a:r>
              <a:rPr lang="fr-FR" dirty="0" smtClean="0"/>
              <a:t> the value </a:t>
            </a:r>
            <a:r>
              <a:rPr lang="fr-FR" dirty="0" err="1" smtClean="0"/>
              <a:t>after</a:t>
            </a:r>
            <a:r>
              <a:rPr lang="fr-FR" dirty="0" smtClean="0"/>
              <a:t> :</a:t>
            </a:r>
            <a:endParaRPr lang="en-IN" dirty="0" smtClean="0"/>
          </a:p>
          <a:p>
            <a:r>
              <a:rPr lang="en-IN" dirty="0" smtClean="0"/>
              <a:t>Print all the line containing @ sign</a:t>
            </a:r>
          </a:p>
          <a:p>
            <a:r>
              <a:rPr lang="en-IN" dirty="0" smtClean="0"/>
              <a:t>Print all the lines starts with ‘From’</a:t>
            </a:r>
            <a:endParaRPr lang="fr-FR" dirty="0"/>
          </a:p>
          <a:p>
            <a:pPr marL="0" indent="0">
              <a:buNone/>
            </a:pPr>
            <a:r>
              <a:rPr lang="en-IN" dirty="0" smtClean="0">
                <a:sym typeface="Wingdings" panose="05000000000000000000" pitchFamily="2" charset="2"/>
              </a:rPr>
              <a:t> 7.4 </a:t>
            </a:r>
            <a:r>
              <a:rPr lang="en-IN" dirty="0" smtClean="0"/>
              <a:t>Read two numbers from the user and save the sum to a file.</a:t>
            </a:r>
          </a:p>
          <a:p>
            <a:endParaRPr lang="fr-FR" dirty="0"/>
          </a:p>
        </p:txBody>
      </p:sp>
      <p:sp>
        <p:nvSpPr>
          <p:cNvPr id="4" name="Date Placeholder 3"/>
          <p:cNvSpPr>
            <a:spLocks noGrp="1"/>
          </p:cNvSpPr>
          <p:nvPr>
            <p:ph type="dt" sz="half" idx="2"/>
          </p:nvPr>
        </p:nvSpPr>
        <p:spPr/>
        <p:txBody>
          <a:bodyPr/>
          <a:lstStyle/>
          <a:p>
            <a:fld id="{7C4F617C-02C9-A546-8BA1-44871C7A2EF5}" type="datetime3">
              <a:rPr lang="fr-FR" smtClean="0"/>
              <a:pPr/>
              <a:t>12.11.18</a:t>
            </a:fld>
            <a:endParaRPr lang="en-GB" dirty="0"/>
          </a:p>
        </p:txBody>
      </p:sp>
      <p:sp>
        <p:nvSpPr>
          <p:cNvPr id="5" name="Footer Placeholder 4"/>
          <p:cNvSpPr>
            <a:spLocks noGrp="1"/>
          </p:cNvSpPr>
          <p:nvPr>
            <p:ph type="ftr" sz="quarter" idx="3"/>
          </p:nvPr>
        </p:nvSpPr>
        <p:spPr/>
        <p:txBody>
          <a:bodyPr/>
          <a:lstStyle/>
          <a:p>
            <a:r>
              <a:rPr lang="fr-FR" b="1" smtClean="0"/>
              <a:t>Title</a:t>
            </a:r>
            <a:endParaRPr lang="en-GB" dirty="0"/>
          </a:p>
        </p:txBody>
      </p:sp>
      <p:sp>
        <p:nvSpPr>
          <p:cNvPr id="6" name="Slide Number Placeholder 5"/>
          <p:cNvSpPr>
            <a:spLocks noGrp="1"/>
          </p:cNvSpPr>
          <p:nvPr>
            <p:ph type="sldNum" sz="quarter" idx="4"/>
          </p:nvPr>
        </p:nvSpPr>
        <p:spPr/>
        <p:txBody>
          <a:bodyPr/>
          <a:lstStyle/>
          <a:p>
            <a:fld id="{7F23323A-7B94-4B7E-998A-4CEB69289686}" type="slidenum">
              <a:rPr lang="en-GB" smtClean="0"/>
              <a:pPr/>
              <a:t>12</a:t>
            </a:fld>
            <a:endParaRPr lang="en-GB" dirty="0"/>
          </a:p>
        </p:txBody>
      </p:sp>
    </p:spTree>
    <p:extLst>
      <p:ext uri="{BB962C8B-B14F-4D97-AF65-F5344CB8AC3E}">
        <p14:creationId xmlns:p14="http://schemas.microsoft.com/office/powerpoint/2010/main" val="134965335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PIP and its Setup</a:t>
            </a:r>
            <a:endParaRPr lang="fr-FR" dirty="0"/>
          </a:p>
        </p:txBody>
      </p:sp>
      <p:sp>
        <p:nvSpPr>
          <p:cNvPr id="3" name="Content Placeholder 2"/>
          <p:cNvSpPr>
            <a:spLocks noGrp="1"/>
          </p:cNvSpPr>
          <p:nvPr>
            <p:ph idx="1"/>
          </p:nvPr>
        </p:nvSpPr>
        <p:spPr/>
        <p:txBody>
          <a:bodyPr/>
          <a:lstStyle/>
          <a:p>
            <a:r>
              <a:rPr lang="en-IN" dirty="0" smtClean="0"/>
              <a:t>Pip is a package management system used to install and manage software packages written in python</a:t>
            </a:r>
          </a:p>
          <a:p>
            <a:r>
              <a:rPr lang="fr-FR" dirty="0">
                <a:hlinkClick r:id="rId3"/>
              </a:rPr>
              <a:t>https://pip.pypa.io/en/stable/installing</a:t>
            </a:r>
            <a:r>
              <a:rPr lang="fr-FR" dirty="0" smtClean="0">
                <a:hlinkClick r:id="rId3"/>
              </a:rPr>
              <a:t>/</a:t>
            </a:r>
            <a:endParaRPr lang="fr-FR" dirty="0" smtClean="0"/>
          </a:p>
          <a:p>
            <a:r>
              <a:rPr lang="en-IN" dirty="0" smtClean="0"/>
              <a:t>Pip install &lt;</a:t>
            </a:r>
            <a:r>
              <a:rPr lang="en-IN" dirty="0" err="1" smtClean="0"/>
              <a:t>module_name</a:t>
            </a:r>
            <a:r>
              <a:rPr lang="en-IN" dirty="0" smtClean="0"/>
              <a:t>&gt;</a:t>
            </a:r>
          </a:p>
          <a:p>
            <a:r>
              <a:rPr lang="en-IN" dirty="0" smtClean="0"/>
              <a:t>Pip list</a:t>
            </a:r>
          </a:p>
          <a:p>
            <a:r>
              <a:rPr lang="en-IN" dirty="0" smtClean="0"/>
              <a:t>Pip freeze</a:t>
            </a:r>
          </a:p>
          <a:p>
            <a:endParaRPr lang="fr-FR" dirty="0" smtClean="0"/>
          </a:p>
          <a:p>
            <a:endParaRPr lang="fr-FR" dirty="0"/>
          </a:p>
        </p:txBody>
      </p:sp>
      <p:sp>
        <p:nvSpPr>
          <p:cNvPr id="4" name="Date Placeholder 3"/>
          <p:cNvSpPr>
            <a:spLocks noGrp="1"/>
          </p:cNvSpPr>
          <p:nvPr>
            <p:ph type="dt" sz="half" idx="2"/>
          </p:nvPr>
        </p:nvSpPr>
        <p:spPr/>
        <p:txBody>
          <a:bodyPr/>
          <a:lstStyle/>
          <a:p>
            <a:fld id="{7C4F617C-02C9-A546-8BA1-44871C7A2EF5}" type="datetime3">
              <a:rPr lang="fr-FR" smtClean="0"/>
              <a:pPr/>
              <a:t>12.11.18</a:t>
            </a:fld>
            <a:endParaRPr lang="en-GB" dirty="0"/>
          </a:p>
        </p:txBody>
      </p:sp>
      <p:sp>
        <p:nvSpPr>
          <p:cNvPr id="5" name="Footer Placeholder 4"/>
          <p:cNvSpPr>
            <a:spLocks noGrp="1"/>
          </p:cNvSpPr>
          <p:nvPr>
            <p:ph type="ftr" sz="quarter" idx="3"/>
          </p:nvPr>
        </p:nvSpPr>
        <p:spPr/>
        <p:txBody>
          <a:bodyPr/>
          <a:lstStyle/>
          <a:p>
            <a:r>
              <a:rPr lang="fr-FR" b="1" smtClean="0"/>
              <a:t>Title</a:t>
            </a:r>
            <a:endParaRPr lang="en-GB" dirty="0"/>
          </a:p>
        </p:txBody>
      </p:sp>
      <p:sp>
        <p:nvSpPr>
          <p:cNvPr id="6" name="Slide Number Placeholder 5"/>
          <p:cNvSpPr>
            <a:spLocks noGrp="1"/>
          </p:cNvSpPr>
          <p:nvPr>
            <p:ph type="sldNum" sz="quarter" idx="4"/>
          </p:nvPr>
        </p:nvSpPr>
        <p:spPr/>
        <p:txBody>
          <a:bodyPr/>
          <a:lstStyle/>
          <a:p>
            <a:fld id="{7F23323A-7B94-4B7E-998A-4CEB69289686}" type="slidenum">
              <a:rPr lang="en-GB" smtClean="0"/>
              <a:pPr/>
              <a:t>13</a:t>
            </a:fld>
            <a:endParaRPr lang="en-GB" dirty="0"/>
          </a:p>
        </p:txBody>
      </p:sp>
    </p:spTree>
    <p:extLst>
      <p:ext uri="{BB962C8B-B14F-4D97-AF65-F5344CB8AC3E}">
        <p14:creationId xmlns:p14="http://schemas.microsoft.com/office/powerpoint/2010/main" val="225263926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Modules</a:t>
            </a:r>
          </a:p>
        </p:txBody>
      </p:sp>
      <p:sp>
        <p:nvSpPr>
          <p:cNvPr id="3" name="Content Placeholder 2"/>
          <p:cNvSpPr>
            <a:spLocks noGrp="1"/>
          </p:cNvSpPr>
          <p:nvPr>
            <p:ph idx="1"/>
          </p:nvPr>
        </p:nvSpPr>
        <p:spPr/>
        <p:txBody>
          <a:bodyPr>
            <a:normAutofit lnSpcReduction="10000"/>
          </a:bodyPr>
          <a:lstStyle/>
          <a:p>
            <a:r>
              <a:rPr lang="en-IN" dirty="0" smtClean="0"/>
              <a:t>A </a:t>
            </a:r>
            <a:r>
              <a:rPr lang="en-IN" dirty="0"/>
              <a:t>module allows you to logically organize your Python code. Grouping </a:t>
            </a:r>
            <a:r>
              <a:rPr lang="en-IN" dirty="0" smtClean="0"/>
              <a:t>related code </a:t>
            </a:r>
            <a:r>
              <a:rPr lang="en-IN" dirty="0"/>
              <a:t>into a module makes the code easier to understand and use.</a:t>
            </a:r>
          </a:p>
          <a:p>
            <a:r>
              <a:rPr lang="en-IN" altLang="fr-FR" dirty="0">
                <a:solidFill>
                  <a:srgbClr val="000000"/>
                </a:solidFill>
              </a:rPr>
              <a:t>Every Python source code file with a '.</a:t>
            </a:r>
            <a:r>
              <a:rPr lang="en-IN" altLang="fr-FR" dirty="0" err="1">
                <a:solidFill>
                  <a:srgbClr val="000000"/>
                </a:solidFill>
              </a:rPr>
              <a:t>py</a:t>
            </a:r>
            <a:r>
              <a:rPr lang="en-IN" altLang="fr-FR" dirty="0">
                <a:solidFill>
                  <a:srgbClr val="000000"/>
                </a:solidFill>
              </a:rPr>
              <a:t>' extension is a </a:t>
            </a:r>
            <a:r>
              <a:rPr lang="en-IN" altLang="fr-FR" dirty="0" smtClean="0">
                <a:solidFill>
                  <a:srgbClr val="000000"/>
                </a:solidFill>
              </a:rPr>
              <a:t>module.</a:t>
            </a:r>
            <a:endParaRPr lang="en-IN" dirty="0" smtClean="0"/>
          </a:p>
          <a:p>
            <a:r>
              <a:rPr lang="en-IN" dirty="0" smtClean="0"/>
              <a:t>A </a:t>
            </a:r>
            <a:r>
              <a:rPr lang="en-IN" dirty="0"/>
              <a:t>module can define functions, classes, and variables</a:t>
            </a:r>
            <a:r>
              <a:rPr lang="en-IN" dirty="0" smtClean="0"/>
              <a:t>.</a:t>
            </a:r>
          </a:p>
          <a:p>
            <a:pPr marL="0" indent="0">
              <a:buNone/>
            </a:pPr>
            <a:endParaRPr lang="en-IN" dirty="0" smtClean="0"/>
          </a:p>
          <a:p>
            <a:r>
              <a:rPr lang="en-IN" altLang="fr-FR" dirty="0">
                <a:solidFill>
                  <a:srgbClr val="000000"/>
                </a:solidFill>
              </a:rPr>
              <a:t>Other files can access the items a module defines by importing that module</a:t>
            </a:r>
            <a:endParaRPr lang="fr-FR" dirty="0"/>
          </a:p>
          <a:p>
            <a:pPr marL="0" indent="0">
              <a:buNone/>
            </a:pPr>
            <a:endParaRPr lang="fr-FR" b="1" dirty="0" smtClean="0"/>
          </a:p>
          <a:p>
            <a:r>
              <a:rPr lang="fr-FR" b="1" dirty="0" smtClean="0"/>
              <a:t>The </a:t>
            </a:r>
            <a:r>
              <a:rPr lang="fr-FR" b="1" i="1" dirty="0"/>
              <a:t>import </a:t>
            </a:r>
            <a:r>
              <a:rPr lang="fr-FR" b="1" dirty="0" err="1"/>
              <a:t>Statement</a:t>
            </a:r>
            <a:r>
              <a:rPr lang="fr-FR" b="1" dirty="0"/>
              <a:t>:</a:t>
            </a:r>
          </a:p>
          <a:p>
            <a:pPr lvl="1">
              <a:buFont typeface="Arial" panose="020B0604020202020204" pitchFamily="34" charset="0"/>
              <a:buChar char="•"/>
            </a:pPr>
            <a:r>
              <a:rPr lang="en-IN" dirty="0" smtClean="0"/>
              <a:t>You </a:t>
            </a:r>
            <a:r>
              <a:rPr lang="en-IN" dirty="0"/>
              <a:t>can use any Python source file as a module by executing an </a:t>
            </a:r>
            <a:r>
              <a:rPr lang="en-IN" dirty="0" smtClean="0"/>
              <a:t>import statement </a:t>
            </a:r>
            <a:r>
              <a:rPr lang="en-IN" dirty="0"/>
              <a:t>in some other Python source file</a:t>
            </a:r>
          </a:p>
          <a:p>
            <a:pPr marL="0" indent="0">
              <a:buNone/>
            </a:pPr>
            <a:r>
              <a:rPr lang="fr-FR" b="1" dirty="0" smtClean="0"/>
              <a:t>	</a:t>
            </a:r>
            <a:r>
              <a:rPr lang="fr-FR" b="1" dirty="0" err="1" smtClean="0"/>
              <a:t>Syntax</a:t>
            </a:r>
            <a:endParaRPr lang="fr-FR" b="1" dirty="0"/>
          </a:p>
          <a:p>
            <a:pPr marL="0" indent="0">
              <a:buNone/>
            </a:pPr>
            <a:r>
              <a:rPr lang="fr-FR" dirty="0" smtClean="0"/>
              <a:t>	&gt;&gt;&gt; </a:t>
            </a:r>
            <a:r>
              <a:rPr lang="fr-FR" dirty="0"/>
              <a:t>import &lt;module&gt;</a:t>
            </a:r>
          </a:p>
          <a:p>
            <a:pPr marL="0" indent="0">
              <a:buNone/>
            </a:pPr>
            <a:r>
              <a:rPr lang="fr-FR" dirty="0" smtClean="0"/>
              <a:t>	&gt;&gt;&gt; </a:t>
            </a:r>
            <a:r>
              <a:rPr lang="fr-FR" dirty="0" err="1"/>
              <a:t>from</a:t>
            </a:r>
            <a:r>
              <a:rPr lang="fr-FR" dirty="0"/>
              <a:t> &lt;module&gt; import *</a:t>
            </a:r>
          </a:p>
          <a:p>
            <a:pPr marL="0" indent="0">
              <a:buNone/>
            </a:pPr>
            <a:r>
              <a:rPr lang="fr-FR" dirty="0" smtClean="0"/>
              <a:t>	&gt;&gt;&gt; </a:t>
            </a:r>
            <a:r>
              <a:rPr lang="fr-FR" dirty="0" err="1"/>
              <a:t>from</a:t>
            </a:r>
            <a:r>
              <a:rPr lang="fr-FR" dirty="0"/>
              <a:t> &lt;module&gt; import &lt;</a:t>
            </a:r>
            <a:r>
              <a:rPr lang="fr-FR" dirty="0" err="1"/>
              <a:t>attribute</a:t>
            </a:r>
            <a:r>
              <a:rPr lang="fr-FR" dirty="0"/>
              <a:t>&gt;</a:t>
            </a:r>
          </a:p>
        </p:txBody>
      </p:sp>
      <p:sp>
        <p:nvSpPr>
          <p:cNvPr id="4" name="Date Placeholder 3"/>
          <p:cNvSpPr>
            <a:spLocks noGrp="1"/>
          </p:cNvSpPr>
          <p:nvPr>
            <p:ph type="dt" sz="half" idx="2"/>
          </p:nvPr>
        </p:nvSpPr>
        <p:spPr/>
        <p:txBody>
          <a:bodyPr/>
          <a:lstStyle/>
          <a:p>
            <a:fld id="{7C4F617C-02C9-A546-8BA1-44871C7A2EF5}" type="datetime3">
              <a:rPr lang="fr-FR" smtClean="0"/>
              <a:pPr/>
              <a:t>12.11.18</a:t>
            </a:fld>
            <a:endParaRPr lang="en-GB" dirty="0"/>
          </a:p>
        </p:txBody>
      </p:sp>
      <p:sp>
        <p:nvSpPr>
          <p:cNvPr id="5" name="Footer Placeholder 4"/>
          <p:cNvSpPr>
            <a:spLocks noGrp="1"/>
          </p:cNvSpPr>
          <p:nvPr>
            <p:ph type="ftr" sz="quarter" idx="3"/>
          </p:nvPr>
        </p:nvSpPr>
        <p:spPr/>
        <p:txBody>
          <a:bodyPr/>
          <a:lstStyle/>
          <a:p>
            <a:r>
              <a:rPr lang="fr-FR" b="1" smtClean="0"/>
              <a:t>Title</a:t>
            </a:r>
            <a:endParaRPr lang="en-GB" dirty="0"/>
          </a:p>
        </p:txBody>
      </p:sp>
      <p:sp>
        <p:nvSpPr>
          <p:cNvPr id="6" name="Slide Number Placeholder 5"/>
          <p:cNvSpPr>
            <a:spLocks noGrp="1"/>
          </p:cNvSpPr>
          <p:nvPr>
            <p:ph type="sldNum" sz="quarter" idx="4"/>
          </p:nvPr>
        </p:nvSpPr>
        <p:spPr/>
        <p:txBody>
          <a:bodyPr/>
          <a:lstStyle/>
          <a:p>
            <a:fld id="{7F23323A-7B94-4B7E-998A-4CEB69289686}" type="slidenum">
              <a:rPr lang="en-GB" smtClean="0"/>
              <a:pPr/>
              <a:t>14</a:t>
            </a:fld>
            <a:endParaRPr lang="en-GB" dirty="0"/>
          </a:p>
        </p:txBody>
      </p:sp>
    </p:spTree>
    <p:extLst>
      <p:ext uri="{BB962C8B-B14F-4D97-AF65-F5344CB8AC3E}">
        <p14:creationId xmlns:p14="http://schemas.microsoft.com/office/powerpoint/2010/main" val="213497309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Modules….</a:t>
            </a:r>
            <a:endParaRPr lang="fr-FR" dirty="0"/>
          </a:p>
        </p:txBody>
      </p:sp>
      <p:sp>
        <p:nvSpPr>
          <p:cNvPr id="3" name="Content Placeholder 2"/>
          <p:cNvSpPr>
            <a:spLocks noGrp="1"/>
          </p:cNvSpPr>
          <p:nvPr>
            <p:ph idx="1"/>
          </p:nvPr>
        </p:nvSpPr>
        <p:spPr/>
        <p:txBody>
          <a:bodyPr/>
          <a:lstStyle/>
          <a:p>
            <a:r>
              <a:rPr lang="en-IN" altLang="fr-FR" dirty="0">
                <a:solidFill>
                  <a:srgbClr val="000000"/>
                </a:solidFill>
              </a:rPr>
              <a:t>'import' runs only once per session (process) by </a:t>
            </a:r>
            <a:r>
              <a:rPr lang="en-IN" altLang="fr-FR" dirty="0" smtClean="0">
                <a:solidFill>
                  <a:srgbClr val="000000"/>
                </a:solidFill>
              </a:rPr>
              <a:t>default</a:t>
            </a:r>
          </a:p>
          <a:p>
            <a:r>
              <a:rPr lang="en-IN" altLang="fr-FR" dirty="0">
                <a:solidFill>
                  <a:srgbClr val="000000"/>
                </a:solidFill>
              </a:rPr>
              <a:t>After the first import, later imports do nothing –  even if the source file is </a:t>
            </a:r>
            <a:r>
              <a:rPr lang="en-IN" altLang="fr-FR" dirty="0" smtClean="0">
                <a:solidFill>
                  <a:srgbClr val="000000"/>
                </a:solidFill>
              </a:rPr>
              <a:t>modified.</a:t>
            </a:r>
          </a:p>
          <a:p>
            <a:r>
              <a:rPr lang="en-IN" altLang="fr-FR" dirty="0" smtClean="0">
                <a:solidFill>
                  <a:srgbClr val="000000"/>
                </a:solidFill>
              </a:rPr>
              <a:t>If </a:t>
            </a:r>
            <a:r>
              <a:rPr lang="en-IN" altLang="fr-FR" dirty="0">
                <a:solidFill>
                  <a:srgbClr val="000000"/>
                </a:solidFill>
              </a:rPr>
              <a:t>it is required that Python must run the file again in the same session (without stopping and restarting the session) – call the </a:t>
            </a:r>
            <a:r>
              <a:rPr lang="en-IN" altLang="fr-FR" dirty="0">
                <a:solidFill>
                  <a:srgbClr val="000000"/>
                </a:solidFill>
                <a:latin typeface="Courier 10 Pitch" pitchFamily="1" charset="0"/>
              </a:rPr>
              <a:t>reload</a:t>
            </a:r>
            <a:r>
              <a:rPr lang="en-IN" altLang="fr-FR" dirty="0">
                <a:solidFill>
                  <a:srgbClr val="000000"/>
                </a:solidFill>
              </a:rPr>
              <a:t> function available in the </a:t>
            </a:r>
            <a:r>
              <a:rPr lang="en-IN" altLang="fr-FR" dirty="0">
                <a:solidFill>
                  <a:srgbClr val="000000"/>
                </a:solidFill>
                <a:latin typeface="Courier 10 Pitch" pitchFamily="1" charset="0"/>
              </a:rPr>
              <a:t>imp</a:t>
            </a:r>
            <a:r>
              <a:rPr lang="en-IN" altLang="fr-FR" dirty="0">
                <a:solidFill>
                  <a:srgbClr val="000000"/>
                </a:solidFill>
              </a:rPr>
              <a:t> standard library module as follows :</a:t>
            </a:r>
          </a:p>
          <a:p>
            <a:pPr marL="239713" algn="just">
              <a:buClrTx/>
              <a:buNone/>
            </a:pPr>
            <a:r>
              <a:rPr lang="en-IN" altLang="fr-FR" dirty="0">
                <a:solidFill>
                  <a:srgbClr val="000000"/>
                </a:solidFill>
                <a:latin typeface="Courier 10 Pitch" pitchFamily="1" charset="0"/>
              </a:rPr>
              <a:t>	</a:t>
            </a:r>
            <a:r>
              <a:rPr lang="en-IN" altLang="fr-FR" dirty="0">
                <a:solidFill>
                  <a:srgbClr val="355E00"/>
                </a:solidFill>
                <a:latin typeface="Courier 10 Pitch" pitchFamily="1" charset="0"/>
              </a:rPr>
              <a:t>&gt;&gt;&gt; from imp import reload</a:t>
            </a:r>
          </a:p>
          <a:p>
            <a:pPr marL="239713" algn="just">
              <a:buClrTx/>
              <a:buNone/>
            </a:pPr>
            <a:r>
              <a:rPr lang="en-IN" altLang="fr-FR" dirty="0">
                <a:solidFill>
                  <a:srgbClr val="355E00"/>
                </a:solidFill>
                <a:latin typeface="Courier 10 Pitch" pitchFamily="1" charset="0"/>
              </a:rPr>
              <a:t>	&gt;&gt;&gt; </a:t>
            </a:r>
            <a:r>
              <a:rPr lang="en-IN" altLang="fr-FR" dirty="0" smtClean="0">
                <a:solidFill>
                  <a:srgbClr val="355E00"/>
                </a:solidFill>
                <a:latin typeface="Courier 10 Pitch" pitchFamily="1" charset="0"/>
              </a:rPr>
              <a:t>reload(first)</a:t>
            </a:r>
          </a:p>
          <a:p>
            <a:r>
              <a:rPr lang="en-IN" altLang="fr-FR" dirty="0">
                <a:solidFill>
                  <a:srgbClr val="000000"/>
                </a:solidFill>
              </a:rPr>
              <a:t>The </a:t>
            </a:r>
            <a:r>
              <a:rPr lang="en-IN" altLang="fr-FR" dirty="0">
                <a:solidFill>
                  <a:srgbClr val="000000"/>
                </a:solidFill>
                <a:latin typeface="Courier 10 Pitch" pitchFamily="1" charset="0"/>
              </a:rPr>
              <a:t>reload</a:t>
            </a:r>
            <a:r>
              <a:rPr lang="en-IN" altLang="fr-FR" dirty="0">
                <a:solidFill>
                  <a:srgbClr val="000000"/>
                </a:solidFill>
              </a:rPr>
              <a:t> function expects the name of an already loaded module </a:t>
            </a:r>
            <a:r>
              <a:rPr lang="en-IN" altLang="fr-FR" dirty="0" smtClean="0">
                <a:solidFill>
                  <a:srgbClr val="000000"/>
                </a:solidFill>
              </a:rPr>
              <a:t>object</a:t>
            </a:r>
          </a:p>
          <a:p>
            <a:r>
              <a:rPr lang="en-IN" altLang="fr-FR" dirty="0" smtClean="0">
                <a:solidFill>
                  <a:srgbClr val="000000"/>
                </a:solidFill>
              </a:rPr>
              <a:t>The attribute is a variable name that is attached to the specific object(like modules)</a:t>
            </a:r>
            <a:endParaRPr lang="en-IN" altLang="fr-FR" dirty="0">
              <a:solidFill>
                <a:srgbClr val="000000"/>
              </a:solidFill>
            </a:endParaRPr>
          </a:p>
          <a:p>
            <a:endParaRPr lang="fr-FR" dirty="0"/>
          </a:p>
        </p:txBody>
      </p:sp>
      <p:sp>
        <p:nvSpPr>
          <p:cNvPr id="4" name="Date Placeholder 3"/>
          <p:cNvSpPr>
            <a:spLocks noGrp="1"/>
          </p:cNvSpPr>
          <p:nvPr>
            <p:ph type="dt" sz="half" idx="2"/>
          </p:nvPr>
        </p:nvSpPr>
        <p:spPr/>
        <p:txBody>
          <a:bodyPr/>
          <a:lstStyle/>
          <a:p>
            <a:fld id="{7C4F617C-02C9-A546-8BA1-44871C7A2EF5}" type="datetime3">
              <a:rPr lang="fr-FR" smtClean="0"/>
              <a:pPr/>
              <a:t>12.11.18</a:t>
            </a:fld>
            <a:endParaRPr lang="en-GB" dirty="0"/>
          </a:p>
        </p:txBody>
      </p:sp>
      <p:sp>
        <p:nvSpPr>
          <p:cNvPr id="5" name="Footer Placeholder 4"/>
          <p:cNvSpPr>
            <a:spLocks noGrp="1"/>
          </p:cNvSpPr>
          <p:nvPr>
            <p:ph type="ftr" sz="quarter" idx="3"/>
          </p:nvPr>
        </p:nvSpPr>
        <p:spPr/>
        <p:txBody>
          <a:bodyPr/>
          <a:lstStyle/>
          <a:p>
            <a:r>
              <a:rPr lang="fr-FR" b="1" smtClean="0"/>
              <a:t>Title</a:t>
            </a:r>
            <a:endParaRPr lang="en-GB" dirty="0"/>
          </a:p>
        </p:txBody>
      </p:sp>
      <p:sp>
        <p:nvSpPr>
          <p:cNvPr id="6" name="Slide Number Placeholder 5"/>
          <p:cNvSpPr>
            <a:spLocks noGrp="1"/>
          </p:cNvSpPr>
          <p:nvPr>
            <p:ph type="sldNum" sz="quarter" idx="4"/>
          </p:nvPr>
        </p:nvSpPr>
        <p:spPr/>
        <p:txBody>
          <a:bodyPr/>
          <a:lstStyle/>
          <a:p>
            <a:fld id="{7F23323A-7B94-4B7E-998A-4CEB69289686}" type="slidenum">
              <a:rPr lang="en-GB" smtClean="0"/>
              <a:pPr/>
              <a:t>15</a:t>
            </a:fld>
            <a:endParaRPr lang="en-GB" dirty="0"/>
          </a:p>
        </p:txBody>
      </p:sp>
    </p:spTree>
    <p:extLst>
      <p:ext uri="{BB962C8B-B14F-4D97-AF65-F5344CB8AC3E}">
        <p14:creationId xmlns:p14="http://schemas.microsoft.com/office/powerpoint/2010/main" val="2995487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import statement</a:t>
            </a:r>
            <a:endParaRPr lang="fr-FR" dirty="0"/>
          </a:p>
        </p:txBody>
      </p:sp>
      <p:sp>
        <p:nvSpPr>
          <p:cNvPr id="3" name="Content Placeholder 2"/>
          <p:cNvSpPr>
            <a:spLocks noGrp="1"/>
          </p:cNvSpPr>
          <p:nvPr>
            <p:ph idx="1"/>
          </p:nvPr>
        </p:nvSpPr>
        <p:spPr/>
        <p:txBody>
          <a:bodyPr/>
          <a:lstStyle/>
          <a:p>
            <a:r>
              <a:rPr lang="en-IN" altLang="fr-FR" dirty="0">
                <a:solidFill>
                  <a:srgbClr val="000000"/>
                </a:solidFill>
              </a:rPr>
              <a:t>It is a runtime operation that performs three distinct steps the </a:t>
            </a:r>
            <a:r>
              <a:rPr lang="en-IN" altLang="fr-FR" b="1" dirty="0">
                <a:solidFill>
                  <a:srgbClr val="000000"/>
                </a:solidFill>
                <a:latin typeface="FreeMono" pitchFamily="49" charset="0"/>
              </a:rPr>
              <a:t>first time </a:t>
            </a:r>
            <a:r>
              <a:rPr lang="en-IN" altLang="fr-FR" dirty="0">
                <a:solidFill>
                  <a:srgbClr val="000000"/>
                </a:solidFill>
              </a:rPr>
              <a:t>a program imports a given </a:t>
            </a:r>
            <a:r>
              <a:rPr lang="en-IN" altLang="fr-FR" dirty="0" smtClean="0">
                <a:solidFill>
                  <a:srgbClr val="000000"/>
                </a:solidFill>
              </a:rPr>
              <a:t>file</a:t>
            </a:r>
            <a:endParaRPr lang="en-IN" altLang="fr-FR" dirty="0"/>
          </a:p>
          <a:p>
            <a:pPr lvl="1"/>
            <a:r>
              <a:rPr lang="en-IN" altLang="fr-FR" dirty="0" smtClean="0">
                <a:solidFill>
                  <a:srgbClr val="000000"/>
                </a:solidFill>
              </a:rPr>
              <a:t>find the module file</a:t>
            </a:r>
          </a:p>
          <a:p>
            <a:pPr lvl="1"/>
            <a:r>
              <a:rPr lang="en-IN" altLang="fr-FR" dirty="0" smtClean="0">
                <a:solidFill>
                  <a:srgbClr val="000000"/>
                </a:solidFill>
              </a:rPr>
              <a:t>Compile it in byte code (if needed)</a:t>
            </a:r>
          </a:p>
          <a:p>
            <a:pPr lvl="1"/>
            <a:r>
              <a:rPr lang="en-IN" altLang="fr-FR" dirty="0" smtClean="0">
                <a:solidFill>
                  <a:srgbClr val="000000"/>
                </a:solidFill>
              </a:rPr>
              <a:t>Run the module’s code to build objects it defines</a:t>
            </a:r>
          </a:p>
          <a:p>
            <a:endParaRPr lang="en-IN" altLang="fr-FR" dirty="0" smtClean="0">
              <a:solidFill>
                <a:srgbClr val="000000"/>
              </a:solidFill>
            </a:endParaRPr>
          </a:p>
          <a:p>
            <a:r>
              <a:rPr lang="en-IN" altLang="fr-FR" dirty="0" smtClean="0">
                <a:solidFill>
                  <a:srgbClr val="000000"/>
                </a:solidFill>
              </a:rPr>
              <a:t>Later </a:t>
            </a:r>
            <a:r>
              <a:rPr lang="en-IN" altLang="fr-FR" dirty="0">
                <a:solidFill>
                  <a:srgbClr val="000000"/>
                </a:solidFill>
              </a:rPr>
              <a:t>imports of the same module in a program run bypass all of these steps and simply fetch the already loaded module object in memory</a:t>
            </a:r>
          </a:p>
          <a:p>
            <a:endParaRPr lang="en-IN" altLang="fr-FR" dirty="0" smtClean="0">
              <a:solidFill>
                <a:srgbClr val="000000"/>
              </a:solidFill>
            </a:endParaRPr>
          </a:p>
          <a:p>
            <a:r>
              <a:rPr lang="en-IN" altLang="fr-FR" dirty="0" smtClean="0">
                <a:solidFill>
                  <a:srgbClr val="000000"/>
                </a:solidFill>
              </a:rPr>
              <a:t>This </a:t>
            </a:r>
            <a:r>
              <a:rPr lang="en-IN" altLang="fr-FR" dirty="0">
                <a:solidFill>
                  <a:srgbClr val="000000"/>
                </a:solidFill>
              </a:rPr>
              <a:t>is done by storing loaded modules in a table named </a:t>
            </a:r>
            <a:r>
              <a:rPr lang="en-IN" altLang="fr-FR" dirty="0" err="1">
                <a:solidFill>
                  <a:srgbClr val="000000"/>
                </a:solidFill>
                <a:latin typeface="Courier 10 Pitch" pitchFamily="1" charset="0"/>
              </a:rPr>
              <a:t>sys.modules</a:t>
            </a:r>
            <a:r>
              <a:rPr lang="en-IN" altLang="fr-FR" dirty="0">
                <a:solidFill>
                  <a:srgbClr val="000000"/>
                </a:solidFill>
              </a:rPr>
              <a:t> and checking there at the start of an import operation.</a:t>
            </a:r>
          </a:p>
          <a:p>
            <a:endParaRPr lang="en-IN" altLang="fr-FR" dirty="0" smtClean="0">
              <a:solidFill>
                <a:srgbClr val="000000"/>
              </a:solidFill>
            </a:endParaRPr>
          </a:p>
          <a:p>
            <a:r>
              <a:rPr lang="en-IN" altLang="fr-FR" dirty="0" smtClean="0">
                <a:solidFill>
                  <a:srgbClr val="000000"/>
                </a:solidFill>
              </a:rPr>
              <a:t>if </a:t>
            </a:r>
            <a:r>
              <a:rPr lang="en-IN" altLang="fr-FR" dirty="0">
                <a:solidFill>
                  <a:srgbClr val="000000"/>
                </a:solidFill>
              </a:rPr>
              <a:t>the module is not present, the three-step process begins</a:t>
            </a:r>
          </a:p>
          <a:p>
            <a:endParaRPr lang="en-IN" altLang="fr-FR" dirty="0">
              <a:solidFill>
                <a:srgbClr val="000000"/>
              </a:solidFill>
            </a:endParaRPr>
          </a:p>
        </p:txBody>
      </p:sp>
      <p:sp>
        <p:nvSpPr>
          <p:cNvPr id="4" name="Date Placeholder 3"/>
          <p:cNvSpPr>
            <a:spLocks noGrp="1"/>
          </p:cNvSpPr>
          <p:nvPr>
            <p:ph type="dt" sz="half" idx="2"/>
          </p:nvPr>
        </p:nvSpPr>
        <p:spPr/>
        <p:txBody>
          <a:bodyPr/>
          <a:lstStyle/>
          <a:p>
            <a:fld id="{7C4F617C-02C9-A546-8BA1-44871C7A2EF5}" type="datetime3">
              <a:rPr lang="fr-FR" smtClean="0"/>
              <a:pPr/>
              <a:t>12.11.18</a:t>
            </a:fld>
            <a:endParaRPr lang="en-GB" dirty="0"/>
          </a:p>
        </p:txBody>
      </p:sp>
      <p:sp>
        <p:nvSpPr>
          <p:cNvPr id="5" name="Footer Placeholder 4"/>
          <p:cNvSpPr>
            <a:spLocks noGrp="1"/>
          </p:cNvSpPr>
          <p:nvPr>
            <p:ph type="ftr" sz="quarter" idx="3"/>
          </p:nvPr>
        </p:nvSpPr>
        <p:spPr/>
        <p:txBody>
          <a:bodyPr/>
          <a:lstStyle/>
          <a:p>
            <a:r>
              <a:rPr lang="fr-FR" b="1" smtClean="0"/>
              <a:t>Title</a:t>
            </a:r>
            <a:endParaRPr lang="en-GB" dirty="0"/>
          </a:p>
        </p:txBody>
      </p:sp>
      <p:sp>
        <p:nvSpPr>
          <p:cNvPr id="6" name="Slide Number Placeholder 5"/>
          <p:cNvSpPr>
            <a:spLocks noGrp="1"/>
          </p:cNvSpPr>
          <p:nvPr>
            <p:ph type="sldNum" sz="quarter" idx="4"/>
          </p:nvPr>
        </p:nvSpPr>
        <p:spPr/>
        <p:txBody>
          <a:bodyPr/>
          <a:lstStyle/>
          <a:p>
            <a:fld id="{7F23323A-7B94-4B7E-998A-4CEB69289686}" type="slidenum">
              <a:rPr lang="en-GB" smtClean="0"/>
              <a:pPr/>
              <a:t>16</a:t>
            </a:fld>
            <a:endParaRPr lang="en-GB" dirty="0"/>
          </a:p>
        </p:txBody>
      </p:sp>
    </p:spTree>
    <p:extLst>
      <p:ext uri="{BB962C8B-B14F-4D97-AF65-F5344CB8AC3E}">
        <p14:creationId xmlns:p14="http://schemas.microsoft.com/office/powerpoint/2010/main" val="139667281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dirty="0" err="1"/>
              <a:t>Locating</a:t>
            </a:r>
            <a:r>
              <a:rPr lang="fr-FR" b="1" dirty="0"/>
              <a:t> Modules</a:t>
            </a:r>
            <a:endParaRPr lang="fr-FR" dirty="0"/>
          </a:p>
        </p:txBody>
      </p:sp>
      <p:sp>
        <p:nvSpPr>
          <p:cNvPr id="3" name="Content Placeholder 2"/>
          <p:cNvSpPr>
            <a:spLocks noGrp="1"/>
          </p:cNvSpPr>
          <p:nvPr>
            <p:ph idx="1"/>
          </p:nvPr>
        </p:nvSpPr>
        <p:spPr/>
        <p:txBody>
          <a:bodyPr/>
          <a:lstStyle/>
          <a:p>
            <a:pPr marL="0" indent="0">
              <a:buNone/>
            </a:pPr>
            <a:r>
              <a:rPr lang="en-IN" dirty="0"/>
              <a:t>When you import a module, the Python interpreter searches for the module </a:t>
            </a:r>
            <a:r>
              <a:rPr lang="en-IN" dirty="0" smtClean="0"/>
              <a:t>in </a:t>
            </a:r>
            <a:r>
              <a:rPr lang="fr-FR" dirty="0" smtClean="0"/>
              <a:t>the </a:t>
            </a:r>
            <a:r>
              <a:rPr lang="fr-FR" dirty="0" err="1"/>
              <a:t>following</a:t>
            </a:r>
            <a:r>
              <a:rPr lang="fr-FR" dirty="0"/>
              <a:t> </a:t>
            </a:r>
            <a:r>
              <a:rPr lang="fr-FR" dirty="0" err="1"/>
              <a:t>sequences</a:t>
            </a:r>
            <a:r>
              <a:rPr lang="fr-FR" dirty="0"/>
              <a:t>:</a:t>
            </a:r>
          </a:p>
          <a:p>
            <a:pPr lvl="1">
              <a:buFont typeface="Arial" panose="020B0604020202020204" pitchFamily="34" charset="0"/>
              <a:buChar char="•"/>
            </a:pPr>
            <a:r>
              <a:rPr lang="fr-FR" dirty="0" smtClean="0"/>
              <a:t>The </a:t>
            </a:r>
            <a:r>
              <a:rPr lang="fr-FR" b="1" dirty="0" err="1"/>
              <a:t>current</a:t>
            </a:r>
            <a:r>
              <a:rPr lang="fr-FR" b="1" dirty="0"/>
              <a:t> directory</a:t>
            </a:r>
            <a:r>
              <a:rPr lang="fr-FR" dirty="0" smtClean="0"/>
              <a:t>.</a:t>
            </a:r>
            <a:endParaRPr lang="fr-FR" dirty="0"/>
          </a:p>
          <a:p>
            <a:pPr lvl="1">
              <a:buFont typeface="Arial" panose="020B0604020202020204" pitchFamily="34" charset="0"/>
              <a:buChar char="•"/>
            </a:pPr>
            <a:r>
              <a:rPr lang="en-IN" dirty="0" smtClean="0"/>
              <a:t>If </a:t>
            </a:r>
            <a:r>
              <a:rPr lang="en-IN" dirty="0"/>
              <a:t>all else fails, Python checks the default path. On UNIX, this </a:t>
            </a:r>
            <a:r>
              <a:rPr lang="en-IN" b="1" dirty="0"/>
              <a:t>default path </a:t>
            </a:r>
            <a:r>
              <a:rPr lang="en-IN" b="1" dirty="0" smtClean="0"/>
              <a:t>is </a:t>
            </a:r>
            <a:r>
              <a:rPr lang="fr-FR" b="1" dirty="0" err="1" smtClean="0"/>
              <a:t>normally</a:t>
            </a:r>
            <a:r>
              <a:rPr lang="fr-FR" b="1" dirty="0" smtClean="0"/>
              <a:t> </a:t>
            </a:r>
            <a:r>
              <a:rPr lang="fr-FR" b="1" dirty="0"/>
              <a:t>/</a:t>
            </a:r>
            <a:r>
              <a:rPr lang="fr-FR" b="1" dirty="0" err="1"/>
              <a:t>usr</a:t>
            </a:r>
            <a:r>
              <a:rPr lang="fr-FR" b="1" dirty="0"/>
              <a:t>/local/lib/python</a:t>
            </a:r>
            <a:r>
              <a:rPr lang="fr-FR" b="1" dirty="0" smtClean="0"/>
              <a:t>/. </a:t>
            </a:r>
            <a:r>
              <a:rPr lang="fr-FR" dirty="0" smtClean="0"/>
              <a:t>And on </a:t>
            </a:r>
            <a:r>
              <a:rPr lang="fr-FR" dirty="0" err="1" smtClean="0"/>
              <a:t>windows</a:t>
            </a:r>
            <a:r>
              <a:rPr lang="fr-FR" dirty="0"/>
              <a:t> C:\tools\Python27\Lib</a:t>
            </a:r>
            <a:endParaRPr lang="fr-FR" b="1" dirty="0"/>
          </a:p>
          <a:p>
            <a:pPr lvl="1">
              <a:buFont typeface="Arial" panose="020B0604020202020204" pitchFamily="34" charset="0"/>
              <a:buChar char="•"/>
            </a:pPr>
            <a:r>
              <a:rPr lang="en-IN" dirty="0" smtClean="0"/>
              <a:t>The </a:t>
            </a:r>
            <a:r>
              <a:rPr lang="en-IN" dirty="0"/>
              <a:t>module search path is stored in the system module sys as the </a:t>
            </a:r>
            <a:r>
              <a:rPr lang="en-IN" b="1" dirty="0" err="1"/>
              <a:t>sys.path</a:t>
            </a:r>
            <a:endParaRPr lang="en-IN" b="1" dirty="0"/>
          </a:p>
          <a:p>
            <a:pPr lvl="1">
              <a:buFont typeface="Arial" panose="020B0604020202020204" pitchFamily="34" charset="0"/>
              <a:buChar char="•"/>
            </a:pPr>
            <a:r>
              <a:rPr lang="en-IN" dirty="0"/>
              <a:t>variable. The </a:t>
            </a:r>
            <a:r>
              <a:rPr lang="en-IN" dirty="0" err="1"/>
              <a:t>sys.path</a:t>
            </a:r>
            <a:r>
              <a:rPr lang="en-IN" dirty="0"/>
              <a:t> variable contains the current </a:t>
            </a:r>
            <a:r>
              <a:rPr lang="en-IN" dirty="0" smtClean="0"/>
              <a:t>directory, </a:t>
            </a:r>
            <a:r>
              <a:rPr lang="fr-FR" dirty="0" smtClean="0"/>
              <a:t>and </a:t>
            </a:r>
            <a:r>
              <a:rPr lang="fr-FR" dirty="0"/>
              <a:t>the installation-</a:t>
            </a:r>
            <a:r>
              <a:rPr lang="fr-FR" dirty="0" err="1"/>
              <a:t>dependent</a:t>
            </a:r>
            <a:r>
              <a:rPr lang="fr-FR" dirty="0"/>
              <a:t> default</a:t>
            </a:r>
          </a:p>
        </p:txBody>
      </p:sp>
      <p:sp>
        <p:nvSpPr>
          <p:cNvPr id="4" name="Date Placeholder 3"/>
          <p:cNvSpPr>
            <a:spLocks noGrp="1"/>
          </p:cNvSpPr>
          <p:nvPr>
            <p:ph type="dt" sz="half" idx="2"/>
          </p:nvPr>
        </p:nvSpPr>
        <p:spPr/>
        <p:txBody>
          <a:bodyPr/>
          <a:lstStyle/>
          <a:p>
            <a:fld id="{7C4F617C-02C9-A546-8BA1-44871C7A2EF5}" type="datetime3">
              <a:rPr lang="fr-FR" smtClean="0"/>
              <a:pPr/>
              <a:t>12.11.18</a:t>
            </a:fld>
            <a:endParaRPr lang="en-GB" dirty="0"/>
          </a:p>
        </p:txBody>
      </p:sp>
      <p:sp>
        <p:nvSpPr>
          <p:cNvPr id="5" name="Footer Placeholder 4"/>
          <p:cNvSpPr>
            <a:spLocks noGrp="1"/>
          </p:cNvSpPr>
          <p:nvPr>
            <p:ph type="ftr" sz="quarter" idx="3"/>
          </p:nvPr>
        </p:nvSpPr>
        <p:spPr/>
        <p:txBody>
          <a:bodyPr/>
          <a:lstStyle/>
          <a:p>
            <a:r>
              <a:rPr lang="fr-FR" b="1" smtClean="0"/>
              <a:t>Title</a:t>
            </a:r>
            <a:endParaRPr lang="en-GB" dirty="0"/>
          </a:p>
        </p:txBody>
      </p:sp>
      <p:sp>
        <p:nvSpPr>
          <p:cNvPr id="6" name="Slide Number Placeholder 5"/>
          <p:cNvSpPr>
            <a:spLocks noGrp="1"/>
          </p:cNvSpPr>
          <p:nvPr>
            <p:ph type="sldNum" sz="quarter" idx="4"/>
          </p:nvPr>
        </p:nvSpPr>
        <p:spPr/>
        <p:txBody>
          <a:bodyPr/>
          <a:lstStyle/>
          <a:p>
            <a:fld id="{7F23323A-7B94-4B7E-998A-4CEB69289686}" type="slidenum">
              <a:rPr lang="en-GB" smtClean="0"/>
              <a:pPr/>
              <a:t>17</a:t>
            </a:fld>
            <a:endParaRPr lang="en-GB" dirty="0"/>
          </a:p>
        </p:txBody>
      </p:sp>
    </p:spTree>
    <p:extLst>
      <p:ext uri="{BB962C8B-B14F-4D97-AF65-F5344CB8AC3E}">
        <p14:creationId xmlns:p14="http://schemas.microsoft.com/office/powerpoint/2010/main" val="45567031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Write your first module</a:t>
            </a:r>
            <a:endParaRPr lang="fr-FR" dirty="0"/>
          </a:p>
        </p:txBody>
      </p:sp>
      <p:sp>
        <p:nvSpPr>
          <p:cNvPr id="3" name="Content Placeholder 2"/>
          <p:cNvSpPr>
            <a:spLocks noGrp="1"/>
          </p:cNvSpPr>
          <p:nvPr>
            <p:ph idx="1"/>
          </p:nvPr>
        </p:nvSpPr>
        <p:spPr/>
        <p:txBody>
          <a:bodyPr/>
          <a:lstStyle/>
          <a:p>
            <a:r>
              <a:rPr lang="en-IN" dirty="0" smtClean="0"/>
              <a:t>Write a Calculator module</a:t>
            </a:r>
          </a:p>
          <a:p>
            <a:r>
              <a:rPr lang="en-IN" dirty="0" smtClean="0"/>
              <a:t>Write a string formatter module</a:t>
            </a:r>
          </a:p>
          <a:p>
            <a:endParaRPr lang="fr-FR" dirty="0"/>
          </a:p>
        </p:txBody>
      </p:sp>
      <p:sp>
        <p:nvSpPr>
          <p:cNvPr id="4" name="Date Placeholder 3"/>
          <p:cNvSpPr>
            <a:spLocks noGrp="1"/>
          </p:cNvSpPr>
          <p:nvPr>
            <p:ph type="dt" sz="half" idx="2"/>
          </p:nvPr>
        </p:nvSpPr>
        <p:spPr/>
        <p:txBody>
          <a:bodyPr/>
          <a:lstStyle/>
          <a:p>
            <a:fld id="{7C4F617C-02C9-A546-8BA1-44871C7A2EF5}" type="datetime3">
              <a:rPr lang="fr-FR" smtClean="0"/>
              <a:pPr/>
              <a:t>12.11.18</a:t>
            </a:fld>
            <a:endParaRPr lang="en-GB" dirty="0"/>
          </a:p>
        </p:txBody>
      </p:sp>
      <p:sp>
        <p:nvSpPr>
          <p:cNvPr id="5" name="Footer Placeholder 4"/>
          <p:cNvSpPr>
            <a:spLocks noGrp="1"/>
          </p:cNvSpPr>
          <p:nvPr>
            <p:ph type="ftr" sz="quarter" idx="3"/>
          </p:nvPr>
        </p:nvSpPr>
        <p:spPr/>
        <p:txBody>
          <a:bodyPr/>
          <a:lstStyle/>
          <a:p>
            <a:r>
              <a:rPr lang="fr-FR" b="1" smtClean="0"/>
              <a:t>Title</a:t>
            </a:r>
            <a:endParaRPr lang="en-GB" dirty="0"/>
          </a:p>
        </p:txBody>
      </p:sp>
      <p:sp>
        <p:nvSpPr>
          <p:cNvPr id="6" name="Slide Number Placeholder 5"/>
          <p:cNvSpPr>
            <a:spLocks noGrp="1"/>
          </p:cNvSpPr>
          <p:nvPr>
            <p:ph type="sldNum" sz="quarter" idx="4"/>
          </p:nvPr>
        </p:nvSpPr>
        <p:spPr/>
        <p:txBody>
          <a:bodyPr/>
          <a:lstStyle/>
          <a:p>
            <a:fld id="{7F23323A-7B94-4B7E-998A-4CEB69289686}" type="slidenum">
              <a:rPr lang="en-GB" smtClean="0"/>
              <a:pPr/>
              <a:t>18</a:t>
            </a:fld>
            <a:endParaRPr lang="en-GB" dirty="0"/>
          </a:p>
        </p:txBody>
      </p:sp>
    </p:spTree>
    <p:extLst>
      <p:ext uri="{BB962C8B-B14F-4D97-AF65-F5344CB8AC3E}">
        <p14:creationId xmlns:p14="http://schemas.microsoft.com/office/powerpoint/2010/main" val="168811967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1"/>
          <p:cNvSpPr txBox="1">
            <a:spLocks noChangeArrowheads="1"/>
          </p:cNvSpPr>
          <p:nvPr/>
        </p:nvSpPr>
        <p:spPr bwMode="auto">
          <a:xfrm>
            <a:off x="685800" y="6553200"/>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1pPr>
            <a:lvl2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2pPr>
            <a:lvl3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3pPr>
            <a:lvl4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4pPr>
            <a:lvl5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9pPr>
          </a:lstStyle>
          <a:p>
            <a:pPr algn="l" eaLnBrk="1" hangingPunct="1">
              <a:buClrTx/>
              <a:buFontTx/>
              <a:buNone/>
            </a:pPr>
            <a:r>
              <a:rPr lang="en-IN" altLang="fr-FR" sz="1400">
                <a:solidFill>
                  <a:srgbClr val="000000"/>
                </a:solidFill>
              </a:rPr>
              <a:t>Python</a:t>
            </a:r>
          </a:p>
        </p:txBody>
      </p:sp>
      <p:sp>
        <p:nvSpPr>
          <p:cNvPr id="49155" name="Text Box 2"/>
          <p:cNvSpPr txBox="1">
            <a:spLocks noChangeArrowheads="1"/>
          </p:cNvSpPr>
          <p:nvPr/>
        </p:nvSpPr>
        <p:spPr bwMode="auto">
          <a:xfrm>
            <a:off x="3124200" y="6553200"/>
            <a:ext cx="2895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1pPr>
            <a:lvl2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2pPr>
            <a:lvl3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3pPr>
            <a:lvl4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4pPr>
            <a:lvl5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9pPr>
          </a:lstStyle>
          <a:p>
            <a:pPr eaLnBrk="1" hangingPunct="1">
              <a:buClrTx/>
              <a:buFontTx/>
              <a:buNone/>
            </a:pPr>
            <a:r>
              <a:rPr lang="en-IN" altLang="fr-FR" sz="1400">
                <a:solidFill>
                  <a:srgbClr val="000000"/>
                </a:solidFill>
              </a:rPr>
              <a:t>Horizon</a:t>
            </a:r>
          </a:p>
        </p:txBody>
      </p:sp>
      <p:sp>
        <p:nvSpPr>
          <p:cNvPr id="49156" name="Text Box 3"/>
          <p:cNvSpPr txBox="1">
            <a:spLocks noChangeArrowheads="1"/>
          </p:cNvSpPr>
          <p:nvPr/>
        </p:nvSpPr>
        <p:spPr bwMode="auto">
          <a:xfrm>
            <a:off x="6553200" y="6553200"/>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1pPr>
            <a:lvl2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2pPr>
            <a:lvl3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3pPr>
            <a:lvl4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4pPr>
            <a:lvl5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9pPr>
          </a:lstStyle>
          <a:p>
            <a:pPr algn="r" eaLnBrk="1" hangingPunct="1">
              <a:buClrTx/>
              <a:buFontTx/>
              <a:buNone/>
            </a:pPr>
            <a:fld id="{F36F5C51-6687-44CB-AA5E-D570F2F8B9F0}" type="slidenum">
              <a:rPr lang="en-IN" altLang="fr-FR" sz="1400">
                <a:solidFill>
                  <a:srgbClr val="000000"/>
                </a:solidFill>
              </a:rPr>
              <a:pPr algn="r" eaLnBrk="1" hangingPunct="1">
                <a:buClrTx/>
                <a:buFontTx/>
                <a:buNone/>
              </a:pPr>
              <a:t>19</a:t>
            </a:fld>
            <a:endParaRPr lang="en-IN" altLang="fr-FR" sz="1400">
              <a:solidFill>
                <a:srgbClr val="000000"/>
              </a:solidFill>
            </a:endParaRPr>
          </a:p>
        </p:txBody>
      </p:sp>
      <p:sp>
        <p:nvSpPr>
          <p:cNvPr id="49157" name="Text Box 4"/>
          <p:cNvSpPr txBox="1">
            <a:spLocks noChangeArrowheads="1"/>
          </p:cNvSpPr>
          <p:nvPr/>
        </p:nvSpPr>
        <p:spPr bwMode="auto">
          <a:xfrm>
            <a:off x="541338" y="203200"/>
            <a:ext cx="7772400" cy="636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1pPr>
            <a:lvl2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2pPr>
            <a:lvl3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3pPr>
            <a:lvl4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4pPr>
            <a:lvl5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9pPr>
          </a:lstStyle>
          <a:p>
            <a:pPr algn="l" eaLnBrk="1" hangingPunct="1">
              <a:buClrTx/>
              <a:buFontTx/>
              <a:buNone/>
            </a:pPr>
            <a:r>
              <a:rPr lang="en-IN" altLang="fr-FR" sz="2800" b="1" i="1">
                <a:solidFill>
                  <a:srgbClr val="FF420E"/>
                </a:solidFill>
              </a:rPr>
              <a:t>Namespace Nesting</a:t>
            </a:r>
          </a:p>
        </p:txBody>
      </p:sp>
      <p:sp>
        <p:nvSpPr>
          <p:cNvPr id="49158" name="Text Box 5"/>
          <p:cNvSpPr txBox="1">
            <a:spLocks noChangeArrowheads="1"/>
          </p:cNvSpPr>
          <p:nvPr/>
        </p:nvSpPr>
        <p:spPr bwMode="auto">
          <a:xfrm>
            <a:off x="274638" y="1214438"/>
            <a:ext cx="8610600" cy="76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298450" indent="-209550" algn="ctr">
              <a:buClr>
                <a:srgbClr val="000000"/>
              </a:buClr>
              <a:buSzPct val="100000"/>
              <a:buFont typeface="Times New Roman" panose="02020603050405020304" pitchFamily="18" charset="0"/>
              <a:tabLst>
                <a:tab pos="298450" algn="l"/>
                <a:tab pos="746125" algn="l"/>
                <a:tab pos="1195388" algn="l"/>
                <a:tab pos="1644650" algn="l"/>
                <a:tab pos="2093913" algn="l"/>
                <a:tab pos="2543175" algn="l"/>
                <a:tab pos="2992438" algn="l"/>
                <a:tab pos="3441700" algn="l"/>
                <a:tab pos="3890963" algn="l"/>
                <a:tab pos="4340225" algn="l"/>
                <a:tab pos="4789488" algn="l"/>
                <a:tab pos="5238750" algn="l"/>
                <a:tab pos="5688013" algn="l"/>
                <a:tab pos="6137275" algn="l"/>
                <a:tab pos="6586538" algn="l"/>
                <a:tab pos="7035800" algn="l"/>
                <a:tab pos="7485063" algn="l"/>
                <a:tab pos="7934325" algn="l"/>
                <a:tab pos="8383588" algn="l"/>
                <a:tab pos="8832850" algn="l"/>
                <a:tab pos="9282113" algn="l"/>
              </a:tabLst>
              <a:defRPr sz="2400">
                <a:solidFill>
                  <a:schemeClr val="bg1"/>
                </a:solidFill>
                <a:latin typeface="Times New Roman" panose="02020603050405020304" pitchFamily="18" charset="0"/>
                <a:ea typeface="WenQuanYi Micro Hei" charset="0"/>
                <a:cs typeface="WenQuanYi Micro Hei" charset="0"/>
              </a:defRPr>
            </a:lvl1pPr>
            <a:lvl2pPr algn="ctr">
              <a:buClr>
                <a:srgbClr val="000000"/>
              </a:buClr>
              <a:buSzPct val="100000"/>
              <a:buFont typeface="Times New Roman" panose="02020603050405020304" pitchFamily="18" charset="0"/>
              <a:tabLst>
                <a:tab pos="298450" algn="l"/>
                <a:tab pos="746125" algn="l"/>
                <a:tab pos="1195388" algn="l"/>
                <a:tab pos="1644650" algn="l"/>
                <a:tab pos="2093913" algn="l"/>
                <a:tab pos="2543175" algn="l"/>
                <a:tab pos="2992438" algn="l"/>
                <a:tab pos="3441700" algn="l"/>
                <a:tab pos="3890963" algn="l"/>
                <a:tab pos="4340225" algn="l"/>
                <a:tab pos="4789488" algn="l"/>
                <a:tab pos="5238750" algn="l"/>
                <a:tab pos="5688013" algn="l"/>
                <a:tab pos="6137275" algn="l"/>
                <a:tab pos="6586538" algn="l"/>
                <a:tab pos="7035800" algn="l"/>
                <a:tab pos="7485063" algn="l"/>
                <a:tab pos="7934325" algn="l"/>
                <a:tab pos="8383588" algn="l"/>
                <a:tab pos="8832850" algn="l"/>
                <a:tab pos="9282113" algn="l"/>
              </a:tabLst>
              <a:defRPr sz="2400">
                <a:solidFill>
                  <a:schemeClr val="bg1"/>
                </a:solidFill>
                <a:latin typeface="Times New Roman" panose="02020603050405020304" pitchFamily="18" charset="0"/>
                <a:ea typeface="WenQuanYi Micro Hei" charset="0"/>
                <a:cs typeface="WenQuanYi Micro Hei" charset="0"/>
              </a:defRPr>
            </a:lvl2pPr>
            <a:lvl3pPr algn="ctr">
              <a:buClr>
                <a:srgbClr val="000000"/>
              </a:buClr>
              <a:buSzPct val="100000"/>
              <a:buFont typeface="Times New Roman" panose="02020603050405020304" pitchFamily="18" charset="0"/>
              <a:tabLst>
                <a:tab pos="298450" algn="l"/>
                <a:tab pos="746125" algn="l"/>
                <a:tab pos="1195388" algn="l"/>
                <a:tab pos="1644650" algn="l"/>
                <a:tab pos="2093913" algn="l"/>
                <a:tab pos="2543175" algn="l"/>
                <a:tab pos="2992438" algn="l"/>
                <a:tab pos="3441700" algn="l"/>
                <a:tab pos="3890963" algn="l"/>
                <a:tab pos="4340225" algn="l"/>
                <a:tab pos="4789488" algn="l"/>
                <a:tab pos="5238750" algn="l"/>
                <a:tab pos="5688013" algn="l"/>
                <a:tab pos="6137275" algn="l"/>
                <a:tab pos="6586538" algn="l"/>
                <a:tab pos="7035800" algn="l"/>
                <a:tab pos="7485063" algn="l"/>
                <a:tab pos="7934325" algn="l"/>
                <a:tab pos="8383588" algn="l"/>
                <a:tab pos="8832850" algn="l"/>
                <a:tab pos="9282113" algn="l"/>
              </a:tabLst>
              <a:defRPr sz="2400">
                <a:solidFill>
                  <a:schemeClr val="bg1"/>
                </a:solidFill>
                <a:latin typeface="Times New Roman" panose="02020603050405020304" pitchFamily="18" charset="0"/>
                <a:ea typeface="WenQuanYi Micro Hei" charset="0"/>
                <a:cs typeface="WenQuanYi Micro Hei" charset="0"/>
              </a:defRPr>
            </a:lvl3pPr>
            <a:lvl4pPr algn="ctr">
              <a:buClr>
                <a:srgbClr val="000000"/>
              </a:buClr>
              <a:buSzPct val="100000"/>
              <a:buFont typeface="Times New Roman" panose="02020603050405020304" pitchFamily="18" charset="0"/>
              <a:tabLst>
                <a:tab pos="298450" algn="l"/>
                <a:tab pos="746125" algn="l"/>
                <a:tab pos="1195388" algn="l"/>
                <a:tab pos="1644650" algn="l"/>
                <a:tab pos="2093913" algn="l"/>
                <a:tab pos="2543175" algn="l"/>
                <a:tab pos="2992438" algn="l"/>
                <a:tab pos="3441700" algn="l"/>
                <a:tab pos="3890963" algn="l"/>
                <a:tab pos="4340225" algn="l"/>
                <a:tab pos="4789488" algn="l"/>
                <a:tab pos="5238750" algn="l"/>
                <a:tab pos="5688013" algn="l"/>
                <a:tab pos="6137275" algn="l"/>
                <a:tab pos="6586538" algn="l"/>
                <a:tab pos="7035800" algn="l"/>
                <a:tab pos="7485063" algn="l"/>
                <a:tab pos="7934325" algn="l"/>
                <a:tab pos="8383588" algn="l"/>
                <a:tab pos="8832850" algn="l"/>
                <a:tab pos="9282113" algn="l"/>
              </a:tabLst>
              <a:defRPr sz="2400">
                <a:solidFill>
                  <a:schemeClr val="bg1"/>
                </a:solidFill>
                <a:latin typeface="Times New Roman" panose="02020603050405020304" pitchFamily="18" charset="0"/>
                <a:ea typeface="WenQuanYi Micro Hei" charset="0"/>
                <a:cs typeface="WenQuanYi Micro Hei" charset="0"/>
              </a:defRPr>
            </a:lvl4pPr>
            <a:lvl5pPr algn="ctr">
              <a:buClr>
                <a:srgbClr val="000000"/>
              </a:buClr>
              <a:buSzPct val="100000"/>
              <a:buFont typeface="Times New Roman" panose="02020603050405020304" pitchFamily="18" charset="0"/>
              <a:tabLst>
                <a:tab pos="298450" algn="l"/>
                <a:tab pos="746125" algn="l"/>
                <a:tab pos="1195388" algn="l"/>
                <a:tab pos="1644650" algn="l"/>
                <a:tab pos="2093913" algn="l"/>
                <a:tab pos="2543175" algn="l"/>
                <a:tab pos="2992438" algn="l"/>
                <a:tab pos="3441700" algn="l"/>
                <a:tab pos="3890963" algn="l"/>
                <a:tab pos="4340225" algn="l"/>
                <a:tab pos="4789488" algn="l"/>
                <a:tab pos="5238750" algn="l"/>
                <a:tab pos="5688013" algn="l"/>
                <a:tab pos="6137275" algn="l"/>
                <a:tab pos="6586538" algn="l"/>
                <a:tab pos="7035800" algn="l"/>
                <a:tab pos="7485063" algn="l"/>
                <a:tab pos="7934325" algn="l"/>
                <a:tab pos="8383588" algn="l"/>
                <a:tab pos="8832850" algn="l"/>
                <a:tab pos="9282113" algn="l"/>
              </a:tabLst>
              <a:defRPr sz="2400">
                <a:solidFill>
                  <a:schemeClr val="bg1"/>
                </a:solidFill>
                <a:latin typeface="Times New Roman" panose="02020603050405020304" pitchFamily="18" charset="0"/>
                <a:ea typeface="WenQuanYi Micro Hei" charset="0"/>
                <a:cs typeface="WenQuanYi Micro Hei"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298450" algn="l"/>
                <a:tab pos="746125" algn="l"/>
                <a:tab pos="1195388" algn="l"/>
                <a:tab pos="1644650" algn="l"/>
                <a:tab pos="2093913" algn="l"/>
                <a:tab pos="2543175" algn="l"/>
                <a:tab pos="2992438" algn="l"/>
                <a:tab pos="3441700" algn="l"/>
                <a:tab pos="3890963" algn="l"/>
                <a:tab pos="4340225" algn="l"/>
                <a:tab pos="4789488" algn="l"/>
                <a:tab pos="5238750" algn="l"/>
                <a:tab pos="5688013" algn="l"/>
                <a:tab pos="6137275" algn="l"/>
                <a:tab pos="6586538" algn="l"/>
                <a:tab pos="7035800" algn="l"/>
                <a:tab pos="7485063" algn="l"/>
                <a:tab pos="7934325" algn="l"/>
                <a:tab pos="8383588" algn="l"/>
                <a:tab pos="8832850" algn="l"/>
                <a:tab pos="9282113" algn="l"/>
              </a:tabLst>
              <a:defRPr sz="2400">
                <a:solidFill>
                  <a:schemeClr val="bg1"/>
                </a:solidFill>
                <a:latin typeface="Times New Roman" panose="02020603050405020304" pitchFamily="18" charset="0"/>
                <a:ea typeface="WenQuanYi Micro Hei" charset="0"/>
                <a:cs typeface="WenQuanYi Micro Hei"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298450" algn="l"/>
                <a:tab pos="746125" algn="l"/>
                <a:tab pos="1195388" algn="l"/>
                <a:tab pos="1644650" algn="l"/>
                <a:tab pos="2093913" algn="l"/>
                <a:tab pos="2543175" algn="l"/>
                <a:tab pos="2992438" algn="l"/>
                <a:tab pos="3441700" algn="l"/>
                <a:tab pos="3890963" algn="l"/>
                <a:tab pos="4340225" algn="l"/>
                <a:tab pos="4789488" algn="l"/>
                <a:tab pos="5238750" algn="l"/>
                <a:tab pos="5688013" algn="l"/>
                <a:tab pos="6137275" algn="l"/>
                <a:tab pos="6586538" algn="l"/>
                <a:tab pos="7035800" algn="l"/>
                <a:tab pos="7485063" algn="l"/>
                <a:tab pos="7934325" algn="l"/>
                <a:tab pos="8383588" algn="l"/>
                <a:tab pos="8832850" algn="l"/>
                <a:tab pos="9282113" algn="l"/>
              </a:tabLst>
              <a:defRPr sz="2400">
                <a:solidFill>
                  <a:schemeClr val="bg1"/>
                </a:solidFill>
                <a:latin typeface="Times New Roman" panose="02020603050405020304" pitchFamily="18" charset="0"/>
                <a:ea typeface="WenQuanYi Micro Hei" charset="0"/>
                <a:cs typeface="WenQuanYi Micro Hei"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298450" algn="l"/>
                <a:tab pos="746125" algn="l"/>
                <a:tab pos="1195388" algn="l"/>
                <a:tab pos="1644650" algn="l"/>
                <a:tab pos="2093913" algn="l"/>
                <a:tab pos="2543175" algn="l"/>
                <a:tab pos="2992438" algn="l"/>
                <a:tab pos="3441700" algn="l"/>
                <a:tab pos="3890963" algn="l"/>
                <a:tab pos="4340225" algn="l"/>
                <a:tab pos="4789488" algn="l"/>
                <a:tab pos="5238750" algn="l"/>
                <a:tab pos="5688013" algn="l"/>
                <a:tab pos="6137275" algn="l"/>
                <a:tab pos="6586538" algn="l"/>
                <a:tab pos="7035800" algn="l"/>
                <a:tab pos="7485063" algn="l"/>
                <a:tab pos="7934325" algn="l"/>
                <a:tab pos="8383588" algn="l"/>
                <a:tab pos="8832850" algn="l"/>
                <a:tab pos="9282113" algn="l"/>
              </a:tabLst>
              <a:defRPr sz="2400">
                <a:solidFill>
                  <a:schemeClr val="bg1"/>
                </a:solidFill>
                <a:latin typeface="Times New Roman" panose="02020603050405020304" pitchFamily="18" charset="0"/>
                <a:ea typeface="WenQuanYi Micro Hei" charset="0"/>
                <a:cs typeface="WenQuanYi Micro Hei"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298450" algn="l"/>
                <a:tab pos="746125" algn="l"/>
                <a:tab pos="1195388" algn="l"/>
                <a:tab pos="1644650" algn="l"/>
                <a:tab pos="2093913" algn="l"/>
                <a:tab pos="2543175" algn="l"/>
                <a:tab pos="2992438" algn="l"/>
                <a:tab pos="3441700" algn="l"/>
                <a:tab pos="3890963" algn="l"/>
                <a:tab pos="4340225" algn="l"/>
                <a:tab pos="4789488" algn="l"/>
                <a:tab pos="5238750" algn="l"/>
                <a:tab pos="5688013" algn="l"/>
                <a:tab pos="6137275" algn="l"/>
                <a:tab pos="6586538" algn="l"/>
                <a:tab pos="7035800" algn="l"/>
                <a:tab pos="7485063" algn="l"/>
                <a:tab pos="7934325" algn="l"/>
                <a:tab pos="8383588" algn="l"/>
                <a:tab pos="8832850" algn="l"/>
                <a:tab pos="9282113" algn="l"/>
              </a:tabLst>
              <a:defRPr sz="2400">
                <a:solidFill>
                  <a:schemeClr val="bg1"/>
                </a:solidFill>
                <a:latin typeface="Times New Roman" panose="02020603050405020304" pitchFamily="18" charset="0"/>
                <a:ea typeface="WenQuanYi Micro Hei" charset="0"/>
                <a:cs typeface="WenQuanYi Micro Hei" charset="0"/>
              </a:defRPr>
            </a:lvl9pPr>
          </a:lstStyle>
          <a:p>
            <a:pPr algn="just" eaLnBrk="1" hangingPunct="1">
              <a:buClrTx/>
              <a:buSzPct val="90000"/>
              <a:buFontTx/>
              <a:buNone/>
            </a:pPr>
            <a:endParaRPr lang="en-IN" altLang="fr-FR" sz="2200">
              <a:solidFill>
                <a:srgbClr val="000000"/>
              </a:solidFill>
            </a:endParaRPr>
          </a:p>
          <a:p>
            <a:pPr algn="just" eaLnBrk="1" hangingPunct="1">
              <a:buClrTx/>
              <a:buSzPct val="90000"/>
              <a:buFontTx/>
              <a:buNone/>
            </a:pPr>
            <a:endParaRPr lang="en-IN" altLang="fr-FR" sz="2200">
              <a:solidFill>
                <a:srgbClr val="000000"/>
              </a:solidFill>
            </a:endParaRPr>
          </a:p>
        </p:txBody>
      </p:sp>
      <p:sp>
        <p:nvSpPr>
          <p:cNvPr id="49159" name="Text Box 6"/>
          <p:cNvSpPr txBox="1">
            <a:spLocks noChangeArrowheads="1"/>
          </p:cNvSpPr>
          <p:nvPr/>
        </p:nvSpPr>
        <p:spPr bwMode="auto">
          <a:xfrm>
            <a:off x="404813" y="747713"/>
            <a:ext cx="8337550" cy="5697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1pPr>
            <a:lvl2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2pPr>
            <a:lvl3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3pPr>
            <a:lvl4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4pPr>
            <a:lvl5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9pPr>
          </a:lstStyle>
          <a:p>
            <a:pPr algn="just" eaLnBrk="1" hangingPunct="1">
              <a:buClrTx/>
              <a:buFontTx/>
              <a:buNone/>
            </a:pPr>
            <a:r>
              <a:rPr lang="en-IN" altLang="fr-FR" sz="2000" b="1">
                <a:solidFill>
                  <a:srgbClr val="000000"/>
                </a:solidFill>
              </a:rPr>
              <a:t>mod3.py</a:t>
            </a:r>
          </a:p>
          <a:p>
            <a:pPr algn="just" eaLnBrk="1" hangingPunct="1">
              <a:buClrTx/>
              <a:buFontTx/>
              <a:buNone/>
            </a:pPr>
            <a:r>
              <a:rPr lang="en-US" altLang="fr-FR" sz="1600">
                <a:solidFill>
                  <a:srgbClr val="355E00"/>
                </a:solidFill>
                <a:latin typeface="Courier 10 Pitch" pitchFamily="1" charset="0"/>
              </a:rPr>
              <a:t>	X = 3</a:t>
            </a:r>
          </a:p>
          <a:p>
            <a:pPr algn="just" eaLnBrk="1" hangingPunct="1">
              <a:buClrTx/>
              <a:buFontTx/>
              <a:buNone/>
            </a:pPr>
            <a:endParaRPr lang="en-US" altLang="fr-FR" sz="2000" b="1">
              <a:solidFill>
                <a:srgbClr val="000000"/>
              </a:solidFill>
            </a:endParaRPr>
          </a:p>
          <a:p>
            <a:pPr algn="just" eaLnBrk="1" hangingPunct="1">
              <a:buClrTx/>
              <a:buFontTx/>
              <a:buNone/>
            </a:pPr>
            <a:r>
              <a:rPr lang="en-US" altLang="fr-FR" sz="2000" b="1">
                <a:solidFill>
                  <a:srgbClr val="000000"/>
                </a:solidFill>
              </a:rPr>
              <a:t>mod2.py :</a:t>
            </a:r>
          </a:p>
          <a:p>
            <a:pPr algn="just" eaLnBrk="1" hangingPunct="1">
              <a:buClrTx/>
              <a:buFontTx/>
              <a:buNone/>
            </a:pPr>
            <a:r>
              <a:rPr lang="en-US" altLang="fr-FR" sz="1600">
                <a:solidFill>
                  <a:srgbClr val="355E00"/>
                </a:solidFill>
                <a:latin typeface="Courier 10 Pitch" pitchFamily="1" charset="0"/>
              </a:rPr>
              <a:t>	X = 2</a:t>
            </a:r>
          </a:p>
          <a:p>
            <a:pPr algn="just" eaLnBrk="1" hangingPunct="1">
              <a:buClrTx/>
              <a:buFontTx/>
              <a:buNone/>
            </a:pPr>
            <a:r>
              <a:rPr lang="en-US" altLang="fr-FR" sz="1600">
                <a:solidFill>
                  <a:srgbClr val="355E00"/>
                </a:solidFill>
                <a:latin typeface="Courier 10 Pitch" pitchFamily="1" charset="0"/>
              </a:rPr>
              <a:t>	import mod3</a:t>
            </a:r>
          </a:p>
          <a:p>
            <a:pPr algn="just" eaLnBrk="1" hangingPunct="1">
              <a:buClrTx/>
              <a:buFontTx/>
              <a:buNone/>
            </a:pPr>
            <a:r>
              <a:rPr lang="en-US" altLang="fr-FR" sz="1600">
                <a:solidFill>
                  <a:srgbClr val="355E00"/>
                </a:solidFill>
                <a:latin typeface="Courier 10 Pitch" pitchFamily="1" charset="0"/>
              </a:rPr>
              <a:t>	print(X, mod3.X)</a:t>
            </a:r>
          </a:p>
          <a:p>
            <a:pPr algn="just" eaLnBrk="1" hangingPunct="1">
              <a:buClrTx/>
              <a:buFontTx/>
              <a:buNone/>
            </a:pPr>
            <a:endParaRPr lang="en-US" altLang="fr-FR" sz="2000" b="1">
              <a:solidFill>
                <a:srgbClr val="000000"/>
              </a:solidFill>
            </a:endParaRPr>
          </a:p>
          <a:p>
            <a:pPr algn="just" eaLnBrk="1" hangingPunct="1">
              <a:buClrTx/>
              <a:buFontTx/>
              <a:buNone/>
            </a:pPr>
            <a:r>
              <a:rPr lang="en-US" altLang="fr-FR" sz="2000" b="1">
                <a:solidFill>
                  <a:srgbClr val="000000"/>
                </a:solidFill>
              </a:rPr>
              <a:t>mod1.py</a:t>
            </a:r>
          </a:p>
          <a:p>
            <a:pPr algn="just" eaLnBrk="1" hangingPunct="1">
              <a:buClrTx/>
              <a:buFontTx/>
              <a:buNone/>
            </a:pPr>
            <a:r>
              <a:rPr lang="en-US" altLang="fr-FR" sz="1600">
                <a:solidFill>
                  <a:srgbClr val="355E00"/>
                </a:solidFill>
                <a:latin typeface="Courier 10 Pitch" pitchFamily="1" charset="0"/>
              </a:rPr>
              <a:t>	X = 1</a:t>
            </a:r>
          </a:p>
          <a:p>
            <a:pPr algn="just" eaLnBrk="1" hangingPunct="1">
              <a:buClrTx/>
              <a:buFontTx/>
              <a:buNone/>
            </a:pPr>
            <a:r>
              <a:rPr lang="en-US" altLang="fr-FR" sz="1600">
                <a:solidFill>
                  <a:srgbClr val="355E00"/>
                </a:solidFill>
                <a:latin typeface="Courier 10 Pitch" pitchFamily="1" charset="0"/>
              </a:rPr>
              <a:t>	import mod2</a:t>
            </a:r>
          </a:p>
          <a:p>
            <a:pPr algn="just" eaLnBrk="1" hangingPunct="1">
              <a:buClrTx/>
              <a:buFontTx/>
              <a:buNone/>
            </a:pPr>
            <a:r>
              <a:rPr lang="en-US" altLang="fr-FR" sz="1600">
                <a:solidFill>
                  <a:srgbClr val="355E00"/>
                </a:solidFill>
                <a:latin typeface="Courier 10 Pitch" pitchFamily="1" charset="0"/>
              </a:rPr>
              <a:t>	print(X, mod2.X, mod2.mod3.X)</a:t>
            </a:r>
          </a:p>
          <a:p>
            <a:pPr algn="just" eaLnBrk="1" hangingPunct="1">
              <a:buClrTx/>
              <a:buFontTx/>
              <a:buNone/>
            </a:pPr>
            <a:endParaRPr lang="en-US" altLang="fr-FR" sz="1600">
              <a:solidFill>
                <a:srgbClr val="355E00"/>
              </a:solidFill>
              <a:latin typeface="Courier 10 Pitch" pitchFamily="1" charset="0"/>
            </a:endParaRPr>
          </a:p>
          <a:p>
            <a:pPr algn="just" eaLnBrk="1" hangingPunct="1">
              <a:buClrTx/>
              <a:buFontTx/>
              <a:buNone/>
            </a:pPr>
            <a:r>
              <a:rPr lang="en-US" altLang="fr-FR" sz="2000" b="1">
                <a:solidFill>
                  <a:srgbClr val="000000"/>
                </a:solidFill>
              </a:rPr>
              <a:t>on executing </a:t>
            </a:r>
            <a:r>
              <a:rPr lang="en-US" altLang="fr-FR" sz="2000" b="1">
                <a:solidFill>
                  <a:srgbClr val="000000"/>
                </a:solidFill>
                <a:latin typeface="Courier 10 Pitch" pitchFamily="1" charset="0"/>
              </a:rPr>
              <a:t>python mod1.</a:t>
            </a:r>
            <a:r>
              <a:rPr lang="en-US" altLang="fr-FR" sz="2000" b="1">
                <a:solidFill>
                  <a:srgbClr val="000000"/>
                </a:solidFill>
              </a:rPr>
              <a:t>py</a:t>
            </a:r>
          </a:p>
          <a:p>
            <a:pPr algn="just" eaLnBrk="1" hangingPunct="1">
              <a:buClrTx/>
              <a:buFontTx/>
              <a:buNone/>
            </a:pPr>
            <a:r>
              <a:rPr lang="en-US" altLang="fr-FR" sz="1600">
                <a:solidFill>
                  <a:srgbClr val="355E00"/>
                </a:solidFill>
                <a:latin typeface="Courier 10 Pitch" pitchFamily="1" charset="0"/>
              </a:rPr>
              <a:t>	</a:t>
            </a:r>
            <a:r>
              <a:rPr lang="en-US" altLang="fr-FR" sz="1600">
                <a:solidFill>
                  <a:srgbClr val="004586"/>
                </a:solidFill>
                <a:latin typeface="Courier 10 Pitch" pitchFamily="1" charset="0"/>
              </a:rPr>
              <a:t>2 3</a:t>
            </a:r>
          </a:p>
          <a:p>
            <a:pPr algn="just" eaLnBrk="1" hangingPunct="1">
              <a:buClrTx/>
              <a:buFontTx/>
              <a:buNone/>
            </a:pPr>
            <a:r>
              <a:rPr lang="en-US" altLang="fr-FR" sz="1600">
                <a:solidFill>
                  <a:srgbClr val="004586"/>
                </a:solidFill>
                <a:latin typeface="Courier 10 Pitch" pitchFamily="1" charset="0"/>
              </a:rPr>
              <a:t>	1 2 3</a:t>
            </a:r>
          </a:p>
          <a:p>
            <a:pPr algn="just" eaLnBrk="1" hangingPunct="1">
              <a:buClrTx/>
              <a:buFontTx/>
              <a:buNone/>
            </a:pPr>
            <a:endParaRPr lang="en-US" altLang="fr-FR" sz="1600">
              <a:solidFill>
                <a:srgbClr val="004586"/>
              </a:solidFill>
              <a:latin typeface="Courier 10 Pitch" pitchFamily="1" charset="0"/>
            </a:endParaRPr>
          </a:p>
          <a:p>
            <a:pPr algn="just" eaLnBrk="1" hangingPunct="1">
              <a:buClrTx/>
              <a:buFontTx/>
              <a:buNone/>
            </a:pPr>
            <a:r>
              <a:rPr lang="en-US" altLang="fr-FR" sz="1800" b="1">
                <a:solidFill>
                  <a:srgbClr val="000000"/>
                </a:solidFill>
                <a:latin typeface="Courier 10 Pitch" pitchFamily="1" charset="0"/>
              </a:rPr>
              <a:t>NOTE :</a:t>
            </a:r>
          </a:p>
          <a:p>
            <a:pPr algn="just" eaLnBrk="1" hangingPunct="1">
              <a:buClrTx/>
              <a:buFontTx/>
              <a:buNone/>
            </a:pPr>
            <a:r>
              <a:rPr lang="en-US" altLang="fr-FR" sz="1800">
                <a:solidFill>
                  <a:srgbClr val="000000"/>
                </a:solidFill>
                <a:latin typeface="Courier 10 Pitch" pitchFamily="1" charset="0"/>
              </a:rPr>
              <a:t>mod1 can say import mod2, and then mod2.mod3.X, but it cannot say import mod2.mod3 – this syntax invokes something called package (directory) imports</a:t>
            </a:r>
          </a:p>
        </p:txBody>
      </p:sp>
    </p:spTree>
    <p:extLst>
      <p:ext uri="{BB962C8B-B14F-4D97-AF65-F5344CB8AC3E}">
        <p14:creationId xmlns:p14="http://schemas.microsoft.com/office/powerpoint/2010/main" val="2292711189"/>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err="1" smtClean="0"/>
              <a:t>Lamda</a:t>
            </a:r>
            <a:r>
              <a:rPr lang="en-IN" dirty="0"/>
              <a:t> </a:t>
            </a:r>
            <a:r>
              <a:rPr lang="en-IN" dirty="0" smtClean="0"/>
              <a:t>Expression</a:t>
            </a:r>
            <a:endParaRPr lang="fr-FR" dirty="0"/>
          </a:p>
        </p:txBody>
      </p:sp>
      <p:sp>
        <p:nvSpPr>
          <p:cNvPr id="3" name="Content Placeholder 2"/>
          <p:cNvSpPr>
            <a:spLocks noGrp="1"/>
          </p:cNvSpPr>
          <p:nvPr>
            <p:ph idx="1"/>
          </p:nvPr>
        </p:nvSpPr>
        <p:spPr/>
        <p:txBody>
          <a:bodyPr/>
          <a:lstStyle/>
          <a:p>
            <a:r>
              <a:rPr lang="en-IN" dirty="0" smtClean="0"/>
              <a:t>Lambda is a nameless function.</a:t>
            </a:r>
          </a:p>
          <a:p>
            <a:r>
              <a:rPr lang="en-IN" dirty="0" smtClean="0"/>
              <a:t>It provides an expression for that generate function objects.</a:t>
            </a:r>
          </a:p>
          <a:p>
            <a:r>
              <a:rPr lang="en-IN" dirty="0" smtClean="0"/>
              <a:t>This expression form creates a function and return the function to be called latter.</a:t>
            </a:r>
          </a:p>
          <a:p>
            <a:r>
              <a:rPr lang="en-IN" dirty="0" smtClean="0"/>
              <a:t>It has the following syntax:</a:t>
            </a:r>
          </a:p>
          <a:p>
            <a:pPr lvl="1">
              <a:buFont typeface="Wingdings" panose="05000000000000000000" pitchFamily="2" charset="2"/>
              <a:buChar char="à"/>
            </a:pPr>
            <a:r>
              <a:rPr lang="en-IN" dirty="0" smtClean="0">
                <a:sym typeface="Wingdings" panose="05000000000000000000" pitchFamily="2" charset="2"/>
              </a:rPr>
              <a:t>Lambda arg1, arg2 .. </a:t>
            </a:r>
            <a:r>
              <a:rPr lang="en-IN" dirty="0" err="1" smtClean="0">
                <a:sym typeface="Wingdings" panose="05000000000000000000" pitchFamily="2" charset="2"/>
              </a:rPr>
              <a:t>argN</a:t>
            </a:r>
            <a:r>
              <a:rPr lang="en-IN" dirty="0" smtClean="0">
                <a:sym typeface="Wingdings" panose="05000000000000000000" pitchFamily="2" charset="2"/>
              </a:rPr>
              <a:t>: expression using arguments</a:t>
            </a:r>
            <a:endParaRPr lang="en-IN" dirty="0" smtClean="0"/>
          </a:p>
          <a:p>
            <a:r>
              <a:rPr lang="en-IN" dirty="0" smtClean="0"/>
              <a:t>Lambda can appear in places </a:t>
            </a:r>
            <a:r>
              <a:rPr lang="en-IN" dirty="0" err="1" smtClean="0"/>
              <a:t>def</a:t>
            </a:r>
            <a:r>
              <a:rPr lang="en-IN" dirty="0" smtClean="0"/>
              <a:t> is not allowed – inside a list or a dict.</a:t>
            </a:r>
          </a:p>
          <a:p>
            <a:pPr algn="just">
              <a:buClrTx/>
              <a:buNone/>
            </a:pPr>
            <a:r>
              <a:rPr lang="en-IN" b="1" dirty="0" smtClean="0">
                <a:sym typeface="Wingdings" panose="05000000000000000000" pitchFamily="2" charset="2"/>
              </a:rPr>
              <a:t>	 </a:t>
            </a:r>
            <a:r>
              <a:rPr lang="en-IN" altLang="fr-FR" dirty="0">
                <a:solidFill>
                  <a:srgbClr val="355E00"/>
                </a:solidFill>
                <a:latin typeface="Courier 10 Pitch" pitchFamily="1" charset="0"/>
              </a:rPr>
              <a:t>l = [lambda a:a**2, lambda </a:t>
            </a:r>
            <a:r>
              <a:rPr lang="en-IN" altLang="fr-FR" dirty="0" err="1">
                <a:solidFill>
                  <a:srgbClr val="355E00"/>
                </a:solidFill>
                <a:latin typeface="Courier 10 Pitch" pitchFamily="1" charset="0"/>
              </a:rPr>
              <a:t>a,b:a</a:t>
            </a:r>
            <a:r>
              <a:rPr lang="en-IN" altLang="fr-FR" dirty="0">
                <a:solidFill>
                  <a:srgbClr val="355E00"/>
                </a:solidFill>
                <a:latin typeface="Courier 10 Pitch" pitchFamily="1" charset="0"/>
              </a:rPr>
              <a:t>*b, lambda a:a**4]</a:t>
            </a:r>
          </a:p>
          <a:p>
            <a:pPr algn="just">
              <a:buClrTx/>
              <a:buNone/>
            </a:pPr>
            <a:r>
              <a:rPr lang="en-IN" altLang="fr-FR" dirty="0" smtClean="0">
                <a:solidFill>
                  <a:srgbClr val="355E00"/>
                </a:solidFill>
                <a:latin typeface="Courier 10 Pitch" pitchFamily="1" charset="0"/>
              </a:rPr>
              <a:t>	     print </a:t>
            </a:r>
            <a:r>
              <a:rPr lang="en-IN" altLang="fr-FR" dirty="0">
                <a:solidFill>
                  <a:srgbClr val="355E00"/>
                </a:solidFill>
                <a:latin typeface="Courier 10 Pitch" pitchFamily="1" charset="0"/>
              </a:rPr>
              <a:t>l[0](10), l[1](2, 20), l[2](3</a:t>
            </a:r>
            <a:r>
              <a:rPr lang="en-IN" altLang="fr-FR" dirty="0" smtClean="0">
                <a:solidFill>
                  <a:srgbClr val="355E00"/>
                </a:solidFill>
                <a:latin typeface="Courier 10 Pitch" pitchFamily="1" charset="0"/>
              </a:rPr>
              <a:t>)</a:t>
            </a:r>
          </a:p>
          <a:p>
            <a:pPr algn="just">
              <a:buClrTx/>
              <a:buNone/>
            </a:pPr>
            <a:r>
              <a:rPr lang="en-IN" altLang="fr-FR" dirty="0">
                <a:solidFill>
                  <a:srgbClr val="355E00"/>
                </a:solidFill>
                <a:latin typeface="Courier 10 Pitch" pitchFamily="1" charset="0"/>
              </a:rPr>
              <a:t>	</a:t>
            </a:r>
            <a:r>
              <a:rPr lang="en-IN" altLang="fr-FR" dirty="0" smtClean="0">
                <a:solidFill>
                  <a:srgbClr val="355E00"/>
                </a:solidFill>
                <a:latin typeface="Courier 10 Pitch" pitchFamily="1" charset="0"/>
                <a:sym typeface="Wingdings" panose="05000000000000000000" pitchFamily="2" charset="2"/>
              </a:rPr>
              <a:t> </a:t>
            </a:r>
            <a:r>
              <a:rPr lang="en-IN" altLang="fr-FR" dirty="0">
                <a:solidFill>
                  <a:srgbClr val="355E00"/>
                </a:solidFill>
                <a:latin typeface="Courier 10 Pitch" pitchFamily="1" charset="0"/>
              </a:rPr>
              <a:t>key = 'a'</a:t>
            </a:r>
          </a:p>
          <a:p>
            <a:pPr algn="just">
              <a:buClrTx/>
              <a:buNone/>
            </a:pPr>
            <a:r>
              <a:rPr lang="en-IN" altLang="fr-FR" dirty="0" smtClean="0">
                <a:solidFill>
                  <a:srgbClr val="355E00"/>
                </a:solidFill>
                <a:latin typeface="Courier 10 Pitch" pitchFamily="1" charset="0"/>
              </a:rPr>
              <a:t>        d </a:t>
            </a:r>
            <a:r>
              <a:rPr lang="en-IN" altLang="fr-FR" dirty="0">
                <a:solidFill>
                  <a:srgbClr val="355E00"/>
                </a:solidFill>
                <a:latin typeface="Courier 10 Pitch" pitchFamily="1" charset="0"/>
              </a:rPr>
              <a:t>= {'a': lambda x:2*x, 'b': lambda x:3*x}</a:t>
            </a:r>
          </a:p>
          <a:p>
            <a:pPr algn="just">
              <a:buClrTx/>
              <a:buNone/>
            </a:pPr>
            <a:r>
              <a:rPr lang="en-IN" altLang="fr-FR" dirty="0" smtClean="0">
                <a:solidFill>
                  <a:srgbClr val="355E00"/>
                </a:solidFill>
                <a:latin typeface="Courier 10 Pitch" pitchFamily="1" charset="0"/>
              </a:rPr>
              <a:t>        print </a:t>
            </a:r>
            <a:r>
              <a:rPr lang="en-IN" altLang="fr-FR" dirty="0">
                <a:solidFill>
                  <a:srgbClr val="355E00"/>
                </a:solidFill>
                <a:latin typeface="Courier 10 Pitch" pitchFamily="1" charset="0"/>
              </a:rPr>
              <a:t>d[key](9)</a:t>
            </a:r>
          </a:p>
          <a:p>
            <a:pPr algn="just">
              <a:buClrTx/>
              <a:buNone/>
            </a:pPr>
            <a:endParaRPr lang="en-IN" altLang="fr-FR" dirty="0">
              <a:solidFill>
                <a:srgbClr val="355E00"/>
              </a:solidFill>
              <a:latin typeface="Courier 10 Pitch" pitchFamily="1" charset="0"/>
            </a:endParaRPr>
          </a:p>
          <a:p>
            <a:pPr algn="just">
              <a:buClrTx/>
              <a:buNone/>
            </a:pPr>
            <a:endParaRPr lang="en-IN" altLang="fr-FR" dirty="0">
              <a:solidFill>
                <a:srgbClr val="355E00"/>
              </a:solidFill>
              <a:latin typeface="Courier 10 Pitch" pitchFamily="1" charset="0"/>
            </a:endParaRPr>
          </a:p>
          <a:p>
            <a:pPr marL="185738" lvl="1" indent="0">
              <a:buNone/>
            </a:pPr>
            <a:endParaRPr lang="en-IN" b="1" dirty="0"/>
          </a:p>
        </p:txBody>
      </p:sp>
      <p:sp>
        <p:nvSpPr>
          <p:cNvPr id="4" name="Date Placeholder 3"/>
          <p:cNvSpPr>
            <a:spLocks noGrp="1"/>
          </p:cNvSpPr>
          <p:nvPr>
            <p:ph type="dt" sz="half" idx="2"/>
          </p:nvPr>
        </p:nvSpPr>
        <p:spPr/>
        <p:txBody>
          <a:bodyPr/>
          <a:lstStyle/>
          <a:p>
            <a:fld id="{7C4F617C-02C9-A546-8BA1-44871C7A2EF5}" type="datetime3">
              <a:rPr lang="fr-FR" smtClean="0"/>
              <a:pPr/>
              <a:t>12.11.18</a:t>
            </a:fld>
            <a:endParaRPr lang="en-GB" dirty="0"/>
          </a:p>
        </p:txBody>
      </p:sp>
      <p:sp>
        <p:nvSpPr>
          <p:cNvPr id="5" name="Footer Placeholder 4"/>
          <p:cNvSpPr>
            <a:spLocks noGrp="1"/>
          </p:cNvSpPr>
          <p:nvPr>
            <p:ph type="ftr" sz="quarter" idx="3"/>
          </p:nvPr>
        </p:nvSpPr>
        <p:spPr/>
        <p:txBody>
          <a:bodyPr/>
          <a:lstStyle/>
          <a:p>
            <a:r>
              <a:rPr lang="fr-FR" b="1" smtClean="0"/>
              <a:t>Title</a:t>
            </a:r>
            <a:endParaRPr lang="en-GB" dirty="0"/>
          </a:p>
        </p:txBody>
      </p:sp>
      <p:sp>
        <p:nvSpPr>
          <p:cNvPr id="6" name="Slide Number Placeholder 5"/>
          <p:cNvSpPr>
            <a:spLocks noGrp="1"/>
          </p:cNvSpPr>
          <p:nvPr>
            <p:ph type="sldNum" sz="quarter" idx="4"/>
          </p:nvPr>
        </p:nvSpPr>
        <p:spPr/>
        <p:txBody>
          <a:bodyPr/>
          <a:lstStyle/>
          <a:p>
            <a:fld id="{7F23323A-7B94-4B7E-998A-4CEB69289686}" type="slidenum">
              <a:rPr lang="en-GB" smtClean="0"/>
              <a:pPr/>
              <a:t>2</a:t>
            </a:fld>
            <a:endParaRPr lang="en-GB" dirty="0"/>
          </a:p>
        </p:txBody>
      </p:sp>
    </p:spTree>
    <p:extLst>
      <p:ext uri="{BB962C8B-B14F-4D97-AF65-F5344CB8AC3E}">
        <p14:creationId xmlns:p14="http://schemas.microsoft.com/office/powerpoint/2010/main" val="1996953068"/>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Package Imports</a:t>
            </a:r>
            <a:endParaRPr lang="fr-FR" dirty="0"/>
          </a:p>
        </p:txBody>
      </p:sp>
      <p:sp>
        <p:nvSpPr>
          <p:cNvPr id="3" name="Content Placeholder 2"/>
          <p:cNvSpPr>
            <a:spLocks noGrp="1"/>
          </p:cNvSpPr>
          <p:nvPr>
            <p:ph idx="1"/>
          </p:nvPr>
        </p:nvSpPr>
        <p:spPr/>
        <p:txBody>
          <a:bodyPr/>
          <a:lstStyle/>
          <a:p>
            <a:r>
              <a:rPr lang="en-IN" altLang="fr-FR" dirty="0">
                <a:solidFill>
                  <a:srgbClr val="000000"/>
                </a:solidFill>
              </a:rPr>
              <a:t>An </a:t>
            </a:r>
            <a:r>
              <a:rPr lang="en-IN" altLang="fr-FR" dirty="0">
                <a:solidFill>
                  <a:srgbClr val="000000"/>
                </a:solidFill>
                <a:latin typeface="Courier 10 Pitch" pitchFamily="1" charset="0"/>
              </a:rPr>
              <a:t>import</a:t>
            </a:r>
            <a:r>
              <a:rPr lang="en-IN" altLang="fr-FR" dirty="0">
                <a:solidFill>
                  <a:srgbClr val="000000"/>
                </a:solidFill>
              </a:rPr>
              <a:t> or </a:t>
            </a:r>
            <a:r>
              <a:rPr lang="en-IN" altLang="fr-FR" dirty="0">
                <a:solidFill>
                  <a:srgbClr val="000000"/>
                </a:solidFill>
                <a:latin typeface="Courier 10 Pitch" pitchFamily="1" charset="0"/>
              </a:rPr>
              <a:t>from</a:t>
            </a:r>
            <a:r>
              <a:rPr lang="en-IN" altLang="fr-FR" dirty="0">
                <a:solidFill>
                  <a:srgbClr val="000000"/>
                </a:solidFill>
              </a:rPr>
              <a:t> can name a directory path</a:t>
            </a:r>
          </a:p>
          <a:p>
            <a:endParaRPr lang="en-IN" altLang="fr-FR" dirty="0" smtClean="0">
              <a:solidFill>
                <a:srgbClr val="000000"/>
              </a:solidFill>
            </a:endParaRPr>
          </a:p>
          <a:p>
            <a:r>
              <a:rPr lang="en-IN" altLang="fr-FR" dirty="0" smtClean="0">
                <a:solidFill>
                  <a:srgbClr val="000000"/>
                </a:solidFill>
              </a:rPr>
              <a:t>A </a:t>
            </a:r>
            <a:r>
              <a:rPr lang="en-IN" altLang="fr-FR" dirty="0">
                <a:solidFill>
                  <a:srgbClr val="000000"/>
                </a:solidFill>
              </a:rPr>
              <a:t>directory of Python code is called a </a:t>
            </a:r>
            <a:r>
              <a:rPr lang="en-IN" altLang="fr-FR" b="1" i="1" dirty="0">
                <a:solidFill>
                  <a:srgbClr val="000000"/>
                </a:solidFill>
              </a:rPr>
              <a:t>package</a:t>
            </a:r>
            <a:r>
              <a:rPr lang="en-IN" altLang="fr-FR" dirty="0">
                <a:solidFill>
                  <a:srgbClr val="000000"/>
                </a:solidFill>
              </a:rPr>
              <a:t> – such imports are called </a:t>
            </a:r>
            <a:r>
              <a:rPr lang="en-IN" altLang="fr-FR" b="1" i="1" dirty="0">
                <a:solidFill>
                  <a:srgbClr val="000000"/>
                </a:solidFill>
              </a:rPr>
              <a:t>package imports</a:t>
            </a:r>
          </a:p>
          <a:p>
            <a:endParaRPr lang="en-IN" altLang="fr-FR" dirty="0" smtClean="0">
              <a:solidFill>
                <a:srgbClr val="000000"/>
              </a:solidFill>
            </a:endParaRPr>
          </a:p>
          <a:p>
            <a:r>
              <a:rPr lang="en-IN" altLang="fr-FR" dirty="0" smtClean="0">
                <a:solidFill>
                  <a:srgbClr val="000000"/>
                </a:solidFill>
              </a:rPr>
              <a:t>Packages </a:t>
            </a:r>
            <a:r>
              <a:rPr lang="en-IN" altLang="fr-FR" dirty="0">
                <a:solidFill>
                  <a:srgbClr val="000000"/>
                </a:solidFill>
              </a:rPr>
              <a:t>help to organize modules and resolve import ambiguities when multiple program files of the same name are installed on a single machine</a:t>
            </a:r>
          </a:p>
          <a:p>
            <a:endParaRPr lang="fr-FR" dirty="0"/>
          </a:p>
        </p:txBody>
      </p:sp>
      <p:sp>
        <p:nvSpPr>
          <p:cNvPr id="4" name="Date Placeholder 3"/>
          <p:cNvSpPr>
            <a:spLocks noGrp="1"/>
          </p:cNvSpPr>
          <p:nvPr>
            <p:ph type="dt" sz="half" idx="2"/>
          </p:nvPr>
        </p:nvSpPr>
        <p:spPr/>
        <p:txBody>
          <a:bodyPr/>
          <a:lstStyle/>
          <a:p>
            <a:fld id="{7C4F617C-02C9-A546-8BA1-44871C7A2EF5}" type="datetime3">
              <a:rPr lang="fr-FR" smtClean="0"/>
              <a:pPr/>
              <a:t>12.11.18</a:t>
            </a:fld>
            <a:endParaRPr lang="en-GB" dirty="0"/>
          </a:p>
        </p:txBody>
      </p:sp>
      <p:sp>
        <p:nvSpPr>
          <p:cNvPr id="5" name="Footer Placeholder 4"/>
          <p:cNvSpPr>
            <a:spLocks noGrp="1"/>
          </p:cNvSpPr>
          <p:nvPr>
            <p:ph type="ftr" sz="quarter" idx="3"/>
          </p:nvPr>
        </p:nvSpPr>
        <p:spPr/>
        <p:txBody>
          <a:bodyPr/>
          <a:lstStyle/>
          <a:p>
            <a:r>
              <a:rPr lang="fr-FR" b="1" smtClean="0"/>
              <a:t>Title</a:t>
            </a:r>
            <a:endParaRPr lang="en-GB" dirty="0"/>
          </a:p>
        </p:txBody>
      </p:sp>
      <p:sp>
        <p:nvSpPr>
          <p:cNvPr id="6" name="Slide Number Placeholder 5"/>
          <p:cNvSpPr>
            <a:spLocks noGrp="1"/>
          </p:cNvSpPr>
          <p:nvPr>
            <p:ph type="sldNum" sz="quarter" idx="4"/>
          </p:nvPr>
        </p:nvSpPr>
        <p:spPr/>
        <p:txBody>
          <a:bodyPr/>
          <a:lstStyle/>
          <a:p>
            <a:fld id="{7F23323A-7B94-4B7E-998A-4CEB69289686}" type="slidenum">
              <a:rPr lang="en-GB" smtClean="0"/>
              <a:pPr/>
              <a:t>20</a:t>
            </a:fld>
            <a:endParaRPr lang="en-GB" dirty="0"/>
          </a:p>
        </p:txBody>
      </p:sp>
    </p:spTree>
    <p:extLst>
      <p:ext uri="{BB962C8B-B14F-4D97-AF65-F5344CB8AC3E}">
        <p14:creationId xmlns:p14="http://schemas.microsoft.com/office/powerpoint/2010/main" val="87644169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Package Imports </a:t>
            </a:r>
            <a:r>
              <a:rPr lang="en-IN" dirty="0" err="1" smtClean="0"/>
              <a:t>Contd</a:t>
            </a:r>
            <a:r>
              <a:rPr lang="en-IN" dirty="0" smtClean="0"/>
              <a:t>….</a:t>
            </a:r>
            <a:endParaRPr lang="fr-FR" dirty="0"/>
          </a:p>
        </p:txBody>
      </p:sp>
      <p:sp>
        <p:nvSpPr>
          <p:cNvPr id="3" name="Content Placeholder 2"/>
          <p:cNvSpPr>
            <a:spLocks noGrp="1"/>
          </p:cNvSpPr>
          <p:nvPr>
            <p:ph idx="1"/>
          </p:nvPr>
        </p:nvSpPr>
        <p:spPr/>
        <p:txBody>
          <a:bodyPr>
            <a:normAutofit/>
          </a:bodyPr>
          <a:lstStyle/>
          <a:p>
            <a:r>
              <a:rPr lang="en-IN" altLang="fr-FR" dirty="0">
                <a:solidFill>
                  <a:srgbClr val="000000"/>
                </a:solidFill>
              </a:rPr>
              <a:t>Consider that the following packages need to be </a:t>
            </a:r>
            <a:r>
              <a:rPr lang="en-IN" altLang="fr-FR" dirty="0" smtClean="0">
                <a:solidFill>
                  <a:srgbClr val="000000"/>
                </a:solidFill>
              </a:rPr>
              <a:t>created.</a:t>
            </a:r>
          </a:p>
          <a:p>
            <a:pPr lvl="1"/>
            <a:r>
              <a:rPr lang="en-IN" altLang="fr-FR" b="1" dirty="0" err="1">
                <a:solidFill>
                  <a:srgbClr val="006B6B"/>
                </a:solidFill>
              </a:rPr>
              <a:t>cmplx</a:t>
            </a:r>
            <a:r>
              <a:rPr lang="en-IN" altLang="fr-FR" dirty="0">
                <a:solidFill>
                  <a:srgbClr val="000000"/>
                </a:solidFill>
              </a:rPr>
              <a:t> containing module </a:t>
            </a:r>
            <a:r>
              <a:rPr lang="en-IN" altLang="fr-FR" b="1" dirty="0">
                <a:solidFill>
                  <a:srgbClr val="FF3366"/>
                </a:solidFill>
              </a:rPr>
              <a:t>cmplx.py</a:t>
            </a:r>
          </a:p>
          <a:p>
            <a:pPr lvl="1"/>
            <a:r>
              <a:rPr lang="en-IN" altLang="fr-FR" b="1" dirty="0">
                <a:solidFill>
                  <a:srgbClr val="006B6B"/>
                </a:solidFill>
              </a:rPr>
              <a:t>pack1.pack11</a:t>
            </a:r>
            <a:r>
              <a:rPr lang="en-IN" altLang="fr-FR" b="1" dirty="0">
                <a:solidFill>
                  <a:srgbClr val="198A8A"/>
                </a:solidFill>
              </a:rPr>
              <a:t> </a:t>
            </a:r>
            <a:r>
              <a:rPr lang="en-IN" altLang="fr-FR" dirty="0">
                <a:solidFill>
                  <a:srgbClr val="000000"/>
                </a:solidFill>
              </a:rPr>
              <a:t>containing module </a:t>
            </a:r>
            <a:r>
              <a:rPr lang="en-IN" altLang="fr-FR" b="1" dirty="0">
                <a:solidFill>
                  <a:srgbClr val="FF3366"/>
                </a:solidFill>
              </a:rPr>
              <a:t>mod1.py</a:t>
            </a:r>
          </a:p>
          <a:p>
            <a:pPr lvl="1"/>
            <a:r>
              <a:rPr lang="en-IN" altLang="fr-FR" b="1" dirty="0">
                <a:solidFill>
                  <a:srgbClr val="006B6B"/>
                </a:solidFill>
              </a:rPr>
              <a:t>pack2 </a:t>
            </a:r>
            <a:r>
              <a:rPr lang="en-IN" altLang="fr-FR" dirty="0">
                <a:solidFill>
                  <a:srgbClr val="000000"/>
                </a:solidFill>
              </a:rPr>
              <a:t>containing module </a:t>
            </a:r>
            <a:r>
              <a:rPr lang="en-IN" altLang="fr-FR" b="1" dirty="0">
                <a:solidFill>
                  <a:srgbClr val="FF3366"/>
                </a:solidFill>
              </a:rPr>
              <a:t>mod2.py</a:t>
            </a:r>
          </a:p>
          <a:p>
            <a:pPr lvl="1"/>
            <a:r>
              <a:rPr lang="en-IN" altLang="fr-FR" b="1" dirty="0">
                <a:solidFill>
                  <a:srgbClr val="006B6B"/>
                </a:solidFill>
              </a:rPr>
              <a:t>pack2.pack21.pack211</a:t>
            </a:r>
            <a:r>
              <a:rPr lang="en-IN" altLang="fr-FR" dirty="0">
                <a:solidFill>
                  <a:srgbClr val="000000"/>
                </a:solidFill>
              </a:rPr>
              <a:t> containing module </a:t>
            </a:r>
            <a:r>
              <a:rPr lang="en-IN" altLang="fr-FR" b="1" dirty="0">
                <a:solidFill>
                  <a:srgbClr val="FF3366"/>
                </a:solidFill>
              </a:rPr>
              <a:t>mod211.py</a:t>
            </a:r>
          </a:p>
          <a:p>
            <a:endParaRPr lang="en-IN" altLang="fr-FR" dirty="0" smtClean="0">
              <a:solidFill>
                <a:srgbClr val="000000"/>
              </a:solidFill>
            </a:endParaRPr>
          </a:p>
          <a:p>
            <a:r>
              <a:rPr lang="en-IN" altLang="fr-FR" dirty="0" smtClean="0">
                <a:solidFill>
                  <a:srgbClr val="000000"/>
                </a:solidFill>
              </a:rPr>
              <a:t>Each </a:t>
            </a:r>
            <a:r>
              <a:rPr lang="en-IN" altLang="fr-FR" dirty="0">
                <a:solidFill>
                  <a:srgbClr val="000000"/>
                </a:solidFill>
              </a:rPr>
              <a:t>sub-directory named within the path of a package import statement must contain a file named </a:t>
            </a:r>
            <a:r>
              <a:rPr lang="en-IN" altLang="fr-FR" dirty="0">
                <a:solidFill>
                  <a:srgbClr val="FF3366"/>
                </a:solidFill>
                <a:latin typeface="Courier 10 Pitch" pitchFamily="1" charset="0"/>
              </a:rPr>
              <a:t>__init__.py</a:t>
            </a:r>
            <a:r>
              <a:rPr lang="en-IN" altLang="fr-FR" dirty="0">
                <a:solidFill>
                  <a:srgbClr val="000000"/>
                </a:solidFill>
              </a:rPr>
              <a:t>, or else package imports will fail</a:t>
            </a:r>
          </a:p>
          <a:p>
            <a:endParaRPr lang="en-IN" altLang="fr-FR" dirty="0" smtClean="0">
              <a:solidFill>
                <a:srgbClr val="000000"/>
              </a:solidFill>
            </a:endParaRPr>
          </a:p>
          <a:p>
            <a:pPr marL="203200" algn="just">
              <a:buClrTx/>
              <a:buNone/>
            </a:pPr>
            <a:endParaRPr lang="en-IN" altLang="fr-FR" b="1" dirty="0" smtClean="0">
              <a:solidFill>
                <a:srgbClr val="000000"/>
              </a:solidFill>
            </a:endParaRPr>
          </a:p>
          <a:p>
            <a:pPr marL="0" indent="0">
              <a:buNone/>
            </a:pPr>
            <a:endParaRPr lang="fr-FR" dirty="0"/>
          </a:p>
        </p:txBody>
      </p:sp>
      <p:sp>
        <p:nvSpPr>
          <p:cNvPr id="4" name="Date Placeholder 3"/>
          <p:cNvSpPr>
            <a:spLocks noGrp="1"/>
          </p:cNvSpPr>
          <p:nvPr>
            <p:ph type="dt" sz="half" idx="2"/>
          </p:nvPr>
        </p:nvSpPr>
        <p:spPr/>
        <p:txBody>
          <a:bodyPr/>
          <a:lstStyle/>
          <a:p>
            <a:fld id="{7C4F617C-02C9-A546-8BA1-44871C7A2EF5}" type="datetime3">
              <a:rPr lang="fr-FR" smtClean="0"/>
              <a:pPr/>
              <a:t>12.11.18</a:t>
            </a:fld>
            <a:endParaRPr lang="en-GB" dirty="0"/>
          </a:p>
        </p:txBody>
      </p:sp>
      <p:sp>
        <p:nvSpPr>
          <p:cNvPr id="5" name="Footer Placeholder 4"/>
          <p:cNvSpPr>
            <a:spLocks noGrp="1"/>
          </p:cNvSpPr>
          <p:nvPr>
            <p:ph type="ftr" sz="quarter" idx="3"/>
          </p:nvPr>
        </p:nvSpPr>
        <p:spPr/>
        <p:txBody>
          <a:bodyPr/>
          <a:lstStyle/>
          <a:p>
            <a:r>
              <a:rPr lang="fr-FR" b="1" smtClean="0"/>
              <a:t>Title</a:t>
            </a:r>
            <a:endParaRPr lang="en-GB" dirty="0"/>
          </a:p>
        </p:txBody>
      </p:sp>
      <p:sp>
        <p:nvSpPr>
          <p:cNvPr id="6" name="Slide Number Placeholder 5"/>
          <p:cNvSpPr>
            <a:spLocks noGrp="1"/>
          </p:cNvSpPr>
          <p:nvPr>
            <p:ph type="sldNum" sz="quarter" idx="4"/>
          </p:nvPr>
        </p:nvSpPr>
        <p:spPr/>
        <p:txBody>
          <a:bodyPr/>
          <a:lstStyle/>
          <a:p>
            <a:fld id="{7F23323A-7B94-4B7E-998A-4CEB69289686}" type="slidenum">
              <a:rPr lang="en-GB" smtClean="0"/>
              <a:pPr/>
              <a:t>21</a:t>
            </a:fld>
            <a:endParaRPr lang="en-GB" dirty="0"/>
          </a:p>
        </p:txBody>
      </p:sp>
    </p:spTree>
    <p:extLst>
      <p:ext uri="{BB962C8B-B14F-4D97-AF65-F5344CB8AC3E}">
        <p14:creationId xmlns:p14="http://schemas.microsoft.com/office/powerpoint/2010/main" val="332642001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hiding in modules</a:t>
            </a:r>
            <a:endParaRPr lang="fr-FR" dirty="0"/>
          </a:p>
        </p:txBody>
      </p:sp>
      <p:sp>
        <p:nvSpPr>
          <p:cNvPr id="3" name="Content Placeholder 2"/>
          <p:cNvSpPr>
            <a:spLocks noGrp="1"/>
          </p:cNvSpPr>
          <p:nvPr>
            <p:ph idx="1"/>
          </p:nvPr>
        </p:nvSpPr>
        <p:spPr/>
        <p:txBody>
          <a:bodyPr/>
          <a:lstStyle/>
          <a:p>
            <a:r>
              <a:rPr lang="en-IN" altLang="fr-FR" dirty="0">
                <a:solidFill>
                  <a:srgbClr val="000000"/>
                </a:solidFill>
              </a:rPr>
              <a:t>In Python, data hiding in modules is a convention, not a syntactical constraint – there is no constraint imposed by the language, the </a:t>
            </a:r>
            <a:r>
              <a:rPr lang="en-IN" altLang="fr-FR" dirty="0" smtClean="0">
                <a:solidFill>
                  <a:srgbClr val="000000"/>
                </a:solidFill>
              </a:rPr>
              <a:t>programmers </a:t>
            </a:r>
            <a:r>
              <a:rPr lang="en-IN" altLang="fr-FR" dirty="0">
                <a:solidFill>
                  <a:srgbClr val="000000"/>
                </a:solidFill>
              </a:rPr>
              <a:t>take up the responsibility</a:t>
            </a:r>
          </a:p>
          <a:p>
            <a:r>
              <a:rPr lang="en-IN" dirty="0" smtClean="0"/>
              <a:t>In case of from * imports</a:t>
            </a:r>
          </a:p>
          <a:p>
            <a:pPr marL="185738" lvl="1" indent="0">
              <a:buNone/>
            </a:pPr>
            <a:r>
              <a:rPr lang="en-IN" dirty="0" smtClean="0">
                <a:sym typeface="Wingdings" panose="05000000000000000000" pitchFamily="2" charset="2"/>
              </a:rPr>
              <a:t> </a:t>
            </a:r>
            <a:r>
              <a:rPr lang="en-IN" dirty="0" smtClean="0"/>
              <a:t>All the names are copied out to the importer, except for the names with and underscore (_x)</a:t>
            </a:r>
            <a:endParaRPr lang="en-IN" dirty="0"/>
          </a:p>
          <a:p>
            <a:r>
              <a:rPr lang="en-IN" altLang="fr-FR" dirty="0">
                <a:solidFill>
                  <a:srgbClr val="000000"/>
                </a:solidFill>
              </a:rPr>
              <a:t>A hiding effect for the </a:t>
            </a:r>
            <a:r>
              <a:rPr lang="en-IN" altLang="fr-FR" dirty="0">
                <a:solidFill>
                  <a:srgbClr val="000000"/>
                </a:solidFill>
                <a:latin typeface="Courier 10 Pitch" pitchFamily="1" charset="0"/>
              </a:rPr>
              <a:t>from *</a:t>
            </a:r>
            <a:r>
              <a:rPr lang="en-IN" altLang="fr-FR" dirty="0">
                <a:solidFill>
                  <a:srgbClr val="000000"/>
                </a:solidFill>
              </a:rPr>
              <a:t> import statement can also be achieved by assigning a list of variable name strings to the variable </a:t>
            </a:r>
            <a:r>
              <a:rPr lang="en-IN" altLang="fr-FR" dirty="0">
                <a:solidFill>
                  <a:srgbClr val="000000"/>
                </a:solidFill>
                <a:latin typeface="Courier 10 Pitch" pitchFamily="1" charset="0"/>
              </a:rPr>
              <a:t>__all__</a:t>
            </a:r>
            <a:r>
              <a:rPr lang="en-IN" altLang="fr-FR" dirty="0">
                <a:solidFill>
                  <a:srgbClr val="000000"/>
                </a:solidFill>
              </a:rPr>
              <a:t> at the top level of the module</a:t>
            </a:r>
          </a:p>
          <a:p>
            <a:r>
              <a:rPr lang="en-IN" altLang="fr-FR" dirty="0">
                <a:solidFill>
                  <a:srgbClr val="000000"/>
                </a:solidFill>
              </a:rPr>
              <a:t>this again only effects the </a:t>
            </a:r>
            <a:r>
              <a:rPr lang="en-IN" altLang="fr-FR" dirty="0">
                <a:solidFill>
                  <a:srgbClr val="000000"/>
                </a:solidFill>
                <a:latin typeface="Courier 10 Pitch" pitchFamily="1" charset="0"/>
              </a:rPr>
              <a:t>from *</a:t>
            </a:r>
            <a:r>
              <a:rPr lang="en-IN" altLang="fr-FR" dirty="0">
                <a:solidFill>
                  <a:srgbClr val="000000"/>
                </a:solidFill>
              </a:rPr>
              <a:t> imports and </a:t>
            </a:r>
            <a:r>
              <a:rPr lang="en-IN" altLang="fr-FR" b="1" dirty="0">
                <a:solidFill>
                  <a:srgbClr val="000000"/>
                </a:solidFill>
              </a:rPr>
              <a:t>does not effect </a:t>
            </a:r>
            <a:r>
              <a:rPr lang="en-IN" altLang="fr-FR" dirty="0">
                <a:solidFill>
                  <a:srgbClr val="000000"/>
                </a:solidFill>
              </a:rPr>
              <a:t>the </a:t>
            </a:r>
            <a:r>
              <a:rPr lang="en-IN" altLang="fr-FR" dirty="0">
                <a:solidFill>
                  <a:srgbClr val="000000"/>
                </a:solidFill>
                <a:latin typeface="Courier 10 Pitch" pitchFamily="1" charset="0"/>
              </a:rPr>
              <a:t>import </a:t>
            </a:r>
            <a:r>
              <a:rPr lang="en-IN" altLang="fr-FR" dirty="0" err="1">
                <a:solidFill>
                  <a:srgbClr val="000000"/>
                </a:solidFill>
                <a:latin typeface="Courier 10 Pitch" pitchFamily="1" charset="0"/>
              </a:rPr>
              <a:t>mymod</a:t>
            </a:r>
            <a:r>
              <a:rPr lang="en-IN" altLang="fr-FR" dirty="0">
                <a:solidFill>
                  <a:srgbClr val="000000"/>
                </a:solidFill>
              </a:rPr>
              <a:t> statement</a:t>
            </a:r>
          </a:p>
          <a:p>
            <a:endParaRPr lang="fr-FR" dirty="0"/>
          </a:p>
        </p:txBody>
      </p:sp>
      <p:sp>
        <p:nvSpPr>
          <p:cNvPr id="4" name="Date Placeholder 3"/>
          <p:cNvSpPr>
            <a:spLocks noGrp="1"/>
          </p:cNvSpPr>
          <p:nvPr>
            <p:ph type="dt" sz="half" idx="2"/>
          </p:nvPr>
        </p:nvSpPr>
        <p:spPr/>
        <p:txBody>
          <a:bodyPr/>
          <a:lstStyle/>
          <a:p>
            <a:fld id="{7C4F617C-02C9-A546-8BA1-44871C7A2EF5}" type="datetime3">
              <a:rPr lang="fr-FR" smtClean="0"/>
              <a:pPr/>
              <a:t>12.11.18</a:t>
            </a:fld>
            <a:endParaRPr lang="en-GB" dirty="0"/>
          </a:p>
        </p:txBody>
      </p:sp>
      <p:sp>
        <p:nvSpPr>
          <p:cNvPr id="5" name="Footer Placeholder 4"/>
          <p:cNvSpPr>
            <a:spLocks noGrp="1"/>
          </p:cNvSpPr>
          <p:nvPr>
            <p:ph type="ftr" sz="quarter" idx="3"/>
          </p:nvPr>
        </p:nvSpPr>
        <p:spPr/>
        <p:txBody>
          <a:bodyPr/>
          <a:lstStyle/>
          <a:p>
            <a:r>
              <a:rPr lang="fr-FR" b="1" smtClean="0"/>
              <a:t>Title</a:t>
            </a:r>
            <a:endParaRPr lang="en-GB" dirty="0"/>
          </a:p>
        </p:txBody>
      </p:sp>
      <p:sp>
        <p:nvSpPr>
          <p:cNvPr id="6" name="Slide Number Placeholder 5"/>
          <p:cNvSpPr>
            <a:spLocks noGrp="1"/>
          </p:cNvSpPr>
          <p:nvPr>
            <p:ph type="sldNum" sz="quarter" idx="4"/>
          </p:nvPr>
        </p:nvSpPr>
        <p:spPr/>
        <p:txBody>
          <a:bodyPr/>
          <a:lstStyle/>
          <a:p>
            <a:fld id="{7F23323A-7B94-4B7E-998A-4CEB69289686}" type="slidenum">
              <a:rPr lang="en-GB" smtClean="0"/>
              <a:pPr/>
              <a:t>22</a:t>
            </a:fld>
            <a:endParaRPr lang="en-GB" dirty="0"/>
          </a:p>
        </p:txBody>
      </p:sp>
    </p:spTree>
    <p:extLst>
      <p:ext uri="{BB962C8B-B14F-4D97-AF65-F5344CB8AC3E}">
        <p14:creationId xmlns:p14="http://schemas.microsoft.com/office/powerpoint/2010/main" val="1876091161"/>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Executing Module as script</a:t>
            </a:r>
            <a:endParaRPr lang="fr-FR" dirty="0"/>
          </a:p>
        </p:txBody>
      </p:sp>
      <p:sp>
        <p:nvSpPr>
          <p:cNvPr id="3" name="Content Placeholder 2"/>
          <p:cNvSpPr>
            <a:spLocks noGrp="1"/>
          </p:cNvSpPr>
          <p:nvPr>
            <p:ph idx="1"/>
          </p:nvPr>
        </p:nvSpPr>
        <p:spPr/>
        <p:txBody>
          <a:bodyPr/>
          <a:lstStyle/>
          <a:p>
            <a:r>
              <a:rPr lang="en-IN" altLang="fr-FR" sz="1800" dirty="0">
                <a:solidFill>
                  <a:srgbClr val="000000"/>
                </a:solidFill>
                <a:latin typeface="Courier 10 Pitch" pitchFamily="1" charset="0"/>
              </a:rPr>
              <a:t>__name__</a:t>
            </a:r>
            <a:r>
              <a:rPr lang="en-IN" altLang="fr-FR" dirty="0">
                <a:solidFill>
                  <a:srgbClr val="000000"/>
                </a:solidFill>
              </a:rPr>
              <a:t> is a special built-in variable which evaluates to :</a:t>
            </a:r>
          </a:p>
          <a:p>
            <a:r>
              <a:rPr lang="en-IN" altLang="fr-FR" dirty="0">
                <a:solidFill>
                  <a:srgbClr val="000000"/>
                </a:solidFill>
              </a:rPr>
              <a:t>the name of the current module</a:t>
            </a:r>
          </a:p>
          <a:p>
            <a:r>
              <a:rPr lang="en-IN" altLang="fr-FR" sz="1800" dirty="0">
                <a:solidFill>
                  <a:srgbClr val="000000"/>
                </a:solidFill>
                <a:latin typeface="Courier 10 Pitch" pitchFamily="1" charset="0"/>
              </a:rPr>
              <a:t>__main__</a:t>
            </a:r>
            <a:r>
              <a:rPr lang="en-IN" altLang="fr-FR" dirty="0">
                <a:solidFill>
                  <a:srgbClr val="000000"/>
                </a:solidFill>
              </a:rPr>
              <a:t> :- when module is run directly as script</a:t>
            </a:r>
          </a:p>
          <a:p>
            <a:r>
              <a:rPr lang="en-IN" altLang="fr-FR" dirty="0">
                <a:solidFill>
                  <a:srgbClr val="000000"/>
                </a:solidFill>
              </a:rPr>
              <a:t>To know </a:t>
            </a:r>
            <a:r>
              <a:rPr lang="en-IN" altLang="fr-FR" dirty="0" smtClean="0">
                <a:solidFill>
                  <a:srgbClr val="000000"/>
                </a:solidFill>
              </a:rPr>
              <a:t>whether </a:t>
            </a:r>
            <a:r>
              <a:rPr lang="en-IN" altLang="fr-FR" dirty="0">
                <a:solidFill>
                  <a:srgbClr val="000000"/>
                </a:solidFill>
              </a:rPr>
              <a:t>the script is executed directly as top-level script or imported as module, use the following :</a:t>
            </a:r>
          </a:p>
          <a:p>
            <a:pPr marL="225425" algn="just">
              <a:buClrTx/>
              <a:buNone/>
            </a:pPr>
            <a:r>
              <a:rPr lang="en-IN" altLang="fr-FR" dirty="0" err="1">
                <a:solidFill>
                  <a:srgbClr val="355E00"/>
                </a:solidFill>
                <a:latin typeface="Courier 10 Pitch" pitchFamily="1" charset="0"/>
              </a:rPr>
              <a:t>def</a:t>
            </a:r>
            <a:r>
              <a:rPr lang="en-IN" altLang="fr-FR" dirty="0">
                <a:solidFill>
                  <a:srgbClr val="355E00"/>
                </a:solidFill>
                <a:latin typeface="Courier 10 Pitch" pitchFamily="1" charset="0"/>
              </a:rPr>
              <a:t> tool1() : pass</a:t>
            </a:r>
          </a:p>
          <a:p>
            <a:pPr marL="225425" algn="just">
              <a:buClrTx/>
              <a:buNone/>
            </a:pPr>
            <a:r>
              <a:rPr lang="en-IN" altLang="fr-FR" dirty="0">
                <a:solidFill>
                  <a:srgbClr val="355E00"/>
                </a:solidFill>
                <a:latin typeface="Courier 10 Pitch" pitchFamily="1" charset="0"/>
              </a:rPr>
              <a:t>	</a:t>
            </a:r>
            <a:r>
              <a:rPr lang="en-IN" altLang="fr-FR" dirty="0" err="1">
                <a:solidFill>
                  <a:srgbClr val="355E00"/>
                </a:solidFill>
                <a:latin typeface="Courier 10 Pitch" pitchFamily="1" charset="0"/>
              </a:rPr>
              <a:t>def</a:t>
            </a:r>
            <a:r>
              <a:rPr lang="en-IN" altLang="fr-FR" dirty="0">
                <a:solidFill>
                  <a:srgbClr val="355E00"/>
                </a:solidFill>
                <a:latin typeface="Courier 10 Pitch" pitchFamily="1" charset="0"/>
              </a:rPr>
              <a:t> tool2(a, b) : pass</a:t>
            </a:r>
          </a:p>
          <a:p>
            <a:pPr marL="225425" algn="just">
              <a:buClrTx/>
              <a:buNone/>
            </a:pPr>
            <a:endParaRPr lang="en-IN" altLang="fr-FR" sz="2200" dirty="0">
              <a:solidFill>
                <a:srgbClr val="355E00"/>
              </a:solidFill>
              <a:latin typeface="Courier 10 Pitch" pitchFamily="1" charset="0"/>
            </a:endParaRPr>
          </a:p>
          <a:p>
            <a:pPr marL="225425" algn="just">
              <a:buClrTx/>
              <a:buNone/>
            </a:pPr>
            <a:r>
              <a:rPr lang="en-IN" altLang="fr-FR" dirty="0">
                <a:solidFill>
                  <a:srgbClr val="355E00"/>
                </a:solidFill>
                <a:latin typeface="Courier 10 Pitch" pitchFamily="1" charset="0"/>
              </a:rPr>
              <a:t>	if __name__ == "__main__" :</a:t>
            </a:r>
          </a:p>
          <a:p>
            <a:pPr marL="225425" algn="just">
              <a:buClrTx/>
              <a:buNone/>
            </a:pPr>
            <a:r>
              <a:rPr lang="en-IN" altLang="fr-FR" dirty="0">
                <a:solidFill>
                  <a:srgbClr val="355E00"/>
                </a:solidFill>
                <a:latin typeface="Courier 10 Pitch" pitchFamily="1" charset="0"/>
              </a:rPr>
              <a:t>   	print 'executing script as top-level script'</a:t>
            </a:r>
          </a:p>
          <a:p>
            <a:pPr marL="225425" algn="just">
              <a:buClrTx/>
              <a:buNone/>
            </a:pPr>
            <a:r>
              <a:rPr lang="en-IN" altLang="fr-FR" dirty="0">
                <a:solidFill>
                  <a:srgbClr val="355E00"/>
                </a:solidFill>
                <a:latin typeface="Courier 10 Pitch" pitchFamily="1" charset="0"/>
              </a:rPr>
              <a:t>   	tool1()</a:t>
            </a:r>
          </a:p>
          <a:p>
            <a:pPr marL="225425" algn="just">
              <a:buClrTx/>
              <a:buNone/>
            </a:pPr>
            <a:r>
              <a:rPr lang="en-IN" altLang="fr-FR" dirty="0">
                <a:solidFill>
                  <a:srgbClr val="355E00"/>
                </a:solidFill>
                <a:latin typeface="Courier 10 Pitch" pitchFamily="1" charset="0"/>
              </a:rPr>
              <a:t>    	tool2('</a:t>
            </a:r>
            <a:r>
              <a:rPr lang="en-IN" altLang="fr-FR" dirty="0" err="1">
                <a:solidFill>
                  <a:srgbClr val="355E00"/>
                </a:solidFill>
                <a:latin typeface="Courier 10 Pitch" pitchFamily="1" charset="0"/>
              </a:rPr>
              <a:t>abc</a:t>
            </a:r>
            <a:r>
              <a:rPr lang="en-IN" altLang="fr-FR" dirty="0">
                <a:solidFill>
                  <a:srgbClr val="355E00"/>
                </a:solidFill>
                <a:latin typeface="Courier 10 Pitch" pitchFamily="1" charset="0"/>
              </a:rPr>
              <a:t>', 1000)</a:t>
            </a:r>
          </a:p>
          <a:p>
            <a:pPr marL="225425" algn="just">
              <a:buClrTx/>
              <a:buNone/>
            </a:pPr>
            <a:r>
              <a:rPr lang="en-IN" altLang="fr-FR" dirty="0">
                <a:solidFill>
                  <a:srgbClr val="355E00"/>
                </a:solidFill>
                <a:latin typeface="Courier 10 Pitch" pitchFamily="1" charset="0"/>
              </a:rPr>
              <a:t>	else :</a:t>
            </a:r>
          </a:p>
          <a:p>
            <a:pPr marL="225425" algn="just">
              <a:buClrTx/>
              <a:buNone/>
            </a:pPr>
            <a:r>
              <a:rPr lang="en-IN" altLang="fr-FR" dirty="0">
                <a:solidFill>
                  <a:srgbClr val="355E00"/>
                </a:solidFill>
                <a:latin typeface="Courier 10 Pitch" pitchFamily="1" charset="0"/>
              </a:rPr>
              <a:t>    	print 'script imported'</a:t>
            </a:r>
          </a:p>
          <a:p>
            <a:pPr marL="0" indent="0">
              <a:buNone/>
            </a:pPr>
            <a:endParaRPr lang="fr-FR" dirty="0"/>
          </a:p>
        </p:txBody>
      </p:sp>
      <p:sp>
        <p:nvSpPr>
          <p:cNvPr id="4" name="Date Placeholder 3"/>
          <p:cNvSpPr>
            <a:spLocks noGrp="1"/>
          </p:cNvSpPr>
          <p:nvPr>
            <p:ph type="dt" sz="half" idx="2"/>
          </p:nvPr>
        </p:nvSpPr>
        <p:spPr/>
        <p:txBody>
          <a:bodyPr/>
          <a:lstStyle/>
          <a:p>
            <a:fld id="{7C4F617C-02C9-A546-8BA1-44871C7A2EF5}" type="datetime3">
              <a:rPr lang="fr-FR" smtClean="0"/>
              <a:pPr/>
              <a:t>12.11.18</a:t>
            </a:fld>
            <a:endParaRPr lang="en-GB" dirty="0"/>
          </a:p>
        </p:txBody>
      </p:sp>
      <p:sp>
        <p:nvSpPr>
          <p:cNvPr id="5" name="Footer Placeholder 4"/>
          <p:cNvSpPr>
            <a:spLocks noGrp="1"/>
          </p:cNvSpPr>
          <p:nvPr>
            <p:ph type="ftr" sz="quarter" idx="3"/>
          </p:nvPr>
        </p:nvSpPr>
        <p:spPr/>
        <p:txBody>
          <a:bodyPr/>
          <a:lstStyle/>
          <a:p>
            <a:r>
              <a:rPr lang="fr-FR" b="1" smtClean="0"/>
              <a:t>Title</a:t>
            </a:r>
            <a:endParaRPr lang="en-GB" dirty="0"/>
          </a:p>
        </p:txBody>
      </p:sp>
      <p:sp>
        <p:nvSpPr>
          <p:cNvPr id="6" name="Slide Number Placeholder 5"/>
          <p:cNvSpPr>
            <a:spLocks noGrp="1"/>
          </p:cNvSpPr>
          <p:nvPr>
            <p:ph type="sldNum" sz="quarter" idx="4"/>
          </p:nvPr>
        </p:nvSpPr>
        <p:spPr/>
        <p:txBody>
          <a:bodyPr/>
          <a:lstStyle/>
          <a:p>
            <a:fld id="{7F23323A-7B94-4B7E-998A-4CEB69289686}" type="slidenum">
              <a:rPr lang="en-GB" smtClean="0"/>
              <a:pPr/>
              <a:t>23</a:t>
            </a:fld>
            <a:endParaRPr lang="en-GB" dirty="0"/>
          </a:p>
        </p:txBody>
      </p:sp>
    </p:spTree>
    <p:extLst>
      <p:ext uri="{BB962C8B-B14F-4D97-AF65-F5344CB8AC3E}">
        <p14:creationId xmlns:p14="http://schemas.microsoft.com/office/powerpoint/2010/main" val="2841602738"/>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Exception Handling</a:t>
            </a:r>
          </a:p>
        </p:txBody>
      </p:sp>
      <p:sp>
        <p:nvSpPr>
          <p:cNvPr id="3" name="Content Placeholder 2"/>
          <p:cNvSpPr>
            <a:spLocks noGrp="1"/>
          </p:cNvSpPr>
          <p:nvPr>
            <p:ph idx="1"/>
          </p:nvPr>
        </p:nvSpPr>
        <p:spPr/>
        <p:txBody>
          <a:bodyPr>
            <a:normAutofit lnSpcReduction="10000"/>
          </a:bodyPr>
          <a:lstStyle/>
          <a:p>
            <a:r>
              <a:rPr lang="fr-FR" b="1" dirty="0" err="1"/>
              <a:t>What</a:t>
            </a:r>
            <a:r>
              <a:rPr lang="fr-FR" b="1" dirty="0"/>
              <a:t> </a:t>
            </a:r>
            <a:r>
              <a:rPr lang="fr-FR" b="1" dirty="0" err="1"/>
              <a:t>is</a:t>
            </a:r>
            <a:r>
              <a:rPr lang="fr-FR" b="1" dirty="0"/>
              <a:t> an Exception?</a:t>
            </a:r>
          </a:p>
          <a:p>
            <a:pPr marL="0" indent="0">
              <a:buNone/>
            </a:pPr>
            <a:r>
              <a:rPr lang="en-IN" dirty="0" smtClean="0"/>
              <a:t>    An </a:t>
            </a:r>
            <a:r>
              <a:rPr lang="en-IN" dirty="0"/>
              <a:t>exception is an event, which occurs during the </a:t>
            </a:r>
            <a:r>
              <a:rPr lang="en-IN" dirty="0" smtClean="0"/>
              <a:t>execution </a:t>
            </a:r>
            <a:r>
              <a:rPr lang="en-IN" dirty="0"/>
              <a:t>of </a:t>
            </a:r>
            <a:r>
              <a:rPr lang="en-IN" dirty="0" smtClean="0"/>
              <a:t>a     </a:t>
            </a:r>
          </a:p>
          <a:p>
            <a:pPr marL="0" indent="0">
              <a:buNone/>
            </a:pPr>
            <a:r>
              <a:rPr lang="en-IN" dirty="0" smtClean="0"/>
              <a:t>    program</a:t>
            </a:r>
            <a:r>
              <a:rPr lang="en-IN" dirty="0"/>
              <a:t>, that disrupts the normal flow of the </a:t>
            </a:r>
            <a:r>
              <a:rPr lang="en-IN" dirty="0" smtClean="0"/>
              <a:t>program's           </a:t>
            </a:r>
          </a:p>
          <a:p>
            <a:pPr marL="0" indent="0">
              <a:buNone/>
            </a:pPr>
            <a:r>
              <a:rPr lang="en-IN" dirty="0" smtClean="0"/>
              <a:t>    instructions</a:t>
            </a:r>
            <a:r>
              <a:rPr lang="en-IN" dirty="0"/>
              <a:t>. An exception is a Python object that represents an</a:t>
            </a:r>
          </a:p>
          <a:p>
            <a:pPr marL="0" indent="0">
              <a:buNone/>
            </a:pPr>
            <a:r>
              <a:rPr lang="fr-FR" dirty="0"/>
              <a:t> </a:t>
            </a:r>
            <a:r>
              <a:rPr lang="fr-FR" dirty="0" smtClean="0"/>
              <a:t>   </a:t>
            </a:r>
            <a:r>
              <a:rPr lang="fr-FR" dirty="0" err="1" smtClean="0"/>
              <a:t>error</a:t>
            </a:r>
            <a:r>
              <a:rPr lang="fr-FR" dirty="0"/>
              <a:t>.</a:t>
            </a:r>
          </a:p>
          <a:p>
            <a:endParaRPr lang="fr-FR" dirty="0"/>
          </a:p>
          <a:p>
            <a:r>
              <a:rPr lang="fr-FR" b="1" dirty="0" smtClean="0"/>
              <a:t>How </a:t>
            </a:r>
            <a:r>
              <a:rPr lang="fr-FR" b="1" dirty="0"/>
              <a:t>are Exceptions </a:t>
            </a:r>
            <a:r>
              <a:rPr lang="fr-FR" b="1" dirty="0" err="1"/>
              <a:t>Handled</a:t>
            </a:r>
            <a:r>
              <a:rPr lang="fr-FR" b="1" dirty="0"/>
              <a:t>?</a:t>
            </a:r>
          </a:p>
          <a:p>
            <a:pPr marL="0" indent="0">
              <a:buNone/>
            </a:pPr>
            <a:r>
              <a:rPr lang="fr-FR" b="1" dirty="0" smtClean="0"/>
              <a:t>	</a:t>
            </a:r>
            <a:r>
              <a:rPr lang="fr-FR" b="1" dirty="0" err="1" smtClean="0"/>
              <a:t>Syntax</a:t>
            </a:r>
            <a:endParaRPr lang="fr-FR" b="1" dirty="0"/>
          </a:p>
          <a:p>
            <a:pPr marL="0" indent="0">
              <a:buNone/>
            </a:pPr>
            <a:r>
              <a:rPr lang="fr-FR" b="1" dirty="0" smtClean="0"/>
              <a:t>	</a:t>
            </a:r>
            <a:r>
              <a:rPr lang="fr-FR" b="1" dirty="0" err="1" smtClean="0"/>
              <a:t>try</a:t>
            </a:r>
            <a:r>
              <a:rPr lang="fr-FR" b="1" dirty="0"/>
              <a:t>:</a:t>
            </a:r>
          </a:p>
          <a:p>
            <a:pPr marL="0" indent="0">
              <a:buNone/>
            </a:pPr>
            <a:r>
              <a:rPr lang="en-IN" dirty="0" smtClean="0"/>
              <a:t>		You </a:t>
            </a:r>
            <a:r>
              <a:rPr lang="en-IN" dirty="0"/>
              <a:t>do your operations here;</a:t>
            </a:r>
          </a:p>
          <a:p>
            <a:pPr marL="0" indent="0">
              <a:buNone/>
            </a:pPr>
            <a:r>
              <a:rPr lang="fr-FR" b="1" dirty="0" smtClean="0"/>
              <a:t>	</a:t>
            </a:r>
            <a:r>
              <a:rPr lang="fr-FR" b="1" dirty="0" err="1" smtClean="0"/>
              <a:t>except</a:t>
            </a:r>
            <a:r>
              <a:rPr lang="fr-FR" b="1" dirty="0" smtClean="0"/>
              <a:t> </a:t>
            </a:r>
            <a:r>
              <a:rPr lang="fr-FR" i="1" dirty="0" err="1"/>
              <a:t>ExceptionI</a:t>
            </a:r>
            <a:r>
              <a:rPr lang="fr-FR" dirty="0"/>
              <a:t>:</a:t>
            </a:r>
          </a:p>
          <a:p>
            <a:pPr marL="0" indent="0">
              <a:buNone/>
            </a:pPr>
            <a:r>
              <a:rPr lang="en-IN" dirty="0" smtClean="0"/>
              <a:t>		If </a:t>
            </a:r>
            <a:r>
              <a:rPr lang="en-IN" dirty="0"/>
              <a:t>there is </a:t>
            </a:r>
            <a:r>
              <a:rPr lang="en-IN" dirty="0" err="1"/>
              <a:t>ExceptionI</a:t>
            </a:r>
            <a:r>
              <a:rPr lang="en-IN" dirty="0"/>
              <a:t>, then execute this block.</a:t>
            </a:r>
          </a:p>
          <a:p>
            <a:pPr marL="0" indent="0">
              <a:buNone/>
            </a:pPr>
            <a:r>
              <a:rPr lang="fr-FR" b="1" dirty="0" smtClean="0"/>
              <a:t>	</a:t>
            </a:r>
            <a:r>
              <a:rPr lang="fr-FR" b="1" dirty="0" err="1" smtClean="0"/>
              <a:t>except</a:t>
            </a:r>
            <a:r>
              <a:rPr lang="fr-FR" b="1" dirty="0" smtClean="0"/>
              <a:t> </a:t>
            </a:r>
            <a:r>
              <a:rPr lang="fr-FR" i="1" dirty="0" err="1"/>
              <a:t>ExceptionII</a:t>
            </a:r>
            <a:r>
              <a:rPr lang="fr-FR" dirty="0"/>
              <a:t>:</a:t>
            </a:r>
          </a:p>
          <a:p>
            <a:pPr marL="0" indent="0">
              <a:buNone/>
            </a:pPr>
            <a:r>
              <a:rPr lang="en-IN" dirty="0" smtClean="0"/>
              <a:t>		If </a:t>
            </a:r>
            <a:r>
              <a:rPr lang="en-IN" dirty="0"/>
              <a:t>there is </a:t>
            </a:r>
            <a:r>
              <a:rPr lang="en-IN" dirty="0" err="1"/>
              <a:t>ExceptionII</a:t>
            </a:r>
            <a:r>
              <a:rPr lang="en-IN" dirty="0"/>
              <a:t>, then execute this block.</a:t>
            </a:r>
          </a:p>
          <a:p>
            <a:pPr marL="0" indent="0">
              <a:buNone/>
            </a:pPr>
            <a:r>
              <a:rPr lang="fr-FR" b="1" dirty="0" smtClean="0"/>
              <a:t>	</a:t>
            </a:r>
            <a:r>
              <a:rPr lang="fr-FR" b="1" dirty="0" err="1" smtClean="0"/>
              <a:t>else</a:t>
            </a:r>
            <a:r>
              <a:rPr lang="fr-FR" b="1" dirty="0"/>
              <a:t>:</a:t>
            </a:r>
          </a:p>
          <a:p>
            <a:pPr marL="0" indent="0">
              <a:buNone/>
            </a:pPr>
            <a:r>
              <a:rPr lang="en-IN" dirty="0" smtClean="0"/>
              <a:t>		If </a:t>
            </a:r>
            <a:r>
              <a:rPr lang="en-IN" dirty="0"/>
              <a:t>there is no exception then execute this block.</a:t>
            </a:r>
            <a:endParaRPr lang="fr-FR" dirty="0"/>
          </a:p>
        </p:txBody>
      </p:sp>
      <p:sp>
        <p:nvSpPr>
          <p:cNvPr id="4" name="Date Placeholder 3"/>
          <p:cNvSpPr>
            <a:spLocks noGrp="1"/>
          </p:cNvSpPr>
          <p:nvPr>
            <p:ph type="dt" sz="half" idx="2"/>
          </p:nvPr>
        </p:nvSpPr>
        <p:spPr/>
        <p:txBody>
          <a:bodyPr/>
          <a:lstStyle/>
          <a:p>
            <a:fld id="{7C4F617C-02C9-A546-8BA1-44871C7A2EF5}" type="datetime3">
              <a:rPr lang="fr-FR" smtClean="0"/>
              <a:pPr/>
              <a:t>12.11.18</a:t>
            </a:fld>
            <a:endParaRPr lang="en-GB" dirty="0"/>
          </a:p>
        </p:txBody>
      </p:sp>
      <p:sp>
        <p:nvSpPr>
          <p:cNvPr id="5" name="Footer Placeholder 4"/>
          <p:cNvSpPr>
            <a:spLocks noGrp="1"/>
          </p:cNvSpPr>
          <p:nvPr>
            <p:ph type="ftr" sz="quarter" idx="3"/>
          </p:nvPr>
        </p:nvSpPr>
        <p:spPr/>
        <p:txBody>
          <a:bodyPr/>
          <a:lstStyle/>
          <a:p>
            <a:r>
              <a:rPr lang="fr-FR" b="1" smtClean="0"/>
              <a:t>Title</a:t>
            </a:r>
            <a:endParaRPr lang="en-GB" dirty="0"/>
          </a:p>
        </p:txBody>
      </p:sp>
      <p:sp>
        <p:nvSpPr>
          <p:cNvPr id="6" name="Slide Number Placeholder 5"/>
          <p:cNvSpPr>
            <a:spLocks noGrp="1"/>
          </p:cNvSpPr>
          <p:nvPr>
            <p:ph type="sldNum" sz="quarter" idx="4"/>
          </p:nvPr>
        </p:nvSpPr>
        <p:spPr/>
        <p:txBody>
          <a:bodyPr/>
          <a:lstStyle/>
          <a:p>
            <a:fld id="{7F23323A-7B94-4B7E-998A-4CEB69289686}" type="slidenum">
              <a:rPr lang="en-GB" smtClean="0"/>
              <a:pPr/>
              <a:t>24</a:t>
            </a:fld>
            <a:endParaRPr lang="en-GB" dirty="0"/>
          </a:p>
        </p:txBody>
      </p:sp>
    </p:spTree>
    <p:extLst>
      <p:ext uri="{BB962C8B-B14F-4D97-AF65-F5344CB8AC3E}">
        <p14:creationId xmlns:p14="http://schemas.microsoft.com/office/powerpoint/2010/main" val="282220534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r-FR"/>
          </a:p>
        </p:txBody>
      </p:sp>
      <p:sp>
        <p:nvSpPr>
          <p:cNvPr id="3" name="Content Placeholder 2"/>
          <p:cNvSpPr>
            <a:spLocks noGrp="1"/>
          </p:cNvSpPr>
          <p:nvPr>
            <p:ph idx="1"/>
          </p:nvPr>
        </p:nvSpPr>
        <p:spPr/>
        <p:txBody>
          <a:bodyPr>
            <a:normAutofit fontScale="92500" lnSpcReduction="10000"/>
          </a:bodyPr>
          <a:lstStyle/>
          <a:p>
            <a:pPr marL="0" indent="0">
              <a:buNone/>
            </a:pPr>
            <a:r>
              <a:rPr lang="fr-FR" b="1" i="1" dirty="0" err="1"/>
              <a:t>try</a:t>
            </a:r>
            <a:r>
              <a:rPr lang="fr-FR" b="1" i="1" dirty="0"/>
              <a:t> </a:t>
            </a:r>
            <a:r>
              <a:rPr lang="fr-FR" b="1" dirty="0"/>
              <a:t>block</a:t>
            </a:r>
          </a:p>
          <a:p>
            <a:pPr marL="0" indent="0">
              <a:buNone/>
            </a:pPr>
            <a:r>
              <a:rPr lang="en-IN" dirty="0"/>
              <a:t>This block contains statements that may throw different type </a:t>
            </a:r>
            <a:r>
              <a:rPr lang="en-IN" dirty="0" smtClean="0"/>
              <a:t>of </a:t>
            </a:r>
            <a:r>
              <a:rPr lang="fr-FR" dirty="0" smtClean="0"/>
              <a:t>exceptions</a:t>
            </a:r>
            <a:endParaRPr lang="fr-FR" dirty="0"/>
          </a:p>
          <a:p>
            <a:pPr marL="0" indent="0">
              <a:buNone/>
            </a:pPr>
            <a:endParaRPr lang="fr-FR" b="1" i="1" dirty="0" smtClean="0"/>
          </a:p>
          <a:p>
            <a:pPr marL="0" indent="0">
              <a:buNone/>
            </a:pPr>
            <a:r>
              <a:rPr lang="fr-FR" b="1" i="1" dirty="0" err="1" smtClean="0"/>
              <a:t>except</a:t>
            </a:r>
            <a:r>
              <a:rPr lang="fr-FR" b="1" i="1" dirty="0" smtClean="0"/>
              <a:t> </a:t>
            </a:r>
            <a:r>
              <a:rPr lang="fr-FR" b="1" dirty="0"/>
              <a:t>block</a:t>
            </a:r>
          </a:p>
          <a:p>
            <a:pPr marL="0" indent="0">
              <a:buNone/>
            </a:pPr>
            <a:r>
              <a:rPr lang="en-IN" dirty="0"/>
              <a:t>This block executes the statements when a particular exception </a:t>
            </a:r>
            <a:r>
              <a:rPr lang="en-IN" dirty="0" smtClean="0"/>
              <a:t>occurs </a:t>
            </a:r>
            <a:r>
              <a:rPr lang="fr-FR" dirty="0" smtClean="0"/>
              <a:t>in </a:t>
            </a:r>
            <a:r>
              <a:rPr lang="fr-FR" dirty="0"/>
              <a:t>the </a:t>
            </a:r>
            <a:r>
              <a:rPr lang="fr-FR" b="1" i="1" dirty="0" err="1"/>
              <a:t>try</a:t>
            </a:r>
            <a:r>
              <a:rPr lang="fr-FR" b="1" i="1" dirty="0"/>
              <a:t> </a:t>
            </a:r>
            <a:r>
              <a:rPr lang="fr-FR" dirty="0" smtClean="0"/>
              <a:t>block </a:t>
            </a:r>
          </a:p>
          <a:p>
            <a:pPr marL="0" indent="0">
              <a:buNone/>
            </a:pPr>
            <a:r>
              <a:rPr lang="en-IN" dirty="0" smtClean="0"/>
              <a:t>A </a:t>
            </a:r>
            <a:r>
              <a:rPr lang="en-IN" dirty="0"/>
              <a:t>single </a:t>
            </a:r>
            <a:r>
              <a:rPr lang="en-IN" b="1" i="1" dirty="0"/>
              <a:t>try </a:t>
            </a:r>
            <a:r>
              <a:rPr lang="en-IN" dirty="0"/>
              <a:t>block can have multiple </a:t>
            </a:r>
            <a:r>
              <a:rPr lang="en-IN" b="1" i="1" dirty="0"/>
              <a:t>except </a:t>
            </a:r>
            <a:r>
              <a:rPr lang="en-IN" dirty="0"/>
              <a:t>statements</a:t>
            </a:r>
          </a:p>
          <a:p>
            <a:pPr marL="0" indent="0">
              <a:buNone/>
            </a:pPr>
            <a:endParaRPr lang="fr-FR" b="1" i="1" dirty="0" smtClean="0"/>
          </a:p>
          <a:p>
            <a:pPr marL="0" indent="0">
              <a:buNone/>
            </a:pPr>
            <a:r>
              <a:rPr lang="fr-FR" b="1" i="1" dirty="0" err="1" smtClean="0"/>
              <a:t>else</a:t>
            </a:r>
            <a:r>
              <a:rPr lang="fr-FR" b="1" i="1" dirty="0" smtClean="0"/>
              <a:t> </a:t>
            </a:r>
            <a:r>
              <a:rPr lang="fr-FR" b="1" dirty="0"/>
              <a:t>block</a:t>
            </a:r>
          </a:p>
          <a:p>
            <a:pPr marL="0" indent="0">
              <a:buNone/>
            </a:pPr>
            <a:r>
              <a:rPr lang="en-IN" dirty="0"/>
              <a:t>You would want the block of code, that executes if an exception did </a:t>
            </a:r>
            <a:r>
              <a:rPr lang="en-IN" dirty="0" smtClean="0"/>
              <a:t>not occur</a:t>
            </a:r>
            <a:r>
              <a:rPr lang="en-IN" dirty="0"/>
              <a:t>, to form a part of the </a:t>
            </a:r>
            <a:r>
              <a:rPr lang="en-IN" b="1" i="1" dirty="0"/>
              <a:t>else </a:t>
            </a:r>
            <a:r>
              <a:rPr lang="en-IN" dirty="0"/>
              <a:t>block.</a:t>
            </a:r>
          </a:p>
          <a:p>
            <a:pPr marL="0" indent="0">
              <a:buNone/>
            </a:pPr>
            <a:endParaRPr lang="fr-FR" b="1" i="1" dirty="0" smtClean="0"/>
          </a:p>
          <a:p>
            <a:pPr marL="0" indent="0">
              <a:buNone/>
            </a:pPr>
            <a:r>
              <a:rPr lang="fr-FR" b="1" i="1" dirty="0" err="1" smtClean="0"/>
              <a:t>finally</a:t>
            </a:r>
            <a:r>
              <a:rPr lang="fr-FR" b="1" i="1" dirty="0" smtClean="0"/>
              <a:t> </a:t>
            </a:r>
            <a:r>
              <a:rPr lang="fr-FR" b="1" dirty="0"/>
              <a:t>block</a:t>
            </a:r>
          </a:p>
          <a:p>
            <a:pPr marL="0" indent="0">
              <a:buNone/>
            </a:pPr>
            <a:r>
              <a:rPr lang="en-IN" dirty="0"/>
              <a:t>You can use a </a:t>
            </a:r>
            <a:r>
              <a:rPr lang="en-IN" b="1" i="1" dirty="0"/>
              <a:t>finally</a:t>
            </a:r>
            <a:r>
              <a:rPr lang="en-IN" b="1" dirty="0"/>
              <a:t>: </a:t>
            </a:r>
            <a:r>
              <a:rPr lang="en-IN" dirty="0"/>
              <a:t>block along with a </a:t>
            </a:r>
            <a:r>
              <a:rPr lang="en-IN" b="1" i="1" dirty="0"/>
              <a:t>try</a:t>
            </a:r>
            <a:r>
              <a:rPr lang="en-IN" b="1" dirty="0"/>
              <a:t>: </a:t>
            </a:r>
            <a:r>
              <a:rPr lang="en-IN" dirty="0"/>
              <a:t>block. The finally block is</a:t>
            </a:r>
          </a:p>
          <a:p>
            <a:pPr marL="0" indent="0">
              <a:buNone/>
            </a:pPr>
            <a:r>
              <a:rPr lang="en-IN" dirty="0"/>
              <a:t>a place to put any code that must execute, whether the try-block raised</a:t>
            </a:r>
          </a:p>
          <a:p>
            <a:pPr marL="0" indent="0">
              <a:buNone/>
            </a:pPr>
            <a:r>
              <a:rPr lang="fr-FR" dirty="0"/>
              <a:t>an exception or not.</a:t>
            </a:r>
          </a:p>
          <a:p>
            <a:pPr marL="0" indent="0">
              <a:buNone/>
            </a:pPr>
            <a:endParaRPr lang="fr-FR" dirty="0" smtClean="0"/>
          </a:p>
          <a:p>
            <a:pPr marL="0" indent="0">
              <a:buNone/>
            </a:pPr>
            <a:endParaRPr lang="fr-FR" dirty="0"/>
          </a:p>
        </p:txBody>
      </p:sp>
      <p:sp>
        <p:nvSpPr>
          <p:cNvPr id="4" name="Date Placeholder 3"/>
          <p:cNvSpPr>
            <a:spLocks noGrp="1"/>
          </p:cNvSpPr>
          <p:nvPr>
            <p:ph type="dt" sz="half" idx="2"/>
          </p:nvPr>
        </p:nvSpPr>
        <p:spPr/>
        <p:txBody>
          <a:bodyPr/>
          <a:lstStyle/>
          <a:p>
            <a:fld id="{7C4F617C-02C9-A546-8BA1-44871C7A2EF5}" type="datetime3">
              <a:rPr lang="fr-FR" smtClean="0"/>
              <a:pPr/>
              <a:t>12.11.18</a:t>
            </a:fld>
            <a:endParaRPr lang="en-GB" dirty="0"/>
          </a:p>
        </p:txBody>
      </p:sp>
      <p:sp>
        <p:nvSpPr>
          <p:cNvPr id="5" name="Footer Placeholder 4"/>
          <p:cNvSpPr>
            <a:spLocks noGrp="1"/>
          </p:cNvSpPr>
          <p:nvPr>
            <p:ph type="ftr" sz="quarter" idx="3"/>
          </p:nvPr>
        </p:nvSpPr>
        <p:spPr/>
        <p:txBody>
          <a:bodyPr/>
          <a:lstStyle/>
          <a:p>
            <a:r>
              <a:rPr lang="fr-FR" b="1" smtClean="0"/>
              <a:t>Title</a:t>
            </a:r>
            <a:endParaRPr lang="en-GB" dirty="0"/>
          </a:p>
        </p:txBody>
      </p:sp>
      <p:sp>
        <p:nvSpPr>
          <p:cNvPr id="6" name="Slide Number Placeholder 5"/>
          <p:cNvSpPr>
            <a:spLocks noGrp="1"/>
          </p:cNvSpPr>
          <p:nvPr>
            <p:ph type="sldNum" sz="quarter" idx="4"/>
          </p:nvPr>
        </p:nvSpPr>
        <p:spPr/>
        <p:txBody>
          <a:bodyPr/>
          <a:lstStyle/>
          <a:p>
            <a:fld id="{7F23323A-7B94-4B7E-998A-4CEB69289686}" type="slidenum">
              <a:rPr lang="en-GB" smtClean="0"/>
              <a:pPr/>
              <a:t>25</a:t>
            </a:fld>
            <a:endParaRPr lang="en-GB" dirty="0"/>
          </a:p>
        </p:txBody>
      </p:sp>
    </p:spTree>
    <p:extLst>
      <p:ext uri="{BB962C8B-B14F-4D97-AF65-F5344CB8AC3E}">
        <p14:creationId xmlns:p14="http://schemas.microsoft.com/office/powerpoint/2010/main" val="173934668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Exception </a:t>
            </a:r>
            <a:r>
              <a:rPr lang="en-IN" dirty="0" err="1" smtClean="0"/>
              <a:t>Contd</a:t>
            </a:r>
            <a:r>
              <a:rPr lang="en-IN" dirty="0" smtClean="0"/>
              <a:t>….</a:t>
            </a:r>
            <a:endParaRPr lang="fr-FR" dirty="0"/>
          </a:p>
        </p:txBody>
      </p:sp>
      <p:sp>
        <p:nvSpPr>
          <p:cNvPr id="3" name="Content Placeholder 2"/>
          <p:cNvSpPr>
            <a:spLocks noGrp="1"/>
          </p:cNvSpPr>
          <p:nvPr>
            <p:ph idx="1"/>
          </p:nvPr>
        </p:nvSpPr>
        <p:spPr/>
        <p:txBody>
          <a:bodyPr/>
          <a:lstStyle/>
          <a:p>
            <a:r>
              <a:rPr lang="en-IN" b="1" dirty="0" smtClean="0">
                <a:solidFill>
                  <a:srgbClr val="000000"/>
                </a:solidFill>
              </a:rPr>
              <a:t>Error Handling</a:t>
            </a:r>
          </a:p>
          <a:p>
            <a:pPr lvl="1"/>
            <a:r>
              <a:rPr lang="en-IN" altLang="fr-FR" dirty="0">
                <a:solidFill>
                  <a:srgbClr val="000000"/>
                </a:solidFill>
              </a:rPr>
              <a:t>exceptions are raised when errors are detected in programs at runtime</a:t>
            </a:r>
          </a:p>
          <a:p>
            <a:pPr lvl="1"/>
            <a:r>
              <a:rPr lang="en-IN" altLang="fr-FR" dirty="0">
                <a:solidFill>
                  <a:srgbClr val="000000"/>
                </a:solidFill>
              </a:rPr>
              <a:t>user programs can catch these exceptions or ignore them</a:t>
            </a:r>
          </a:p>
          <a:p>
            <a:pPr lvl="1"/>
            <a:r>
              <a:rPr lang="en-IN" altLang="fr-FR" dirty="0">
                <a:solidFill>
                  <a:srgbClr val="000000"/>
                </a:solidFill>
              </a:rPr>
              <a:t>if error is ignored, Python’s default exception-handling </a:t>
            </a:r>
            <a:r>
              <a:rPr lang="en-IN" altLang="fr-FR" dirty="0" smtClean="0">
                <a:solidFill>
                  <a:srgbClr val="000000"/>
                </a:solidFill>
              </a:rPr>
              <a:t>behaviour </a:t>
            </a:r>
            <a:r>
              <a:rPr lang="en-IN" altLang="fr-FR" dirty="0">
                <a:solidFill>
                  <a:srgbClr val="000000"/>
                </a:solidFill>
              </a:rPr>
              <a:t>stops the program and prints an error message</a:t>
            </a:r>
          </a:p>
          <a:p>
            <a:pPr lvl="1"/>
            <a:r>
              <a:rPr lang="en-IN" altLang="fr-FR" dirty="0">
                <a:solidFill>
                  <a:srgbClr val="000000"/>
                </a:solidFill>
              </a:rPr>
              <a:t>if error is caught via </a:t>
            </a:r>
            <a:r>
              <a:rPr lang="en-IN" altLang="fr-FR" dirty="0">
                <a:solidFill>
                  <a:srgbClr val="000000"/>
                </a:solidFill>
                <a:latin typeface="Courier 10 Pitch" pitchFamily="1" charset="0"/>
              </a:rPr>
              <a:t>try</a:t>
            </a:r>
            <a:r>
              <a:rPr lang="en-IN" altLang="fr-FR" dirty="0">
                <a:solidFill>
                  <a:srgbClr val="000000"/>
                </a:solidFill>
              </a:rPr>
              <a:t> / </a:t>
            </a:r>
            <a:r>
              <a:rPr lang="en-IN" altLang="fr-FR" dirty="0">
                <a:solidFill>
                  <a:srgbClr val="000000"/>
                </a:solidFill>
                <a:latin typeface="Courier 10 Pitch" pitchFamily="1" charset="0"/>
              </a:rPr>
              <a:t>except</a:t>
            </a:r>
            <a:r>
              <a:rPr lang="en-IN" altLang="fr-FR" dirty="0">
                <a:solidFill>
                  <a:srgbClr val="000000"/>
                </a:solidFill>
              </a:rPr>
              <a:t>, the </a:t>
            </a:r>
            <a:r>
              <a:rPr lang="en-IN" altLang="fr-FR" dirty="0" smtClean="0">
                <a:solidFill>
                  <a:srgbClr val="000000"/>
                </a:solidFill>
              </a:rPr>
              <a:t>default behaviour </a:t>
            </a:r>
            <a:r>
              <a:rPr lang="en-IN" altLang="fr-FR" dirty="0">
                <a:solidFill>
                  <a:srgbClr val="000000"/>
                </a:solidFill>
              </a:rPr>
              <a:t>is bypassed</a:t>
            </a:r>
          </a:p>
          <a:p>
            <a:pPr marL="0" indent="0">
              <a:buNone/>
            </a:pPr>
            <a:endParaRPr lang="en-IN" altLang="fr-FR" b="1" i="1" dirty="0" smtClean="0">
              <a:solidFill>
                <a:srgbClr val="000000"/>
              </a:solidFill>
            </a:endParaRPr>
          </a:p>
          <a:p>
            <a:r>
              <a:rPr lang="en-IN" altLang="fr-FR" b="1" i="1" dirty="0" smtClean="0">
                <a:solidFill>
                  <a:srgbClr val="000000"/>
                </a:solidFill>
              </a:rPr>
              <a:t>Event </a:t>
            </a:r>
            <a:r>
              <a:rPr lang="en-IN" altLang="fr-FR" b="1" i="1" dirty="0">
                <a:solidFill>
                  <a:srgbClr val="000000"/>
                </a:solidFill>
              </a:rPr>
              <a:t>notification</a:t>
            </a:r>
          </a:p>
          <a:p>
            <a:pPr lvl="1"/>
            <a:r>
              <a:rPr lang="en-IN" altLang="fr-FR" dirty="0">
                <a:solidFill>
                  <a:srgbClr val="000000"/>
                </a:solidFill>
              </a:rPr>
              <a:t>exceptions can also be used to signal valid conditions without having to pass result flags around a program or test them explicitly</a:t>
            </a:r>
          </a:p>
          <a:p>
            <a:pPr lvl="1"/>
            <a:r>
              <a:rPr lang="en-IN" altLang="fr-FR" dirty="0">
                <a:solidFill>
                  <a:srgbClr val="000000"/>
                </a:solidFill>
              </a:rPr>
              <a:t>example : a search routine might raise an exception on failure, rather than returning an integer result code indicating a 'not found' condition</a:t>
            </a:r>
          </a:p>
          <a:p>
            <a:pPr marL="0" indent="0">
              <a:buNone/>
            </a:pPr>
            <a:endParaRPr lang="fr-FR" dirty="0"/>
          </a:p>
        </p:txBody>
      </p:sp>
      <p:sp>
        <p:nvSpPr>
          <p:cNvPr id="4" name="Date Placeholder 3"/>
          <p:cNvSpPr>
            <a:spLocks noGrp="1"/>
          </p:cNvSpPr>
          <p:nvPr>
            <p:ph type="dt" sz="half" idx="2"/>
          </p:nvPr>
        </p:nvSpPr>
        <p:spPr/>
        <p:txBody>
          <a:bodyPr/>
          <a:lstStyle/>
          <a:p>
            <a:fld id="{7C4F617C-02C9-A546-8BA1-44871C7A2EF5}" type="datetime3">
              <a:rPr lang="fr-FR" smtClean="0"/>
              <a:pPr/>
              <a:t>12.11.18</a:t>
            </a:fld>
            <a:endParaRPr lang="en-GB" dirty="0"/>
          </a:p>
        </p:txBody>
      </p:sp>
      <p:sp>
        <p:nvSpPr>
          <p:cNvPr id="5" name="Footer Placeholder 4"/>
          <p:cNvSpPr>
            <a:spLocks noGrp="1"/>
          </p:cNvSpPr>
          <p:nvPr>
            <p:ph type="ftr" sz="quarter" idx="3"/>
          </p:nvPr>
        </p:nvSpPr>
        <p:spPr/>
        <p:txBody>
          <a:bodyPr/>
          <a:lstStyle/>
          <a:p>
            <a:r>
              <a:rPr lang="fr-FR" b="1" smtClean="0"/>
              <a:t>Title</a:t>
            </a:r>
            <a:endParaRPr lang="en-GB" dirty="0"/>
          </a:p>
        </p:txBody>
      </p:sp>
      <p:sp>
        <p:nvSpPr>
          <p:cNvPr id="6" name="Slide Number Placeholder 5"/>
          <p:cNvSpPr>
            <a:spLocks noGrp="1"/>
          </p:cNvSpPr>
          <p:nvPr>
            <p:ph type="sldNum" sz="quarter" idx="4"/>
          </p:nvPr>
        </p:nvSpPr>
        <p:spPr/>
        <p:txBody>
          <a:bodyPr/>
          <a:lstStyle/>
          <a:p>
            <a:fld id="{7F23323A-7B94-4B7E-998A-4CEB69289686}" type="slidenum">
              <a:rPr lang="en-GB" smtClean="0"/>
              <a:pPr/>
              <a:t>26</a:t>
            </a:fld>
            <a:endParaRPr lang="en-GB" dirty="0"/>
          </a:p>
        </p:txBody>
      </p:sp>
    </p:spTree>
    <p:extLst>
      <p:ext uri="{BB962C8B-B14F-4D97-AF65-F5344CB8AC3E}">
        <p14:creationId xmlns:p14="http://schemas.microsoft.com/office/powerpoint/2010/main" val="3800979094"/>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Exception </a:t>
            </a:r>
            <a:r>
              <a:rPr lang="en-IN" dirty="0" err="1" smtClean="0"/>
              <a:t>Contd</a:t>
            </a:r>
            <a:r>
              <a:rPr lang="en-IN" dirty="0" smtClean="0"/>
              <a:t>…</a:t>
            </a:r>
            <a:endParaRPr lang="fr-FR" dirty="0"/>
          </a:p>
        </p:txBody>
      </p:sp>
      <p:sp>
        <p:nvSpPr>
          <p:cNvPr id="3" name="Content Placeholder 2"/>
          <p:cNvSpPr>
            <a:spLocks noGrp="1"/>
          </p:cNvSpPr>
          <p:nvPr>
            <p:ph idx="1"/>
          </p:nvPr>
        </p:nvSpPr>
        <p:spPr/>
        <p:txBody>
          <a:bodyPr/>
          <a:lstStyle/>
          <a:p>
            <a:r>
              <a:rPr lang="en-IN" altLang="fr-FR" b="1" dirty="0">
                <a:solidFill>
                  <a:srgbClr val="000000"/>
                </a:solidFill>
              </a:rPr>
              <a:t>A simple example of </a:t>
            </a:r>
            <a:r>
              <a:rPr lang="en-IN" altLang="fr-FR" b="1" dirty="0" smtClean="0">
                <a:solidFill>
                  <a:srgbClr val="000000"/>
                </a:solidFill>
              </a:rPr>
              <a:t>exceptions:</a:t>
            </a:r>
          </a:p>
          <a:p>
            <a:pPr algn="just">
              <a:buClrTx/>
              <a:buNone/>
            </a:pPr>
            <a:r>
              <a:rPr lang="en-IN" altLang="fr-FR" dirty="0" err="1">
                <a:solidFill>
                  <a:srgbClr val="355E00"/>
                </a:solidFill>
                <a:latin typeface="Courier 10 Pitch" pitchFamily="1" charset="0"/>
              </a:rPr>
              <a:t>def</a:t>
            </a:r>
            <a:r>
              <a:rPr lang="en-IN" altLang="fr-FR" dirty="0">
                <a:solidFill>
                  <a:srgbClr val="355E00"/>
                </a:solidFill>
                <a:latin typeface="Courier 10 Pitch" pitchFamily="1" charset="0"/>
              </a:rPr>
              <a:t> f(a, b) :</a:t>
            </a:r>
          </a:p>
          <a:p>
            <a:pPr algn="just">
              <a:buClrTx/>
              <a:buNone/>
            </a:pPr>
            <a:r>
              <a:rPr lang="en-IN" altLang="fr-FR" dirty="0">
                <a:solidFill>
                  <a:srgbClr val="355E00"/>
                </a:solidFill>
                <a:latin typeface="Courier 10 Pitch" pitchFamily="1" charset="0"/>
              </a:rPr>
              <a:t>    return a[b]</a:t>
            </a:r>
          </a:p>
          <a:p>
            <a:pPr algn="just">
              <a:buClrTx/>
              <a:buNone/>
            </a:pPr>
            <a:endParaRPr lang="en-IN" altLang="fr-FR" dirty="0">
              <a:solidFill>
                <a:srgbClr val="355E00"/>
              </a:solidFill>
              <a:latin typeface="Courier 10 Pitch" pitchFamily="1" charset="0"/>
            </a:endParaRPr>
          </a:p>
          <a:p>
            <a:pPr algn="just">
              <a:buClrTx/>
              <a:buNone/>
            </a:pPr>
            <a:r>
              <a:rPr lang="en-IN" altLang="fr-FR" dirty="0">
                <a:solidFill>
                  <a:srgbClr val="355E00"/>
                </a:solidFill>
                <a:latin typeface="Courier 10 Pitch" pitchFamily="1" charset="0"/>
              </a:rPr>
              <a:t>a = '</a:t>
            </a:r>
            <a:r>
              <a:rPr lang="en-IN" altLang="fr-FR" dirty="0" err="1">
                <a:solidFill>
                  <a:srgbClr val="355E00"/>
                </a:solidFill>
                <a:latin typeface="Courier 10 Pitch" pitchFamily="1" charset="0"/>
              </a:rPr>
              <a:t>asdf</a:t>
            </a:r>
            <a:r>
              <a:rPr lang="en-IN" altLang="fr-FR" dirty="0">
                <a:solidFill>
                  <a:srgbClr val="355E00"/>
                </a:solidFill>
                <a:latin typeface="Courier 10 Pitch" pitchFamily="1" charset="0"/>
              </a:rPr>
              <a:t>'</a:t>
            </a:r>
          </a:p>
          <a:p>
            <a:pPr algn="just">
              <a:buClrTx/>
              <a:buNone/>
            </a:pPr>
            <a:r>
              <a:rPr lang="en-IN" altLang="fr-FR" dirty="0">
                <a:solidFill>
                  <a:srgbClr val="355E00"/>
                </a:solidFill>
                <a:latin typeface="Courier 10 Pitch" pitchFamily="1" charset="0"/>
              </a:rPr>
              <a:t>try :</a:t>
            </a:r>
          </a:p>
          <a:p>
            <a:pPr algn="just">
              <a:buClrTx/>
              <a:buNone/>
            </a:pPr>
            <a:r>
              <a:rPr lang="en-IN" altLang="fr-FR" dirty="0">
                <a:solidFill>
                  <a:srgbClr val="355E00"/>
                </a:solidFill>
                <a:latin typeface="Courier 10 Pitch" pitchFamily="1" charset="0"/>
              </a:rPr>
              <a:t>    print '#1'</a:t>
            </a:r>
          </a:p>
          <a:p>
            <a:pPr algn="just">
              <a:buClrTx/>
              <a:buNone/>
            </a:pPr>
            <a:r>
              <a:rPr lang="en-IN" altLang="fr-FR" dirty="0">
                <a:solidFill>
                  <a:srgbClr val="355E00"/>
                </a:solidFill>
                <a:latin typeface="Courier 10 Pitch" pitchFamily="1" charset="0"/>
              </a:rPr>
              <a:t>    f(a, 1)</a:t>
            </a:r>
          </a:p>
          <a:p>
            <a:pPr algn="just">
              <a:buClrTx/>
              <a:buNone/>
            </a:pPr>
            <a:r>
              <a:rPr lang="en-IN" altLang="fr-FR" dirty="0">
                <a:solidFill>
                  <a:srgbClr val="355E00"/>
                </a:solidFill>
                <a:latin typeface="Courier 10 Pitch" pitchFamily="1" charset="0"/>
              </a:rPr>
              <a:t>    print '#2'</a:t>
            </a:r>
          </a:p>
          <a:p>
            <a:pPr algn="just">
              <a:buClrTx/>
              <a:buNone/>
            </a:pPr>
            <a:r>
              <a:rPr lang="en-IN" altLang="fr-FR" dirty="0">
                <a:solidFill>
                  <a:srgbClr val="355E00"/>
                </a:solidFill>
                <a:latin typeface="Courier 10 Pitch" pitchFamily="1" charset="0"/>
              </a:rPr>
              <a:t>    f(a, 10)</a:t>
            </a:r>
          </a:p>
          <a:p>
            <a:pPr algn="just">
              <a:buClrTx/>
              <a:buNone/>
            </a:pPr>
            <a:r>
              <a:rPr lang="en-IN" altLang="fr-FR" dirty="0">
                <a:solidFill>
                  <a:srgbClr val="355E00"/>
                </a:solidFill>
                <a:latin typeface="Courier 10 Pitch" pitchFamily="1" charset="0"/>
              </a:rPr>
              <a:t>    print '#3'</a:t>
            </a:r>
          </a:p>
          <a:p>
            <a:pPr algn="just">
              <a:buClrTx/>
              <a:buNone/>
            </a:pPr>
            <a:r>
              <a:rPr lang="en-IN" altLang="fr-FR" dirty="0">
                <a:solidFill>
                  <a:srgbClr val="355E00"/>
                </a:solidFill>
                <a:latin typeface="Courier 10 Pitch" pitchFamily="1" charset="0"/>
              </a:rPr>
              <a:t>    f(a, 2)</a:t>
            </a:r>
          </a:p>
          <a:p>
            <a:pPr algn="just">
              <a:buClrTx/>
              <a:buNone/>
            </a:pPr>
            <a:r>
              <a:rPr lang="en-IN" altLang="fr-FR" dirty="0">
                <a:solidFill>
                  <a:srgbClr val="355E00"/>
                </a:solidFill>
                <a:latin typeface="Courier 10 Pitch" pitchFamily="1" charset="0"/>
              </a:rPr>
              <a:t>except </a:t>
            </a:r>
            <a:r>
              <a:rPr lang="en-IN" altLang="fr-FR" dirty="0" err="1">
                <a:solidFill>
                  <a:srgbClr val="355E00"/>
                </a:solidFill>
                <a:latin typeface="Courier 10 Pitch" pitchFamily="1" charset="0"/>
              </a:rPr>
              <a:t>IndexError</a:t>
            </a:r>
            <a:r>
              <a:rPr lang="en-IN" altLang="fr-FR" dirty="0">
                <a:solidFill>
                  <a:srgbClr val="355E00"/>
                </a:solidFill>
                <a:latin typeface="Courier 10 Pitch" pitchFamily="1" charset="0"/>
              </a:rPr>
              <a:t> :</a:t>
            </a:r>
          </a:p>
          <a:p>
            <a:pPr algn="just">
              <a:buClrTx/>
              <a:buNone/>
            </a:pPr>
            <a:r>
              <a:rPr lang="en-IN" altLang="fr-FR" dirty="0">
                <a:solidFill>
                  <a:srgbClr val="355E00"/>
                </a:solidFill>
                <a:latin typeface="Courier 10 Pitch" pitchFamily="1" charset="0"/>
              </a:rPr>
              <a:t>    print 'err'</a:t>
            </a:r>
          </a:p>
          <a:p>
            <a:pPr algn="just">
              <a:buClrTx/>
              <a:buNone/>
            </a:pPr>
            <a:r>
              <a:rPr lang="en-IN" altLang="fr-FR" dirty="0">
                <a:solidFill>
                  <a:srgbClr val="355E00"/>
                </a:solidFill>
                <a:latin typeface="Courier 10 Pitch" pitchFamily="1" charset="0"/>
              </a:rPr>
              <a:t>print 'after f access'</a:t>
            </a:r>
          </a:p>
          <a:p>
            <a:pPr marL="0" indent="0">
              <a:buNone/>
            </a:pPr>
            <a:endParaRPr lang="fr-FR" dirty="0"/>
          </a:p>
        </p:txBody>
      </p:sp>
      <p:sp>
        <p:nvSpPr>
          <p:cNvPr id="4" name="Date Placeholder 3"/>
          <p:cNvSpPr>
            <a:spLocks noGrp="1"/>
          </p:cNvSpPr>
          <p:nvPr>
            <p:ph type="dt" sz="half" idx="2"/>
          </p:nvPr>
        </p:nvSpPr>
        <p:spPr/>
        <p:txBody>
          <a:bodyPr/>
          <a:lstStyle/>
          <a:p>
            <a:fld id="{7C4F617C-02C9-A546-8BA1-44871C7A2EF5}" type="datetime3">
              <a:rPr lang="fr-FR" smtClean="0"/>
              <a:pPr/>
              <a:t>12.11.18</a:t>
            </a:fld>
            <a:endParaRPr lang="en-GB" dirty="0"/>
          </a:p>
        </p:txBody>
      </p:sp>
      <p:sp>
        <p:nvSpPr>
          <p:cNvPr id="5" name="Footer Placeholder 4"/>
          <p:cNvSpPr>
            <a:spLocks noGrp="1"/>
          </p:cNvSpPr>
          <p:nvPr>
            <p:ph type="ftr" sz="quarter" idx="3"/>
          </p:nvPr>
        </p:nvSpPr>
        <p:spPr/>
        <p:txBody>
          <a:bodyPr/>
          <a:lstStyle/>
          <a:p>
            <a:r>
              <a:rPr lang="fr-FR" b="1" smtClean="0"/>
              <a:t>Title</a:t>
            </a:r>
            <a:endParaRPr lang="en-GB" dirty="0"/>
          </a:p>
        </p:txBody>
      </p:sp>
      <p:sp>
        <p:nvSpPr>
          <p:cNvPr id="6" name="Slide Number Placeholder 5"/>
          <p:cNvSpPr>
            <a:spLocks noGrp="1"/>
          </p:cNvSpPr>
          <p:nvPr>
            <p:ph type="sldNum" sz="quarter" idx="4"/>
          </p:nvPr>
        </p:nvSpPr>
        <p:spPr/>
        <p:txBody>
          <a:bodyPr/>
          <a:lstStyle/>
          <a:p>
            <a:fld id="{7F23323A-7B94-4B7E-998A-4CEB69289686}" type="slidenum">
              <a:rPr lang="en-GB" smtClean="0"/>
              <a:pPr/>
              <a:t>27</a:t>
            </a:fld>
            <a:endParaRPr lang="en-GB" dirty="0"/>
          </a:p>
        </p:txBody>
      </p:sp>
    </p:spTree>
    <p:extLst>
      <p:ext uri="{BB962C8B-B14F-4D97-AF65-F5344CB8AC3E}">
        <p14:creationId xmlns:p14="http://schemas.microsoft.com/office/powerpoint/2010/main" val="4048270103"/>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r-FR"/>
          </a:p>
        </p:txBody>
      </p:sp>
      <p:sp>
        <p:nvSpPr>
          <p:cNvPr id="3" name="Content Placeholder 2"/>
          <p:cNvSpPr>
            <a:spLocks noGrp="1"/>
          </p:cNvSpPr>
          <p:nvPr>
            <p:ph idx="1"/>
          </p:nvPr>
        </p:nvSpPr>
        <p:spPr/>
        <p:txBody>
          <a:bodyPr>
            <a:normAutofit fontScale="92500" lnSpcReduction="10000"/>
          </a:bodyPr>
          <a:lstStyle/>
          <a:p>
            <a:r>
              <a:rPr lang="en-IN" altLang="fr-FR" b="1" dirty="0">
                <a:solidFill>
                  <a:srgbClr val="000000"/>
                </a:solidFill>
              </a:rPr>
              <a:t>Exceptions can be raised by user program :</a:t>
            </a:r>
          </a:p>
          <a:p>
            <a:pPr algn="just">
              <a:buClrTx/>
              <a:buNone/>
            </a:pPr>
            <a:r>
              <a:rPr lang="en-IN" altLang="fr-FR" dirty="0" err="1">
                <a:solidFill>
                  <a:srgbClr val="355E00"/>
                </a:solidFill>
                <a:latin typeface="Courier 10 Pitch" pitchFamily="1" charset="0"/>
              </a:rPr>
              <a:t>def</a:t>
            </a:r>
            <a:r>
              <a:rPr lang="en-IN" altLang="fr-FR" dirty="0">
                <a:solidFill>
                  <a:srgbClr val="355E00"/>
                </a:solidFill>
                <a:latin typeface="Courier 10 Pitch" pitchFamily="1" charset="0"/>
              </a:rPr>
              <a:t> f(a, b) :</a:t>
            </a:r>
          </a:p>
          <a:p>
            <a:pPr algn="just">
              <a:buClrTx/>
              <a:buNone/>
            </a:pPr>
            <a:r>
              <a:rPr lang="en-IN" altLang="fr-FR" dirty="0">
                <a:solidFill>
                  <a:srgbClr val="355E00"/>
                </a:solidFill>
                <a:latin typeface="Courier 10 Pitch" pitchFamily="1" charset="0"/>
              </a:rPr>
              <a:t>    if b &gt; </a:t>
            </a:r>
            <a:r>
              <a:rPr lang="en-IN" altLang="fr-FR" dirty="0" err="1">
                <a:solidFill>
                  <a:srgbClr val="355E00"/>
                </a:solidFill>
                <a:latin typeface="Courier 10 Pitch" pitchFamily="1" charset="0"/>
              </a:rPr>
              <a:t>len</a:t>
            </a:r>
            <a:r>
              <a:rPr lang="en-IN" altLang="fr-FR" dirty="0">
                <a:solidFill>
                  <a:srgbClr val="355E00"/>
                </a:solidFill>
                <a:latin typeface="Courier 10 Pitch" pitchFamily="1" charset="0"/>
              </a:rPr>
              <a:t>(a)-1 :</a:t>
            </a:r>
          </a:p>
          <a:p>
            <a:pPr algn="just">
              <a:buClrTx/>
              <a:buNone/>
            </a:pPr>
            <a:r>
              <a:rPr lang="en-IN" altLang="fr-FR" dirty="0">
                <a:solidFill>
                  <a:srgbClr val="355E00"/>
                </a:solidFill>
                <a:latin typeface="Courier 10 Pitch" pitchFamily="1" charset="0"/>
              </a:rPr>
              <a:t>        print 'wrong </a:t>
            </a:r>
            <a:r>
              <a:rPr lang="en-IN" altLang="fr-FR" dirty="0" smtClean="0">
                <a:solidFill>
                  <a:srgbClr val="355E00"/>
                </a:solidFill>
                <a:latin typeface="Courier 10 Pitch" pitchFamily="1" charset="0"/>
              </a:rPr>
              <a:t>index</a:t>
            </a:r>
            <a:r>
              <a:rPr lang="en-IN" altLang="fr-FR" dirty="0">
                <a:solidFill>
                  <a:srgbClr val="355E00"/>
                </a:solidFill>
                <a:latin typeface="Courier 10 Pitch" pitchFamily="1" charset="0"/>
              </a:rPr>
              <a:t>'</a:t>
            </a:r>
          </a:p>
          <a:p>
            <a:pPr algn="just">
              <a:buClrTx/>
              <a:buNone/>
            </a:pPr>
            <a:r>
              <a:rPr lang="en-IN" altLang="fr-FR" dirty="0">
                <a:solidFill>
                  <a:srgbClr val="355E00"/>
                </a:solidFill>
                <a:latin typeface="Courier 10 Pitch" pitchFamily="1" charset="0"/>
              </a:rPr>
              <a:t>        raise </a:t>
            </a:r>
            <a:r>
              <a:rPr lang="en-IN" altLang="fr-FR" dirty="0" err="1">
                <a:solidFill>
                  <a:srgbClr val="355E00"/>
                </a:solidFill>
                <a:latin typeface="Courier 10 Pitch" pitchFamily="1" charset="0"/>
              </a:rPr>
              <a:t>IndexError</a:t>
            </a:r>
            <a:r>
              <a:rPr lang="en-IN" altLang="fr-FR" dirty="0">
                <a:solidFill>
                  <a:srgbClr val="355E00"/>
                </a:solidFill>
                <a:latin typeface="Courier 10 Pitch" pitchFamily="1" charset="0"/>
              </a:rPr>
              <a:t>		</a:t>
            </a:r>
            <a:r>
              <a:rPr lang="en-IN" altLang="fr-FR" dirty="0" smtClean="0">
                <a:solidFill>
                  <a:srgbClr val="B84700"/>
                </a:solidFill>
                <a:latin typeface="Courier 10 Pitch" pitchFamily="1" charset="0"/>
              </a:rPr>
              <a:t>#raise </a:t>
            </a:r>
            <a:r>
              <a:rPr lang="en-IN" altLang="fr-FR" dirty="0">
                <a:solidFill>
                  <a:srgbClr val="B84700"/>
                </a:solidFill>
                <a:latin typeface="Courier 10 Pitch" pitchFamily="1" charset="0"/>
              </a:rPr>
              <a:t>exception</a:t>
            </a:r>
          </a:p>
          <a:p>
            <a:pPr algn="just">
              <a:buClrTx/>
              <a:buNone/>
            </a:pPr>
            <a:r>
              <a:rPr lang="en-IN" altLang="fr-FR" dirty="0">
                <a:solidFill>
                  <a:srgbClr val="355E00"/>
                </a:solidFill>
                <a:latin typeface="Courier 10 Pitch" pitchFamily="1" charset="0"/>
              </a:rPr>
              <a:t>    return a[b]</a:t>
            </a:r>
          </a:p>
          <a:p>
            <a:pPr algn="just">
              <a:buClrTx/>
              <a:buNone/>
            </a:pPr>
            <a:r>
              <a:rPr lang="en-IN" altLang="fr-FR" dirty="0">
                <a:solidFill>
                  <a:srgbClr val="355E00"/>
                </a:solidFill>
                <a:latin typeface="Courier 10 Pitch" pitchFamily="1" charset="0"/>
              </a:rPr>
              <a:t>a = '</a:t>
            </a:r>
            <a:r>
              <a:rPr lang="en-IN" altLang="fr-FR" dirty="0" err="1">
                <a:solidFill>
                  <a:srgbClr val="355E00"/>
                </a:solidFill>
                <a:latin typeface="Courier 10 Pitch" pitchFamily="1" charset="0"/>
              </a:rPr>
              <a:t>asdf</a:t>
            </a:r>
            <a:r>
              <a:rPr lang="en-IN" altLang="fr-FR" dirty="0">
                <a:solidFill>
                  <a:srgbClr val="355E00"/>
                </a:solidFill>
                <a:latin typeface="Courier 10 Pitch" pitchFamily="1" charset="0"/>
              </a:rPr>
              <a:t>'</a:t>
            </a:r>
          </a:p>
          <a:p>
            <a:pPr algn="just">
              <a:buClrTx/>
              <a:buNone/>
            </a:pPr>
            <a:r>
              <a:rPr lang="en-IN" altLang="fr-FR" dirty="0">
                <a:solidFill>
                  <a:srgbClr val="355E00"/>
                </a:solidFill>
                <a:latin typeface="Courier 10 Pitch" pitchFamily="1" charset="0"/>
              </a:rPr>
              <a:t>try :</a:t>
            </a:r>
          </a:p>
          <a:p>
            <a:pPr algn="just">
              <a:buClrTx/>
              <a:buNone/>
            </a:pPr>
            <a:r>
              <a:rPr lang="en-IN" altLang="fr-FR" dirty="0">
                <a:solidFill>
                  <a:srgbClr val="355E00"/>
                </a:solidFill>
                <a:latin typeface="Courier 10 Pitch" pitchFamily="1" charset="0"/>
              </a:rPr>
              <a:t>    print '#1'</a:t>
            </a:r>
          </a:p>
          <a:p>
            <a:pPr algn="just">
              <a:buClrTx/>
              <a:buNone/>
            </a:pPr>
            <a:r>
              <a:rPr lang="en-IN" altLang="fr-FR" dirty="0">
                <a:solidFill>
                  <a:srgbClr val="355E00"/>
                </a:solidFill>
                <a:latin typeface="Courier 10 Pitch" pitchFamily="1" charset="0"/>
              </a:rPr>
              <a:t>    f(a, 1)</a:t>
            </a:r>
          </a:p>
          <a:p>
            <a:pPr algn="just">
              <a:buClrTx/>
              <a:buNone/>
            </a:pPr>
            <a:r>
              <a:rPr lang="en-IN" altLang="fr-FR" dirty="0">
                <a:solidFill>
                  <a:srgbClr val="355E00"/>
                </a:solidFill>
                <a:latin typeface="Courier 10 Pitch" pitchFamily="1" charset="0"/>
              </a:rPr>
              <a:t>    print '#2'</a:t>
            </a:r>
          </a:p>
          <a:p>
            <a:pPr algn="just">
              <a:buClrTx/>
              <a:buNone/>
            </a:pPr>
            <a:r>
              <a:rPr lang="en-IN" altLang="fr-FR" dirty="0">
                <a:solidFill>
                  <a:srgbClr val="355E00"/>
                </a:solidFill>
                <a:latin typeface="Courier 10 Pitch" pitchFamily="1" charset="0"/>
              </a:rPr>
              <a:t>    f(a, 10)</a:t>
            </a:r>
          </a:p>
          <a:p>
            <a:pPr algn="just">
              <a:buClrTx/>
              <a:buNone/>
            </a:pPr>
            <a:r>
              <a:rPr lang="en-IN" altLang="fr-FR" dirty="0">
                <a:solidFill>
                  <a:srgbClr val="355E00"/>
                </a:solidFill>
                <a:latin typeface="Courier 10 Pitch" pitchFamily="1" charset="0"/>
              </a:rPr>
              <a:t>    print '#3'</a:t>
            </a:r>
          </a:p>
          <a:p>
            <a:pPr algn="just">
              <a:buClrTx/>
              <a:buNone/>
            </a:pPr>
            <a:r>
              <a:rPr lang="en-IN" altLang="fr-FR" dirty="0">
                <a:solidFill>
                  <a:srgbClr val="355E00"/>
                </a:solidFill>
                <a:latin typeface="Courier 10 Pitch" pitchFamily="1" charset="0"/>
              </a:rPr>
              <a:t>    f(a, 2)</a:t>
            </a:r>
          </a:p>
          <a:p>
            <a:pPr algn="just">
              <a:buClrTx/>
              <a:buNone/>
            </a:pPr>
            <a:r>
              <a:rPr lang="en-IN" altLang="fr-FR" dirty="0">
                <a:solidFill>
                  <a:srgbClr val="355E00"/>
                </a:solidFill>
                <a:latin typeface="Courier 10 Pitch" pitchFamily="1" charset="0"/>
              </a:rPr>
              <a:t>except </a:t>
            </a:r>
            <a:r>
              <a:rPr lang="en-IN" altLang="fr-FR" dirty="0" err="1">
                <a:solidFill>
                  <a:srgbClr val="355E00"/>
                </a:solidFill>
                <a:latin typeface="Courier 10 Pitch" pitchFamily="1" charset="0"/>
              </a:rPr>
              <a:t>IndexError</a:t>
            </a:r>
            <a:r>
              <a:rPr lang="en-IN" altLang="fr-FR" dirty="0">
                <a:solidFill>
                  <a:srgbClr val="355E00"/>
                </a:solidFill>
                <a:latin typeface="Courier 10 Pitch" pitchFamily="1" charset="0"/>
              </a:rPr>
              <a:t> :</a:t>
            </a:r>
          </a:p>
          <a:p>
            <a:pPr algn="just">
              <a:buClrTx/>
              <a:buNone/>
            </a:pPr>
            <a:r>
              <a:rPr lang="en-IN" altLang="fr-FR" dirty="0">
                <a:solidFill>
                  <a:srgbClr val="355E00"/>
                </a:solidFill>
                <a:latin typeface="Courier 10 Pitch" pitchFamily="1" charset="0"/>
              </a:rPr>
              <a:t>    print 'err'</a:t>
            </a:r>
          </a:p>
          <a:p>
            <a:pPr algn="just">
              <a:buClrTx/>
              <a:buNone/>
            </a:pPr>
            <a:r>
              <a:rPr lang="en-IN" altLang="fr-FR" dirty="0">
                <a:solidFill>
                  <a:srgbClr val="355E00"/>
                </a:solidFill>
                <a:latin typeface="Courier 10 Pitch" pitchFamily="1" charset="0"/>
              </a:rPr>
              <a:t>print 'after f access'</a:t>
            </a:r>
          </a:p>
          <a:p>
            <a:pPr marL="0" indent="0">
              <a:buNone/>
            </a:pPr>
            <a:endParaRPr lang="fr-FR" dirty="0"/>
          </a:p>
        </p:txBody>
      </p:sp>
      <p:sp>
        <p:nvSpPr>
          <p:cNvPr id="4" name="Date Placeholder 3"/>
          <p:cNvSpPr>
            <a:spLocks noGrp="1"/>
          </p:cNvSpPr>
          <p:nvPr>
            <p:ph type="dt" sz="half" idx="2"/>
          </p:nvPr>
        </p:nvSpPr>
        <p:spPr/>
        <p:txBody>
          <a:bodyPr/>
          <a:lstStyle/>
          <a:p>
            <a:fld id="{7C4F617C-02C9-A546-8BA1-44871C7A2EF5}" type="datetime3">
              <a:rPr lang="fr-FR" smtClean="0"/>
              <a:pPr/>
              <a:t>12.11.18</a:t>
            </a:fld>
            <a:endParaRPr lang="en-GB" dirty="0"/>
          </a:p>
        </p:txBody>
      </p:sp>
      <p:sp>
        <p:nvSpPr>
          <p:cNvPr id="5" name="Footer Placeholder 4"/>
          <p:cNvSpPr>
            <a:spLocks noGrp="1"/>
          </p:cNvSpPr>
          <p:nvPr>
            <p:ph type="ftr" sz="quarter" idx="3"/>
          </p:nvPr>
        </p:nvSpPr>
        <p:spPr/>
        <p:txBody>
          <a:bodyPr/>
          <a:lstStyle/>
          <a:p>
            <a:r>
              <a:rPr lang="fr-FR" b="1" smtClean="0"/>
              <a:t>Title</a:t>
            </a:r>
            <a:endParaRPr lang="en-GB" dirty="0"/>
          </a:p>
        </p:txBody>
      </p:sp>
      <p:sp>
        <p:nvSpPr>
          <p:cNvPr id="6" name="Slide Number Placeholder 5"/>
          <p:cNvSpPr>
            <a:spLocks noGrp="1"/>
          </p:cNvSpPr>
          <p:nvPr>
            <p:ph type="sldNum" sz="quarter" idx="4"/>
          </p:nvPr>
        </p:nvSpPr>
        <p:spPr/>
        <p:txBody>
          <a:bodyPr/>
          <a:lstStyle/>
          <a:p>
            <a:fld id="{7F23323A-7B94-4B7E-998A-4CEB69289686}" type="slidenum">
              <a:rPr lang="en-GB" smtClean="0"/>
              <a:pPr/>
              <a:t>28</a:t>
            </a:fld>
            <a:endParaRPr lang="en-GB" dirty="0"/>
          </a:p>
        </p:txBody>
      </p:sp>
    </p:spTree>
    <p:extLst>
      <p:ext uri="{BB962C8B-B14F-4D97-AF65-F5344CB8AC3E}">
        <p14:creationId xmlns:p14="http://schemas.microsoft.com/office/powerpoint/2010/main" val="3554010968"/>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User Defined Exception</a:t>
            </a:r>
            <a:endParaRPr lang="fr-FR" dirty="0"/>
          </a:p>
        </p:txBody>
      </p:sp>
      <p:sp>
        <p:nvSpPr>
          <p:cNvPr id="3" name="Content Placeholder 2"/>
          <p:cNvSpPr>
            <a:spLocks noGrp="1"/>
          </p:cNvSpPr>
          <p:nvPr>
            <p:ph idx="1"/>
          </p:nvPr>
        </p:nvSpPr>
        <p:spPr/>
        <p:txBody>
          <a:bodyPr/>
          <a:lstStyle/>
          <a:p>
            <a:r>
              <a:rPr lang="en-IN" dirty="0" smtClean="0"/>
              <a:t>After the class topic</a:t>
            </a:r>
            <a:endParaRPr lang="fr-FR" dirty="0"/>
          </a:p>
        </p:txBody>
      </p:sp>
      <p:sp>
        <p:nvSpPr>
          <p:cNvPr id="4" name="Date Placeholder 3"/>
          <p:cNvSpPr>
            <a:spLocks noGrp="1"/>
          </p:cNvSpPr>
          <p:nvPr>
            <p:ph type="dt" sz="half" idx="2"/>
          </p:nvPr>
        </p:nvSpPr>
        <p:spPr/>
        <p:txBody>
          <a:bodyPr/>
          <a:lstStyle/>
          <a:p>
            <a:fld id="{7C4F617C-02C9-A546-8BA1-44871C7A2EF5}" type="datetime3">
              <a:rPr lang="fr-FR" smtClean="0"/>
              <a:pPr/>
              <a:t>12.11.18</a:t>
            </a:fld>
            <a:endParaRPr lang="en-GB" dirty="0"/>
          </a:p>
        </p:txBody>
      </p:sp>
      <p:sp>
        <p:nvSpPr>
          <p:cNvPr id="5" name="Footer Placeholder 4"/>
          <p:cNvSpPr>
            <a:spLocks noGrp="1"/>
          </p:cNvSpPr>
          <p:nvPr>
            <p:ph type="ftr" sz="quarter" idx="3"/>
          </p:nvPr>
        </p:nvSpPr>
        <p:spPr/>
        <p:txBody>
          <a:bodyPr/>
          <a:lstStyle/>
          <a:p>
            <a:r>
              <a:rPr lang="fr-FR" b="1" smtClean="0"/>
              <a:t>Title</a:t>
            </a:r>
            <a:endParaRPr lang="en-GB" dirty="0"/>
          </a:p>
        </p:txBody>
      </p:sp>
      <p:sp>
        <p:nvSpPr>
          <p:cNvPr id="6" name="Slide Number Placeholder 5"/>
          <p:cNvSpPr>
            <a:spLocks noGrp="1"/>
          </p:cNvSpPr>
          <p:nvPr>
            <p:ph type="sldNum" sz="quarter" idx="4"/>
          </p:nvPr>
        </p:nvSpPr>
        <p:spPr/>
        <p:txBody>
          <a:bodyPr/>
          <a:lstStyle/>
          <a:p>
            <a:fld id="{7F23323A-7B94-4B7E-998A-4CEB69289686}" type="slidenum">
              <a:rPr lang="en-GB" smtClean="0"/>
              <a:pPr/>
              <a:t>29</a:t>
            </a:fld>
            <a:endParaRPr lang="en-GB" dirty="0"/>
          </a:p>
        </p:txBody>
      </p:sp>
    </p:spTree>
    <p:extLst>
      <p:ext uri="{BB962C8B-B14F-4D97-AF65-F5344CB8AC3E}">
        <p14:creationId xmlns:p14="http://schemas.microsoft.com/office/powerpoint/2010/main" val="90393885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Map function</a:t>
            </a:r>
            <a:endParaRPr lang="fr-FR" dirty="0"/>
          </a:p>
        </p:txBody>
      </p:sp>
      <p:sp>
        <p:nvSpPr>
          <p:cNvPr id="3" name="Content Placeholder 2"/>
          <p:cNvSpPr>
            <a:spLocks noGrp="1"/>
          </p:cNvSpPr>
          <p:nvPr>
            <p:ph idx="1"/>
          </p:nvPr>
        </p:nvSpPr>
        <p:spPr/>
        <p:txBody>
          <a:bodyPr>
            <a:normAutofit fontScale="85000" lnSpcReduction="10000"/>
          </a:bodyPr>
          <a:lstStyle/>
          <a:p>
            <a:r>
              <a:rPr lang="en-IN" dirty="0"/>
              <a:t>The </a:t>
            </a:r>
            <a:r>
              <a:rPr lang="en-IN" b="1" dirty="0"/>
              <a:t>map</a:t>
            </a:r>
            <a:r>
              <a:rPr lang="en-IN" dirty="0"/>
              <a:t> function allows you to "map" a function to an </a:t>
            </a:r>
            <a:r>
              <a:rPr lang="en-IN" dirty="0" err="1"/>
              <a:t>iterable</a:t>
            </a:r>
            <a:r>
              <a:rPr lang="en-IN" dirty="0"/>
              <a:t> object</a:t>
            </a:r>
            <a:r>
              <a:rPr lang="en-IN" dirty="0" smtClean="0"/>
              <a:t>.</a:t>
            </a:r>
          </a:p>
          <a:p>
            <a:r>
              <a:rPr lang="en-IN" dirty="0" smtClean="0"/>
              <a:t> </a:t>
            </a:r>
            <a:r>
              <a:rPr lang="en-IN" dirty="0"/>
              <a:t>That is to say you can quickly call the same function to every item in an </a:t>
            </a:r>
            <a:r>
              <a:rPr lang="en-IN" dirty="0" err="1"/>
              <a:t>iterable</a:t>
            </a:r>
            <a:r>
              <a:rPr lang="en-IN" dirty="0"/>
              <a:t>, such as a list</a:t>
            </a:r>
            <a:r>
              <a:rPr lang="en-IN" dirty="0" smtClean="0"/>
              <a:t>.</a:t>
            </a:r>
          </a:p>
          <a:p>
            <a:endParaRPr lang="en-IN" dirty="0"/>
          </a:p>
          <a:p>
            <a:pPr marL="0" indent="0">
              <a:buNone/>
            </a:pPr>
            <a:r>
              <a:rPr lang="pt-BR" dirty="0"/>
              <a:t>def square(num):</a:t>
            </a:r>
          </a:p>
          <a:p>
            <a:pPr marL="0" indent="0">
              <a:buNone/>
            </a:pPr>
            <a:r>
              <a:rPr lang="pt-BR" dirty="0" smtClean="0"/>
              <a:t>   </a:t>
            </a:r>
            <a:r>
              <a:rPr lang="pt-BR" dirty="0"/>
              <a:t>return num**</a:t>
            </a:r>
            <a:r>
              <a:rPr lang="pt-BR" dirty="0" smtClean="0"/>
              <a:t>2</a:t>
            </a:r>
          </a:p>
          <a:p>
            <a:pPr marL="0" indent="0">
              <a:buNone/>
            </a:pPr>
            <a:r>
              <a:rPr lang="fr-FR" dirty="0" smtClean="0"/>
              <a:t>   </a:t>
            </a:r>
            <a:r>
              <a:rPr lang="fr-FR" dirty="0" err="1" smtClean="0"/>
              <a:t>my_nums</a:t>
            </a:r>
            <a:r>
              <a:rPr lang="fr-FR" dirty="0" smtClean="0"/>
              <a:t> </a:t>
            </a:r>
            <a:r>
              <a:rPr lang="fr-FR" dirty="0"/>
              <a:t>= [1,2,3,4,5</a:t>
            </a:r>
            <a:r>
              <a:rPr lang="fr-FR" dirty="0" smtClean="0"/>
              <a:t>]</a:t>
            </a:r>
          </a:p>
          <a:p>
            <a:pPr marL="0" indent="0">
              <a:buNone/>
            </a:pPr>
            <a:r>
              <a:rPr lang="fr-FR" dirty="0" smtClean="0"/>
              <a:t>   </a:t>
            </a:r>
          </a:p>
          <a:p>
            <a:pPr marL="0" indent="0">
              <a:buNone/>
            </a:pPr>
            <a:r>
              <a:rPr lang="fr-FR" dirty="0"/>
              <a:t> </a:t>
            </a:r>
            <a:r>
              <a:rPr lang="fr-FR" dirty="0" smtClean="0"/>
              <a:t>  </a:t>
            </a:r>
            <a:r>
              <a:rPr lang="fr-FR" dirty="0" err="1" smtClean="0"/>
              <a:t>map</a:t>
            </a:r>
            <a:r>
              <a:rPr lang="fr-FR" dirty="0" smtClean="0"/>
              <a:t>(</a:t>
            </a:r>
            <a:r>
              <a:rPr lang="fr-FR" dirty="0" err="1" smtClean="0"/>
              <a:t>square,my_nums</a:t>
            </a:r>
            <a:r>
              <a:rPr lang="fr-FR" dirty="0" smtClean="0"/>
              <a:t>)</a:t>
            </a:r>
          </a:p>
          <a:p>
            <a:pPr marL="0" indent="0">
              <a:buNone/>
            </a:pPr>
            <a:endParaRPr lang="fr-FR" dirty="0" smtClean="0"/>
          </a:p>
          <a:p>
            <a:pPr marL="0" indent="0">
              <a:buNone/>
            </a:pPr>
            <a:r>
              <a:rPr lang="fr-FR" dirty="0" smtClean="0"/>
              <a:t>   </a:t>
            </a:r>
            <a:r>
              <a:rPr lang="fr-FR" dirty="0" err="1" smtClean="0"/>
              <a:t>list</a:t>
            </a:r>
            <a:r>
              <a:rPr lang="fr-FR" dirty="0" smtClean="0"/>
              <a:t>(</a:t>
            </a:r>
            <a:r>
              <a:rPr lang="fr-FR" dirty="0" err="1" smtClean="0"/>
              <a:t>map</a:t>
            </a:r>
            <a:r>
              <a:rPr lang="fr-FR" dirty="0" smtClean="0"/>
              <a:t>(</a:t>
            </a:r>
            <a:r>
              <a:rPr lang="fr-FR" dirty="0" err="1" smtClean="0"/>
              <a:t>square,my_nums</a:t>
            </a:r>
            <a:r>
              <a:rPr lang="fr-FR" dirty="0" smtClean="0"/>
              <a:t>))</a:t>
            </a:r>
          </a:p>
          <a:p>
            <a:endParaRPr lang="en-IN" dirty="0"/>
          </a:p>
          <a:p>
            <a:pPr marL="225425" algn="just">
              <a:buClrTx/>
              <a:buNone/>
            </a:pPr>
            <a:r>
              <a:rPr lang="en-IN" altLang="fr-FR" dirty="0" err="1">
                <a:solidFill>
                  <a:srgbClr val="355E00"/>
                </a:solidFill>
                <a:latin typeface="Courier 10 Pitch" pitchFamily="1" charset="0"/>
              </a:rPr>
              <a:t>def</a:t>
            </a:r>
            <a:r>
              <a:rPr lang="en-IN" altLang="fr-FR" dirty="0">
                <a:solidFill>
                  <a:srgbClr val="355E00"/>
                </a:solidFill>
                <a:latin typeface="Courier 10 Pitch" pitchFamily="1" charset="0"/>
              </a:rPr>
              <a:t> f(</a:t>
            </a:r>
            <a:r>
              <a:rPr lang="en-IN" altLang="fr-FR" dirty="0" err="1">
                <a:solidFill>
                  <a:srgbClr val="355E00"/>
                </a:solidFill>
                <a:latin typeface="Courier 10 Pitch" pitchFamily="1" charset="0"/>
              </a:rPr>
              <a:t>a,b</a:t>
            </a:r>
            <a:r>
              <a:rPr lang="en-IN" altLang="fr-FR" dirty="0">
                <a:solidFill>
                  <a:srgbClr val="355E00"/>
                </a:solidFill>
                <a:latin typeface="Courier 10 Pitch" pitchFamily="1" charset="0"/>
              </a:rPr>
              <a:t>) : return 20+a+b</a:t>
            </a:r>
          </a:p>
          <a:p>
            <a:pPr marL="225425" algn="just">
              <a:buClrTx/>
              <a:buNone/>
            </a:pPr>
            <a:r>
              <a:rPr lang="en-IN" altLang="fr-FR" dirty="0">
                <a:solidFill>
                  <a:srgbClr val="355E00"/>
                </a:solidFill>
                <a:latin typeface="Courier 10 Pitch" pitchFamily="1" charset="0"/>
              </a:rPr>
              <a:t>	</a:t>
            </a:r>
            <a:r>
              <a:rPr lang="en-IN" altLang="fr-FR" dirty="0" err="1">
                <a:solidFill>
                  <a:srgbClr val="355E00"/>
                </a:solidFill>
                <a:latin typeface="Courier 10 Pitch" pitchFamily="1" charset="0"/>
              </a:rPr>
              <a:t>def</a:t>
            </a:r>
            <a:r>
              <a:rPr lang="en-IN" altLang="fr-FR" dirty="0">
                <a:solidFill>
                  <a:srgbClr val="355E00"/>
                </a:solidFill>
                <a:latin typeface="Courier 10 Pitch" pitchFamily="1" charset="0"/>
              </a:rPr>
              <a:t> g(a) : return a*a</a:t>
            </a:r>
          </a:p>
          <a:p>
            <a:pPr marL="225425" algn="just">
              <a:buClrTx/>
              <a:buNone/>
            </a:pPr>
            <a:endParaRPr lang="en-IN" altLang="fr-FR" sz="2800" dirty="0">
              <a:solidFill>
                <a:srgbClr val="355E00"/>
              </a:solidFill>
              <a:latin typeface="Courier 10 Pitch" pitchFamily="1" charset="0"/>
            </a:endParaRPr>
          </a:p>
          <a:p>
            <a:pPr marL="225425" algn="just">
              <a:buClrTx/>
              <a:buNone/>
            </a:pPr>
            <a:endParaRPr lang="en-IN" altLang="fr-FR" dirty="0">
              <a:solidFill>
                <a:srgbClr val="355E00"/>
              </a:solidFill>
              <a:latin typeface="Courier 10 Pitch" pitchFamily="1" charset="0"/>
            </a:endParaRPr>
          </a:p>
          <a:p>
            <a:pPr marL="225425" algn="just">
              <a:buClrTx/>
              <a:buNone/>
            </a:pPr>
            <a:r>
              <a:rPr lang="en-IN" altLang="fr-FR" dirty="0" smtClean="0">
                <a:solidFill>
                  <a:srgbClr val="355E00"/>
                </a:solidFill>
                <a:latin typeface="Courier 10 Pitch" pitchFamily="1" charset="0"/>
              </a:rPr>
              <a:t>print </a:t>
            </a:r>
            <a:r>
              <a:rPr lang="en-IN" altLang="fr-FR" dirty="0">
                <a:solidFill>
                  <a:srgbClr val="355E00"/>
                </a:solidFill>
                <a:latin typeface="Courier 10 Pitch" pitchFamily="1" charset="0"/>
              </a:rPr>
              <a:t>map(lambda </a:t>
            </a:r>
            <a:r>
              <a:rPr lang="en-IN" altLang="fr-FR" dirty="0" err="1">
                <a:solidFill>
                  <a:srgbClr val="355E00"/>
                </a:solidFill>
                <a:latin typeface="Courier 10 Pitch" pitchFamily="1" charset="0"/>
              </a:rPr>
              <a:t>x,y:x+y</a:t>
            </a:r>
            <a:r>
              <a:rPr lang="en-IN" altLang="fr-FR" dirty="0">
                <a:solidFill>
                  <a:srgbClr val="355E00"/>
                </a:solidFill>
                <a:latin typeface="Courier 10 Pitch" pitchFamily="1" charset="0"/>
              </a:rPr>
              <a:t>, [1,2,3,4], [11, 22, 33, 44])</a:t>
            </a:r>
          </a:p>
          <a:p>
            <a:pPr marL="225425" algn="just">
              <a:buClrTx/>
              <a:buNone/>
            </a:pPr>
            <a:r>
              <a:rPr lang="en-IN" altLang="fr-FR" dirty="0" smtClean="0">
                <a:solidFill>
                  <a:srgbClr val="355E00"/>
                </a:solidFill>
                <a:latin typeface="Courier 10 Pitch" pitchFamily="1" charset="0"/>
              </a:rPr>
              <a:t>print </a:t>
            </a:r>
            <a:r>
              <a:rPr lang="en-IN" altLang="fr-FR" dirty="0">
                <a:solidFill>
                  <a:srgbClr val="355E00"/>
                </a:solidFill>
                <a:latin typeface="Courier 10 Pitch" pitchFamily="1" charset="0"/>
              </a:rPr>
              <a:t>map(g, [1,2,3,4])</a:t>
            </a:r>
          </a:p>
          <a:p>
            <a:pPr marL="225425" algn="just">
              <a:buClrTx/>
              <a:buNone/>
            </a:pPr>
            <a:r>
              <a:rPr lang="en-IN" altLang="fr-FR" dirty="0" smtClean="0">
                <a:solidFill>
                  <a:srgbClr val="355E00"/>
                </a:solidFill>
                <a:latin typeface="Courier 10 Pitch" pitchFamily="1" charset="0"/>
              </a:rPr>
              <a:t>print </a:t>
            </a:r>
            <a:r>
              <a:rPr lang="en-IN" altLang="fr-FR" dirty="0">
                <a:solidFill>
                  <a:srgbClr val="355E00"/>
                </a:solidFill>
                <a:latin typeface="Courier 10 Pitch" pitchFamily="1" charset="0"/>
              </a:rPr>
              <a:t>map(f, [1,2,3,4], [10,20,30,40])</a:t>
            </a:r>
          </a:p>
          <a:p>
            <a:endParaRPr lang="fr-FR" dirty="0" smtClean="0"/>
          </a:p>
          <a:p>
            <a:endParaRPr lang="fr-FR" dirty="0"/>
          </a:p>
        </p:txBody>
      </p:sp>
      <p:sp>
        <p:nvSpPr>
          <p:cNvPr id="4" name="Date Placeholder 3"/>
          <p:cNvSpPr>
            <a:spLocks noGrp="1"/>
          </p:cNvSpPr>
          <p:nvPr>
            <p:ph type="dt" sz="half" idx="2"/>
          </p:nvPr>
        </p:nvSpPr>
        <p:spPr/>
        <p:txBody>
          <a:bodyPr/>
          <a:lstStyle/>
          <a:p>
            <a:fld id="{7C4F617C-02C9-A546-8BA1-44871C7A2EF5}" type="datetime3">
              <a:rPr lang="fr-FR" smtClean="0"/>
              <a:pPr/>
              <a:t>12.11.18</a:t>
            </a:fld>
            <a:endParaRPr lang="en-GB" dirty="0"/>
          </a:p>
        </p:txBody>
      </p:sp>
      <p:sp>
        <p:nvSpPr>
          <p:cNvPr id="5" name="Footer Placeholder 4"/>
          <p:cNvSpPr>
            <a:spLocks noGrp="1"/>
          </p:cNvSpPr>
          <p:nvPr>
            <p:ph type="ftr" sz="quarter" idx="3"/>
          </p:nvPr>
        </p:nvSpPr>
        <p:spPr/>
        <p:txBody>
          <a:bodyPr/>
          <a:lstStyle/>
          <a:p>
            <a:r>
              <a:rPr lang="fr-FR" b="1" smtClean="0"/>
              <a:t>Title</a:t>
            </a:r>
            <a:endParaRPr lang="en-GB" dirty="0"/>
          </a:p>
        </p:txBody>
      </p:sp>
      <p:sp>
        <p:nvSpPr>
          <p:cNvPr id="6" name="Slide Number Placeholder 5"/>
          <p:cNvSpPr>
            <a:spLocks noGrp="1"/>
          </p:cNvSpPr>
          <p:nvPr>
            <p:ph type="sldNum" sz="quarter" idx="4"/>
          </p:nvPr>
        </p:nvSpPr>
        <p:spPr/>
        <p:txBody>
          <a:bodyPr/>
          <a:lstStyle/>
          <a:p>
            <a:fld id="{7F23323A-7B94-4B7E-998A-4CEB69289686}" type="slidenum">
              <a:rPr lang="en-GB" smtClean="0"/>
              <a:pPr/>
              <a:t>3</a:t>
            </a:fld>
            <a:endParaRPr lang="en-GB" dirty="0"/>
          </a:p>
        </p:txBody>
      </p:sp>
    </p:spTree>
    <p:extLst>
      <p:ext uri="{BB962C8B-B14F-4D97-AF65-F5344CB8AC3E}">
        <p14:creationId xmlns:p14="http://schemas.microsoft.com/office/powerpoint/2010/main" val="2026954158"/>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Text Box 1"/>
          <p:cNvSpPr txBox="1">
            <a:spLocks noChangeArrowheads="1"/>
          </p:cNvSpPr>
          <p:nvPr/>
        </p:nvSpPr>
        <p:spPr bwMode="auto">
          <a:xfrm>
            <a:off x="685800" y="6553200"/>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1pPr>
            <a:lvl2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2pPr>
            <a:lvl3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3pPr>
            <a:lvl4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4pPr>
            <a:lvl5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9pPr>
          </a:lstStyle>
          <a:p>
            <a:pPr algn="l" eaLnBrk="1" hangingPunct="1">
              <a:buClrTx/>
              <a:buFontTx/>
              <a:buNone/>
            </a:pPr>
            <a:r>
              <a:rPr lang="en-IN" altLang="fr-FR" sz="1400">
                <a:solidFill>
                  <a:srgbClr val="000000"/>
                </a:solidFill>
              </a:rPr>
              <a:t>Python</a:t>
            </a:r>
          </a:p>
        </p:txBody>
      </p:sp>
      <p:sp>
        <p:nvSpPr>
          <p:cNvPr id="141315" name="Text Box 2"/>
          <p:cNvSpPr txBox="1">
            <a:spLocks noChangeArrowheads="1"/>
          </p:cNvSpPr>
          <p:nvPr/>
        </p:nvSpPr>
        <p:spPr bwMode="auto">
          <a:xfrm>
            <a:off x="3124200" y="6553200"/>
            <a:ext cx="2895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1pPr>
            <a:lvl2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2pPr>
            <a:lvl3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3pPr>
            <a:lvl4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4pPr>
            <a:lvl5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9pPr>
          </a:lstStyle>
          <a:p>
            <a:pPr eaLnBrk="1" hangingPunct="1">
              <a:buClrTx/>
              <a:buFontTx/>
              <a:buNone/>
            </a:pPr>
            <a:r>
              <a:rPr lang="en-IN" altLang="fr-FR" sz="1400">
                <a:solidFill>
                  <a:srgbClr val="000000"/>
                </a:solidFill>
              </a:rPr>
              <a:t>Horizon</a:t>
            </a:r>
          </a:p>
        </p:txBody>
      </p:sp>
      <p:sp>
        <p:nvSpPr>
          <p:cNvPr id="141316" name="Text Box 3"/>
          <p:cNvSpPr txBox="1">
            <a:spLocks noChangeArrowheads="1"/>
          </p:cNvSpPr>
          <p:nvPr/>
        </p:nvSpPr>
        <p:spPr bwMode="auto">
          <a:xfrm>
            <a:off x="6553200" y="6553200"/>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1pPr>
            <a:lvl2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2pPr>
            <a:lvl3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3pPr>
            <a:lvl4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4pPr>
            <a:lvl5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9pPr>
          </a:lstStyle>
          <a:p>
            <a:pPr algn="r" eaLnBrk="1" hangingPunct="1">
              <a:buClrTx/>
              <a:buFontTx/>
              <a:buNone/>
            </a:pPr>
            <a:fld id="{20A07D57-6700-4F31-AD5A-2A378C470339}" type="slidenum">
              <a:rPr lang="en-IN" altLang="fr-FR" sz="1400">
                <a:solidFill>
                  <a:srgbClr val="000000"/>
                </a:solidFill>
              </a:rPr>
              <a:pPr algn="r" eaLnBrk="1" hangingPunct="1">
                <a:buClrTx/>
                <a:buFontTx/>
                <a:buNone/>
              </a:pPr>
              <a:t>30</a:t>
            </a:fld>
            <a:endParaRPr lang="en-IN" altLang="fr-FR" sz="1400">
              <a:solidFill>
                <a:srgbClr val="000000"/>
              </a:solidFill>
            </a:endParaRPr>
          </a:p>
        </p:txBody>
      </p:sp>
      <p:sp>
        <p:nvSpPr>
          <p:cNvPr id="141317" name="Text Box 4"/>
          <p:cNvSpPr txBox="1">
            <a:spLocks noChangeArrowheads="1"/>
          </p:cNvSpPr>
          <p:nvPr/>
        </p:nvSpPr>
        <p:spPr bwMode="auto">
          <a:xfrm>
            <a:off x="511175" y="279400"/>
            <a:ext cx="8245475" cy="60038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295275" indent="-209550" algn="ctr">
              <a:buClr>
                <a:srgbClr val="000000"/>
              </a:buClr>
              <a:buSzPct val="100000"/>
              <a:buFont typeface="Times New Roman" panose="02020603050405020304" pitchFamily="18" charset="0"/>
              <a:tabLst>
                <a:tab pos="295275" algn="l"/>
                <a:tab pos="742950" algn="l"/>
                <a:tab pos="1192213" algn="l"/>
                <a:tab pos="1641475" algn="l"/>
                <a:tab pos="2090738" algn="l"/>
                <a:tab pos="2540000" algn="l"/>
                <a:tab pos="2989263" algn="l"/>
                <a:tab pos="3438525" algn="l"/>
                <a:tab pos="3887788" algn="l"/>
                <a:tab pos="4337050" algn="l"/>
                <a:tab pos="4786313" algn="l"/>
                <a:tab pos="5235575" algn="l"/>
                <a:tab pos="5684838" algn="l"/>
                <a:tab pos="6134100" algn="l"/>
                <a:tab pos="6583363" algn="l"/>
                <a:tab pos="7032625" algn="l"/>
                <a:tab pos="7481888" algn="l"/>
                <a:tab pos="7931150" algn="l"/>
                <a:tab pos="8380413" algn="l"/>
                <a:tab pos="8829675" algn="l"/>
                <a:tab pos="9278938" algn="l"/>
              </a:tabLst>
              <a:defRPr sz="2400">
                <a:solidFill>
                  <a:schemeClr val="bg1"/>
                </a:solidFill>
                <a:latin typeface="Times New Roman" panose="02020603050405020304" pitchFamily="18" charset="0"/>
                <a:ea typeface="WenQuanYi Micro Hei" charset="0"/>
                <a:cs typeface="WenQuanYi Micro Hei" charset="0"/>
              </a:defRPr>
            </a:lvl1pPr>
            <a:lvl2pPr algn="ctr">
              <a:buClr>
                <a:srgbClr val="000000"/>
              </a:buClr>
              <a:buSzPct val="100000"/>
              <a:buFont typeface="Times New Roman" panose="02020603050405020304" pitchFamily="18" charset="0"/>
              <a:tabLst>
                <a:tab pos="295275" algn="l"/>
                <a:tab pos="742950" algn="l"/>
                <a:tab pos="1192213" algn="l"/>
                <a:tab pos="1641475" algn="l"/>
                <a:tab pos="2090738" algn="l"/>
                <a:tab pos="2540000" algn="l"/>
                <a:tab pos="2989263" algn="l"/>
                <a:tab pos="3438525" algn="l"/>
                <a:tab pos="3887788" algn="l"/>
                <a:tab pos="4337050" algn="l"/>
                <a:tab pos="4786313" algn="l"/>
                <a:tab pos="5235575" algn="l"/>
                <a:tab pos="5684838" algn="l"/>
                <a:tab pos="6134100" algn="l"/>
                <a:tab pos="6583363" algn="l"/>
                <a:tab pos="7032625" algn="l"/>
                <a:tab pos="7481888" algn="l"/>
                <a:tab pos="7931150" algn="l"/>
                <a:tab pos="8380413" algn="l"/>
                <a:tab pos="8829675" algn="l"/>
                <a:tab pos="9278938" algn="l"/>
              </a:tabLst>
              <a:defRPr sz="2400">
                <a:solidFill>
                  <a:schemeClr val="bg1"/>
                </a:solidFill>
                <a:latin typeface="Times New Roman" panose="02020603050405020304" pitchFamily="18" charset="0"/>
                <a:ea typeface="WenQuanYi Micro Hei" charset="0"/>
                <a:cs typeface="WenQuanYi Micro Hei" charset="0"/>
              </a:defRPr>
            </a:lvl2pPr>
            <a:lvl3pPr algn="ctr">
              <a:buClr>
                <a:srgbClr val="000000"/>
              </a:buClr>
              <a:buSzPct val="100000"/>
              <a:buFont typeface="Times New Roman" panose="02020603050405020304" pitchFamily="18" charset="0"/>
              <a:tabLst>
                <a:tab pos="295275" algn="l"/>
                <a:tab pos="742950" algn="l"/>
                <a:tab pos="1192213" algn="l"/>
                <a:tab pos="1641475" algn="l"/>
                <a:tab pos="2090738" algn="l"/>
                <a:tab pos="2540000" algn="l"/>
                <a:tab pos="2989263" algn="l"/>
                <a:tab pos="3438525" algn="l"/>
                <a:tab pos="3887788" algn="l"/>
                <a:tab pos="4337050" algn="l"/>
                <a:tab pos="4786313" algn="l"/>
                <a:tab pos="5235575" algn="l"/>
                <a:tab pos="5684838" algn="l"/>
                <a:tab pos="6134100" algn="l"/>
                <a:tab pos="6583363" algn="l"/>
                <a:tab pos="7032625" algn="l"/>
                <a:tab pos="7481888" algn="l"/>
                <a:tab pos="7931150" algn="l"/>
                <a:tab pos="8380413" algn="l"/>
                <a:tab pos="8829675" algn="l"/>
                <a:tab pos="9278938" algn="l"/>
              </a:tabLst>
              <a:defRPr sz="2400">
                <a:solidFill>
                  <a:schemeClr val="bg1"/>
                </a:solidFill>
                <a:latin typeface="Times New Roman" panose="02020603050405020304" pitchFamily="18" charset="0"/>
                <a:ea typeface="WenQuanYi Micro Hei" charset="0"/>
                <a:cs typeface="WenQuanYi Micro Hei" charset="0"/>
              </a:defRPr>
            </a:lvl3pPr>
            <a:lvl4pPr algn="ctr">
              <a:buClr>
                <a:srgbClr val="000000"/>
              </a:buClr>
              <a:buSzPct val="100000"/>
              <a:buFont typeface="Times New Roman" panose="02020603050405020304" pitchFamily="18" charset="0"/>
              <a:tabLst>
                <a:tab pos="295275" algn="l"/>
                <a:tab pos="742950" algn="l"/>
                <a:tab pos="1192213" algn="l"/>
                <a:tab pos="1641475" algn="l"/>
                <a:tab pos="2090738" algn="l"/>
                <a:tab pos="2540000" algn="l"/>
                <a:tab pos="2989263" algn="l"/>
                <a:tab pos="3438525" algn="l"/>
                <a:tab pos="3887788" algn="l"/>
                <a:tab pos="4337050" algn="l"/>
                <a:tab pos="4786313" algn="l"/>
                <a:tab pos="5235575" algn="l"/>
                <a:tab pos="5684838" algn="l"/>
                <a:tab pos="6134100" algn="l"/>
                <a:tab pos="6583363" algn="l"/>
                <a:tab pos="7032625" algn="l"/>
                <a:tab pos="7481888" algn="l"/>
                <a:tab pos="7931150" algn="l"/>
                <a:tab pos="8380413" algn="l"/>
                <a:tab pos="8829675" algn="l"/>
                <a:tab pos="9278938" algn="l"/>
              </a:tabLst>
              <a:defRPr sz="2400">
                <a:solidFill>
                  <a:schemeClr val="bg1"/>
                </a:solidFill>
                <a:latin typeface="Times New Roman" panose="02020603050405020304" pitchFamily="18" charset="0"/>
                <a:ea typeface="WenQuanYi Micro Hei" charset="0"/>
                <a:cs typeface="WenQuanYi Micro Hei" charset="0"/>
              </a:defRPr>
            </a:lvl4pPr>
            <a:lvl5pPr algn="ctr">
              <a:buClr>
                <a:srgbClr val="000000"/>
              </a:buClr>
              <a:buSzPct val="100000"/>
              <a:buFont typeface="Times New Roman" panose="02020603050405020304" pitchFamily="18" charset="0"/>
              <a:tabLst>
                <a:tab pos="295275" algn="l"/>
                <a:tab pos="742950" algn="l"/>
                <a:tab pos="1192213" algn="l"/>
                <a:tab pos="1641475" algn="l"/>
                <a:tab pos="2090738" algn="l"/>
                <a:tab pos="2540000" algn="l"/>
                <a:tab pos="2989263" algn="l"/>
                <a:tab pos="3438525" algn="l"/>
                <a:tab pos="3887788" algn="l"/>
                <a:tab pos="4337050" algn="l"/>
                <a:tab pos="4786313" algn="l"/>
                <a:tab pos="5235575" algn="l"/>
                <a:tab pos="5684838" algn="l"/>
                <a:tab pos="6134100" algn="l"/>
                <a:tab pos="6583363" algn="l"/>
                <a:tab pos="7032625" algn="l"/>
                <a:tab pos="7481888" algn="l"/>
                <a:tab pos="7931150" algn="l"/>
                <a:tab pos="8380413" algn="l"/>
                <a:tab pos="8829675" algn="l"/>
                <a:tab pos="9278938" algn="l"/>
              </a:tabLst>
              <a:defRPr sz="2400">
                <a:solidFill>
                  <a:schemeClr val="bg1"/>
                </a:solidFill>
                <a:latin typeface="Times New Roman" panose="02020603050405020304" pitchFamily="18" charset="0"/>
                <a:ea typeface="WenQuanYi Micro Hei" charset="0"/>
                <a:cs typeface="WenQuanYi Micro Hei"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295275" algn="l"/>
                <a:tab pos="742950" algn="l"/>
                <a:tab pos="1192213" algn="l"/>
                <a:tab pos="1641475" algn="l"/>
                <a:tab pos="2090738" algn="l"/>
                <a:tab pos="2540000" algn="l"/>
                <a:tab pos="2989263" algn="l"/>
                <a:tab pos="3438525" algn="l"/>
                <a:tab pos="3887788" algn="l"/>
                <a:tab pos="4337050" algn="l"/>
                <a:tab pos="4786313" algn="l"/>
                <a:tab pos="5235575" algn="l"/>
                <a:tab pos="5684838" algn="l"/>
                <a:tab pos="6134100" algn="l"/>
                <a:tab pos="6583363" algn="l"/>
                <a:tab pos="7032625" algn="l"/>
                <a:tab pos="7481888" algn="l"/>
                <a:tab pos="7931150" algn="l"/>
                <a:tab pos="8380413" algn="l"/>
                <a:tab pos="8829675" algn="l"/>
                <a:tab pos="9278938" algn="l"/>
              </a:tabLst>
              <a:defRPr sz="2400">
                <a:solidFill>
                  <a:schemeClr val="bg1"/>
                </a:solidFill>
                <a:latin typeface="Times New Roman" panose="02020603050405020304" pitchFamily="18" charset="0"/>
                <a:ea typeface="WenQuanYi Micro Hei" charset="0"/>
                <a:cs typeface="WenQuanYi Micro Hei"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295275" algn="l"/>
                <a:tab pos="742950" algn="l"/>
                <a:tab pos="1192213" algn="l"/>
                <a:tab pos="1641475" algn="l"/>
                <a:tab pos="2090738" algn="l"/>
                <a:tab pos="2540000" algn="l"/>
                <a:tab pos="2989263" algn="l"/>
                <a:tab pos="3438525" algn="l"/>
                <a:tab pos="3887788" algn="l"/>
                <a:tab pos="4337050" algn="l"/>
                <a:tab pos="4786313" algn="l"/>
                <a:tab pos="5235575" algn="l"/>
                <a:tab pos="5684838" algn="l"/>
                <a:tab pos="6134100" algn="l"/>
                <a:tab pos="6583363" algn="l"/>
                <a:tab pos="7032625" algn="l"/>
                <a:tab pos="7481888" algn="l"/>
                <a:tab pos="7931150" algn="l"/>
                <a:tab pos="8380413" algn="l"/>
                <a:tab pos="8829675" algn="l"/>
                <a:tab pos="9278938" algn="l"/>
              </a:tabLst>
              <a:defRPr sz="2400">
                <a:solidFill>
                  <a:schemeClr val="bg1"/>
                </a:solidFill>
                <a:latin typeface="Times New Roman" panose="02020603050405020304" pitchFamily="18" charset="0"/>
                <a:ea typeface="WenQuanYi Micro Hei" charset="0"/>
                <a:cs typeface="WenQuanYi Micro Hei"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295275" algn="l"/>
                <a:tab pos="742950" algn="l"/>
                <a:tab pos="1192213" algn="l"/>
                <a:tab pos="1641475" algn="l"/>
                <a:tab pos="2090738" algn="l"/>
                <a:tab pos="2540000" algn="l"/>
                <a:tab pos="2989263" algn="l"/>
                <a:tab pos="3438525" algn="l"/>
                <a:tab pos="3887788" algn="l"/>
                <a:tab pos="4337050" algn="l"/>
                <a:tab pos="4786313" algn="l"/>
                <a:tab pos="5235575" algn="l"/>
                <a:tab pos="5684838" algn="l"/>
                <a:tab pos="6134100" algn="l"/>
                <a:tab pos="6583363" algn="l"/>
                <a:tab pos="7032625" algn="l"/>
                <a:tab pos="7481888" algn="l"/>
                <a:tab pos="7931150" algn="l"/>
                <a:tab pos="8380413" algn="l"/>
                <a:tab pos="8829675" algn="l"/>
                <a:tab pos="9278938" algn="l"/>
              </a:tabLst>
              <a:defRPr sz="2400">
                <a:solidFill>
                  <a:schemeClr val="bg1"/>
                </a:solidFill>
                <a:latin typeface="Times New Roman" panose="02020603050405020304" pitchFamily="18" charset="0"/>
                <a:ea typeface="WenQuanYi Micro Hei" charset="0"/>
                <a:cs typeface="WenQuanYi Micro Hei"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295275" algn="l"/>
                <a:tab pos="742950" algn="l"/>
                <a:tab pos="1192213" algn="l"/>
                <a:tab pos="1641475" algn="l"/>
                <a:tab pos="2090738" algn="l"/>
                <a:tab pos="2540000" algn="l"/>
                <a:tab pos="2989263" algn="l"/>
                <a:tab pos="3438525" algn="l"/>
                <a:tab pos="3887788" algn="l"/>
                <a:tab pos="4337050" algn="l"/>
                <a:tab pos="4786313" algn="l"/>
                <a:tab pos="5235575" algn="l"/>
                <a:tab pos="5684838" algn="l"/>
                <a:tab pos="6134100" algn="l"/>
                <a:tab pos="6583363" algn="l"/>
                <a:tab pos="7032625" algn="l"/>
                <a:tab pos="7481888" algn="l"/>
                <a:tab pos="7931150" algn="l"/>
                <a:tab pos="8380413" algn="l"/>
                <a:tab pos="8829675" algn="l"/>
                <a:tab pos="9278938" algn="l"/>
              </a:tabLst>
              <a:defRPr sz="2400">
                <a:solidFill>
                  <a:schemeClr val="bg1"/>
                </a:solidFill>
                <a:latin typeface="Times New Roman" panose="02020603050405020304" pitchFamily="18" charset="0"/>
                <a:ea typeface="WenQuanYi Micro Hei" charset="0"/>
                <a:cs typeface="WenQuanYi Micro Hei" charset="0"/>
              </a:defRPr>
            </a:lvl9pPr>
          </a:lstStyle>
          <a:p>
            <a:pPr algn="just" eaLnBrk="1" hangingPunct="1">
              <a:buClrTx/>
              <a:buFontTx/>
              <a:buNone/>
            </a:pPr>
            <a:r>
              <a:rPr lang="en-IN" altLang="fr-FR" b="1" dirty="0">
                <a:solidFill>
                  <a:srgbClr val="000000"/>
                </a:solidFill>
              </a:rPr>
              <a:t>Using </a:t>
            </a:r>
            <a:r>
              <a:rPr lang="en-IN" altLang="fr-FR" b="1" dirty="0">
                <a:solidFill>
                  <a:srgbClr val="000000"/>
                </a:solidFill>
                <a:latin typeface="Courier 10 Pitch" pitchFamily="1" charset="0"/>
              </a:rPr>
              <a:t>finally</a:t>
            </a:r>
            <a:r>
              <a:rPr lang="en-IN" altLang="fr-FR" b="1" dirty="0">
                <a:solidFill>
                  <a:srgbClr val="000000"/>
                </a:solidFill>
              </a:rPr>
              <a:t> :</a:t>
            </a:r>
          </a:p>
          <a:p>
            <a:pPr algn="just">
              <a:buClrTx/>
            </a:pPr>
            <a:r>
              <a:rPr lang="en-IN" altLang="fr-FR" sz="1800" dirty="0" err="1">
                <a:solidFill>
                  <a:srgbClr val="355E00"/>
                </a:solidFill>
                <a:latin typeface="Courier 10 Pitch" pitchFamily="1" charset="0"/>
              </a:rPr>
              <a:t>def</a:t>
            </a:r>
            <a:r>
              <a:rPr lang="en-IN" altLang="fr-FR" sz="1800" dirty="0">
                <a:solidFill>
                  <a:srgbClr val="355E00"/>
                </a:solidFill>
                <a:latin typeface="Courier 10 Pitch" pitchFamily="1" charset="0"/>
              </a:rPr>
              <a:t> </a:t>
            </a:r>
            <a:r>
              <a:rPr lang="en-IN" altLang="fr-FR" sz="1800" dirty="0" err="1">
                <a:solidFill>
                  <a:srgbClr val="355E00"/>
                </a:solidFill>
                <a:latin typeface="Courier 10 Pitch" pitchFamily="1" charset="0"/>
              </a:rPr>
              <a:t>func</a:t>
            </a:r>
            <a:r>
              <a:rPr lang="en-IN" altLang="fr-FR" sz="1800" dirty="0">
                <a:solidFill>
                  <a:srgbClr val="355E00"/>
                </a:solidFill>
                <a:latin typeface="Courier 10 Pitch" pitchFamily="1" charset="0"/>
              </a:rPr>
              <a:t>(a, b) :</a:t>
            </a:r>
          </a:p>
          <a:p>
            <a:pPr algn="just">
              <a:buClrTx/>
            </a:pPr>
            <a:r>
              <a:rPr lang="en-IN" altLang="fr-FR" sz="1800" dirty="0">
                <a:solidFill>
                  <a:srgbClr val="355E00"/>
                </a:solidFill>
                <a:latin typeface="Courier 10 Pitch" pitchFamily="1" charset="0"/>
              </a:rPr>
              <a:t>    if b &gt; </a:t>
            </a:r>
            <a:r>
              <a:rPr lang="en-IN" altLang="fr-FR" sz="1800" dirty="0" err="1">
                <a:solidFill>
                  <a:srgbClr val="355E00"/>
                </a:solidFill>
                <a:latin typeface="Courier 10 Pitch" pitchFamily="1" charset="0"/>
              </a:rPr>
              <a:t>len</a:t>
            </a:r>
            <a:r>
              <a:rPr lang="en-IN" altLang="fr-FR" sz="1800" dirty="0">
                <a:solidFill>
                  <a:srgbClr val="355E00"/>
                </a:solidFill>
                <a:latin typeface="Courier 10 Pitch" pitchFamily="1" charset="0"/>
              </a:rPr>
              <a:t>(a)-1 :</a:t>
            </a:r>
          </a:p>
          <a:p>
            <a:pPr algn="just">
              <a:buClrTx/>
            </a:pPr>
            <a:r>
              <a:rPr lang="en-IN" altLang="fr-FR" sz="1800" dirty="0">
                <a:solidFill>
                  <a:srgbClr val="355E00"/>
                </a:solidFill>
                <a:latin typeface="Courier 10 Pitch" pitchFamily="1" charset="0"/>
              </a:rPr>
              <a:t>        print('wrong index')</a:t>
            </a:r>
          </a:p>
          <a:p>
            <a:pPr algn="just">
              <a:buClrTx/>
            </a:pPr>
            <a:r>
              <a:rPr lang="en-IN" altLang="fr-FR" sz="1800" dirty="0">
                <a:solidFill>
                  <a:srgbClr val="355E00"/>
                </a:solidFill>
                <a:latin typeface="Courier 10 Pitch" pitchFamily="1" charset="0"/>
              </a:rPr>
              <a:t>        raise </a:t>
            </a:r>
            <a:r>
              <a:rPr lang="en-IN" altLang="fr-FR" sz="1800" dirty="0" err="1">
                <a:solidFill>
                  <a:srgbClr val="355E00"/>
                </a:solidFill>
                <a:latin typeface="Courier 10 Pitch" pitchFamily="1" charset="0"/>
              </a:rPr>
              <a:t>IndexError</a:t>
            </a:r>
            <a:r>
              <a:rPr lang="en-IN" altLang="fr-FR" sz="1800" dirty="0">
                <a:solidFill>
                  <a:srgbClr val="355E00"/>
                </a:solidFill>
                <a:latin typeface="Courier 10 Pitch" pitchFamily="1" charset="0"/>
              </a:rPr>
              <a:t>		#raise exception</a:t>
            </a:r>
          </a:p>
          <a:p>
            <a:pPr algn="just">
              <a:buClrTx/>
            </a:pPr>
            <a:r>
              <a:rPr lang="en-IN" altLang="fr-FR" sz="1800" dirty="0">
                <a:solidFill>
                  <a:srgbClr val="355E00"/>
                </a:solidFill>
                <a:latin typeface="Courier 10 Pitch" pitchFamily="1" charset="0"/>
              </a:rPr>
              <a:t>    return a[b]</a:t>
            </a:r>
          </a:p>
          <a:p>
            <a:pPr algn="just">
              <a:buClrTx/>
            </a:pPr>
            <a:endParaRPr lang="en-IN" altLang="fr-FR" sz="1800" dirty="0">
              <a:solidFill>
                <a:srgbClr val="355E00"/>
              </a:solidFill>
              <a:latin typeface="Courier 10 Pitch" pitchFamily="1" charset="0"/>
            </a:endParaRPr>
          </a:p>
          <a:p>
            <a:pPr algn="just">
              <a:buClrTx/>
            </a:pPr>
            <a:r>
              <a:rPr lang="en-IN" altLang="fr-FR" sz="1800" dirty="0">
                <a:solidFill>
                  <a:srgbClr val="355E00"/>
                </a:solidFill>
                <a:latin typeface="Courier 10 Pitch" pitchFamily="1" charset="0"/>
              </a:rPr>
              <a:t>a = '</a:t>
            </a:r>
            <a:r>
              <a:rPr lang="en-IN" altLang="fr-FR" sz="1800" dirty="0" err="1">
                <a:solidFill>
                  <a:srgbClr val="355E00"/>
                </a:solidFill>
                <a:latin typeface="Courier 10 Pitch" pitchFamily="1" charset="0"/>
              </a:rPr>
              <a:t>asdf</a:t>
            </a:r>
            <a:r>
              <a:rPr lang="en-IN" altLang="fr-FR" sz="1800" dirty="0">
                <a:solidFill>
                  <a:srgbClr val="355E00"/>
                </a:solidFill>
                <a:latin typeface="Courier 10 Pitch" pitchFamily="1" charset="0"/>
              </a:rPr>
              <a:t>'</a:t>
            </a:r>
          </a:p>
          <a:p>
            <a:pPr algn="just">
              <a:buClrTx/>
            </a:pPr>
            <a:r>
              <a:rPr lang="en-IN" altLang="fr-FR" sz="1800" dirty="0">
                <a:solidFill>
                  <a:srgbClr val="355E00"/>
                </a:solidFill>
                <a:latin typeface="Courier 10 Pitch" pitchFamily="1" charset="0"/>
              </a:rPr>
              <a:t>try :</a:t>
            </a:r>
          </a:p>
          <a:p>
            <a:pPr algn="just">
              <a:buClrTx/>
            </a:pPr>
            <a:r>
              <a:rPr lang="en-IN" altLang="fr-FR" sz="1800" dirty="0">
                <a:solidFill>
                  <a:srgbClr val="355E00"/>
                </a:solidFill>
                <a:latin typeface="Courier 10 Pitch" pitchFamily="1" charset="0"/>
              </a:rPr>
              <a:t>    print('# 1')</a:t>
            </a:r>
          </a:p>
          <a:p>
            <a:pPr algn="just">
              <a:buClrTx/>
            </a:pPr>
            <a:r>
              <a:rPr lang="en-IN" altLang="fr-FR" sz="1800" dirty="0">
                <a:solidFill>
                  <a:srgbClr val="355E00"/>
                </a:solidFill>
                <a:latin typeface="Courier 10 Pitch" pitchFamily="1" charset="0"/>
              </a:rPr>
              <a:t>    </a:t>
            </a:r>
            <a:r>
              <a:rPr lang="en-IN" altLang="fr-FR" sz="1800" dirty="0" err="1">
                <a:solidFill>
                  <a:srgbClr val="355E00"/>
                </a:solidFill>
                <a:latin typeface="Courier 10 Pitch" pitchFamily="1" charset="0"/>
              </a:rPr>
              <a:t>func</a:t>
            </a:r>
            <a:r>
              <a:rPr lang="en-IN" altLang="fr-FR" sz="1800" dirty="0">
                <a:solidFill>
                  <a:srgbClr val="355E00"/>
                </a:solidFill>
                <a:latin typeface="Courier 10 Pitch" pitchFamily="1" charset="0"/>
              </a:rPr>
              <a:t>(a, 1)</a:t>
            </a:r>
          </a:p>
          <a:p>
            <a:pPr algn="just">
              <a:buClrTx/>
            </a:pPr>
            <a:r>
              <a:rPr lang="en-IN" altLang="fr-FR" sz="1800" dirty="0">
                <a:solidFill>
                  <a:srgbClr val="355E00"/>
                </a:solidFill>
                <a:latin typeface="Courier 10 Pitch" pitchFamily="1" charset="0"/>
              </a:rPr>
              <a:t>    print('# 2')</a:t>
            </a:r>
          </a:p>
          <a:p>
            <a:pPr algn="just">
              <a:buClrTx/>
            </a:pPr>
            <a:r>
              <a:rPr lang="en-IN" altLang="fr-FR" sz="1800" dirty="0">
                <a:solidFill>
                  <a:srgbClr val="355E00"/>
                </a:solidFill>
                <a:latin typeface="Courier 10 Pitch" pitchFamily="1" charset="0"/>
              </a:rPr>
              <a:t>    </a:t>
            </a:r>
            <a:r>
              <a:rPr lang="en-IN" altLang="fr-FR" sz="1800" dirty="0" err="1">
                <a:solidFill>
                  <a:srgbClr val="355E00"/>
                </a:solidFill>
                <a:latin typeface="Courier 10 Pitch" pitchFamily="1" charset="0"/>
              </a:rPr>
              <a:t>func</a:t>
            </a:r>
            <a:r>
              <a:rPr lang="en-IN" altLang="fr-FR" sz="1800" dirty="0">
                <a:solidFill>
                  <a:srgbClr val="355E00"/>
                </a:solidFill>
                <a:latin typeface="Courier 10 Pitch" pitchFamily="1" charset="0"/>
              </a:rPr>
              <a:t>(a, 10)</a:t>
            </a:r>
          </a:p>
          <a:p>
            <a:pPr algn="just">
              <a:buClrTx/>
            </a:pPr>
            <a:r>
              <a:rPr lang="en-IN" altLang="fr-FR" sz="1800" dirty="0">
                <a:solidFill>
                  <a:srgbClr val="355E00"/>
                </a:solidFill>
                <a:latin typeface="Courier 10 Pitch" pitchFamily="1" charset="0"/>
              </a:rPr>
              <a:t>    print('# 3')</a:t>
            </a:r>
          </a:p>
          <a:p>
            <a:pPr algn="just">
              <a:buClrTx/>
            </a:pPr>
            <a:r>
              <a:rPr lang="en-IN" altLang="fr-FR" sz="1800" dirty="0">
                <a:solidFill>
                  <a:srgbClr val="355E00"/>
                </a:solidFill>
                <a:latin typeface="Courier 10 Pitch" pitchFamily="1" charset="0"/>
              </a:rPr>
              <a:t>    </a:t>
            </a:r>
            <a:r>
              <a:rPr lang="en-IN" altLang="fr-FR" sz="1800" dirty="0" err="1">
                <a:solidFill>
                  <a:srgbClr val="355E00"/>
                </a:solidFill>
                <a:latin typeface="Courier 10 Pitch" pitchFamily="1" charset="0"/>
              </a:rPr>
              <a:t>func</a:t>
            </a:r>
            <a:r>
              <a:rPr lang="en-IN" altLang="fr-FR" sz="1800" dirty="0">
                <a:solidFill>
                  <a:srgbClr val="355E00"/>
                </a:solidFill>
                <a:latin typeface="Courier 10 Pitch" pitchFamily="1" charset="0"/>
              </a:rPr>
              <a:t>(a, 2)</a:t>
            </a:r>
          </a:p>
          <a:p>
            <a:pPr algn="just">
              <a:buClrTx/>
            </a:pPr>
            <a:r>
              <a:rPr lang="en-IN" altLang="fr-FR" sz="1800" dirty="0">
                <a:solidFill>
                  <a:srgbClr val="355E00"/>
                </a:solidFill>
                <a:latin typeface="Courier 10 Pitch" pitchFamily="1" charset="0"/>
              </a:rPr>
              <a:t>except </a:t>
            </a:r>
            <a:r>
              <a:rPr lang="en-IN" altLang="fr-FR" sz="1800" dirty="0" err="1">
                <a:solidFill>
                  <a:srgbClr val="355E00"/>
                </a:solidFill>
                <a:latin typeface="Courier 10 Pitch" pitchFamily="1" charset="0"/>
              </a:rPr>
              <a:t>IndexError</a:t>
            </a:r>
            <a:r>
              <a:rPr lang="en-IN" altLang="fr-FR" sz="1800" dirty="0">
                <a:solidFill>
                  <a:srgbClr val="355E00"/>
                </a:solidFill>
                <a:latin typeface="Courier 10 Pitch" pitchFamily="1" charset="0"/>
              </a:rPr>
              <a:t> :</a:t>
            </a:r>
          </a:p>
          <a:p>
            <a:pPr algn="just">
              <a:buClrTx/>
            </a:pPr>
            <a:r>
              <a:rPr lang="en-IN" altLang="fr-FR" sz="1800" dirty="0">
                <a:solidFill>
                  <a:srgbClr val="355E00"/>
                </a:solidFill>
                <a:latin typeface="Courier 10 Pitch" pitchFamily="1" charset="0"/>
              </a:rPr>
              <a:t>    print('error')</a:t>
            </a:r>
          </a:p>
          <a:p>
            <a:pPr algn="just">
              <a:buClrTx/>
            </a:pPr>
            <a:r>
              <a:rPr lang="en-IN" altLang="fr-FR" sz="1800" dirty="0">
                <a:solidFill>
                  <a:srgbClr val="355E00"/>
                </a:solidFill>
                <a:latin typeface="Courier 10 Pitch" pitchFamily="1" charset="0"/>
              </a:rPr>
              <a:t>finally:</a:t>
            </a:r>
          </a:p>
          <a:p>
            <a:pPr algn="just">
              <a:buClrTx/>
            </a:pPr>
            <a:r>
              <a:rPr lang="en-IN" altLang="fr-FR" sz="1800" dirty="0">
                <a:solidFill>
                  <a:srgbClr val="355E00"/>
                </a:solidFill>
                <a:latin typeface="Courier 10 Pitch" pitchFamily="1" charset="0"/>
              </a:rPr>
              <a:t>    print('Executing finally block')</a:t>
            </a:r>
          </a:p>
          <a:p>
            <a:pPr algn="just">
              <a:buClrTx/>
            </a:pPr>
            <a:r>
              <a:rPr lang="en-IN" altLang="fr-FR" sz="1800" dirty="0">
                <a:solidFill>
                  <a:srgbClr val="355E00"/>
                </a:solidFill>
                <a:latin typeface="Courier 10 Pitch" pitchFamily="1" charset="0"/>
              </a:rPr>
              <a:t>print('After the try catch block')</a:t>
            </a:r>
          </a:p>
          <a:p>
            <a:pPr algn="just">
              <a:buClrTx/>
            </a:pPr>
            <a:endParaRPr lang="en-IN" altLang="fr-FR" sz="1800" dirty="0">
              <a:solidFill>
                <a:srgbClr val="355E00"/>
              </a:solidFill>
              <a:latin typeface="Courier 10 Pitch" pitchFamily="1" charset="0"/>
            </a:endParaRPr>
          </a:p>
        </p:txBody>
      </p:sp>
    </p:spTree>
    <p:extLst>
      <p:ext uri="{BB962C8B-B14F-4D97-AF65-F5344CB8AC3E}">
        <p14:creationId xmlns:p14="http://schemas.microsoft.com/office/powerpoint/2010/main" val="2395081498"/>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Text Box 1"/>
          <p:cNvSpPr txBox="1">
            <a:spLocks noChangeArrowheads="1"/>
          </p:cNvSpPr>
          <p:nvPr/>
        </p:nvSpPr>
        <p:spPr bwMode="auto">
          <a:xfrm>
            <a:off x="685800" y="6553200"/>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1pPr>
            <a:lvl2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2pPr>
            <a:lvl3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3pPr>
            <a:lvl4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4pPr>
            <a:lvl5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9pPr>
          </a:lstStyle>
          <a:p>
            <a:pPr algn="l" eaLnBrk="1" hangingPunct="1">
              <a:buClrTx/>
              <a:buFontTx/>
              <a:buNone/>
            </a:pPr>
            <a:r>
              <a:rPr lang="en-IN" altLang="fr-FR" sz="1400">
                <a:solidFill>
                  <a:srgbClr val="000000"/>
                </a:solidFill>
              </a:rPr>
              <a:t>Python</a:t>
            </a:r>
          </a:p>
        </p:txBody>
      </p:sp>
      <p:sp>
        <p:nvSpPr>
          <p:cNvPr id="143363" name="Text Box 2"/>
          <p:cNvSpPr txBox="1">
            <a:spLocks noChangeArrowheads="1"/>
          </p:cNvSpPr>
          <p:nvPr/>
        </p:nvSpPr>
        <p:spPr bwMode="auto">
          <a:xfrm>
            <a:off x="3124200" y="6553200"/>
            <a:ext cx="2895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1pPr>
            <a:lvl2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2pPr>
            <a:lvl3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3pPr>
            <a:lvl4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4pPr>
            <a:lvl5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9pPr>
          </a:lstStyle>
          <a:p>
            <a:pPr eaLnBrk="1" hangingPunct="1">
              <a:buClrTx/>
              <a:buFontTx/>
              <a:buNone/>
            </a:pPr>
            <a:r>
              <a:rPr lang="en-IN" altLang="fr-FR" sz="1400">
                <a:solidFill>
                  <a:srgbClr val="000000"/>
                </a:solidFill>
              </a:rPr>
              <a:t>Horizon</a:t>
            </a:r>
          </a:p>
        </p:txBody>
      </p:sp>
      <p:sp>
        <p:nvSpPr>
          <p:cNvPr id="143364" name="Text Box 3"/>
          <p:cNvSpPr txBox="1">
            <a:spLocks noChangeArrowheads="1"/>
          </p:cNvSpPr>
          <p:nvPr/>
        </p:nvSpPr>
        <p:spPr bwMode="auto">
          <a:xfrm>
            <a:off x="6553200" y="6553200"/>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1pPr>
            <a:lvl2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2pPr>
            <a:lvl3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3pPr>
            <a:lvl4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4pPr>
            <a:lvl5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9pPr>
          </a:lstStyle>
          <a:p>
            <a:pPr algn="r" eaLnBrk="1" hangingPunct="1">
              <a:buClrTx/>
              <a:buFontTx/>
              <a:buNone/>
            </a:pPr>
            <a:fld id="{A5D81E34-D4B3-46A1-B1C3-2FBFBC5A8A5E}" type="slidenum">
              <a:rPr lang="en-IN" altLang="fr-FR" sz="1400">
                <a:solidFill>
                  <a:srgbClr val="000000"/>
                </a:solidFill>
              </a:rPr>
              <a:pPr algn="r" eaLnBrk="1" hangingPunct="1">
                <a:buClrTx/>
                <a:buFontTx/>
                <a:buNone/>
              </a:pPr>
              <a:t>31</a:t>
            </a:fld>
            <a:endParaRPr lang="en-IN" altLang="fr-FR" sz="1400">
              <a:solidFill>
                <a:srgbClr val="000000"/>
              </a:solidFill>
            </a:endParaRPr>
          </a:p>
        </p:txBody>
      </p:sp>
      <p:sp>
        <p:nvSpPr>
          <p:cNvPr id="143365" name="Text Box 4"/>
          <p:cNvSpPr txBox="1">
            <a:spLocks noChangeArrowheads="1"/>
          </p:cNvSpPr>
          <p:nvPr/>
        </p:nvSpPr>
        <p:spPr bwMode="auto">
          <a:xfrm>
            <a:off x="511175" y="279400"/>
            <a:ext cx="8245475" cy="61269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295275" indent="-209550" algn="ctr">
              <a:buClr>
                <a:srgbClr val="000000"/>
              </a:buClr>
              <a:buSzPct val="100000"/>
              <a:buFont typeface="Times New Roman" panose="02020603050405020304" pitchFamily="18" charset="0"/>
              <a:tabLst>
                <a:tab pos="295275" algn="l"/>
                <a:tab pos="742950" algn="l"/>
                <a:tab pos="1192213" algn="l"/>
                <a:tab pos="1641475" algn="l"/>
                <a:tab pos="2090738" algn="l"/>
                <a:tab pos="2540000" algn="l"/>
                <a:tab pos="2989263" algn="l"/>
                <a:tab pos="3438525" algn="l"/>
                <a:tab pos="3887788" algn="l"/>
                <a:tab pos="4337050" algn="l"/>
                <a:tab pos="4786313" algn="l"/>
                <a:tab pos="5235575" algn="l"/>
                <a:tab pos="5684838" algn="l"/>
                <a:tab pos="6134100" algn="l"/>
                <a:tab pos="6583363" algn="l"/>
                <a:tab pos="7032625" algn="l"/>
                <a:tab pos="7481888" algn="l"/>
                <a:tab pos="7931150" algn="l"/>
                <a:tab pos="8380413" algn="l"/>
                <a:tab pos="8829675" algn="l"/>
                <a:tab pos="9278938" algn="l"/>
              </a:tabLst>
              <a:defRPr sz="2400">
                <a:solidFill>
                  <a:schemeClr val="bg1"/>
                </a:solidFill>
                <a:latin typeface="Times New Roman" panose="02020603050405020304" pitchFamily="18" charset="0"/>
                <a:ea typeface="WenQuanYi Micro Hei" charset="0"/>
                <a:cs typeface="WenQuanYi Micro Hei" charset="0"/>
              </a:defRPr>
            </a:lvl1pPr>
            <a:lvl2pPr algn="ctr">
              <a:buClr>
                <a:srgbClr val="000000"/>
              </a:buClr>
              <a:buSzPct val="100000"/>
              <a:buFont typeface="Times New Roman" panose="02020603050405020304" pitchFamily="18" charset="0"/>
              <a:tabLst>
                <a:tab pos="295275" algn="l"/>
                <a:tab pos="742950" algn="l"/>
                <a:tab pos="1192213" algn="l"/>
                <a:tab pos="1641475" algn="l"/>
                <a:tab pos="2090738" algn="l"/>
                <a:tab pos="2540000" algn="l"/>
                <a:tab pos="2989263" algn="l"/>
                <a:tab pos="3438525" algn="l"/>
                <a:tab pos="3887788" algn="l"/>
                <a:tab pos="4337050" algn="l"/>
                <a:tab pos="4786313" algn="l"/>
                <a:tab pos="5235575" algn="l"/>
                <a:tab pos="5684838" algn="l"/>
                <a:tab pos="6134100" algn="l"/>
                <a:tab pos="6583363" algn="l"/>
                <a:tab pos="7032625" algn="l"/>
                <a:tab pos="7481888" algn="l"/>
                <a:tab pos="7931150" algn="l"/>
                <a:tab pos="8380413" algn="l"/>
                <a:tab pos="8829675" algn="l"/>
                <a:tab pos="9278938" algn="l"/>
              </a:tabLst>
              <a:defRPr sz="2400">
                <a:solidFill>
                  <a:schemeClr val="bg1"/>
                </a:solidFill>
                <a:latin typeface="Times New Roman" panose="02020603050405020304" pitchFamily="18" charset="0"/>
                <a:ea typeface="WenQuanYi Micro Hei" charset="0"/>
                <a:cs typeface="WenQuanYi Micro Hei" charset="0"/>
              </a:defRPr>
            </a:lvl2pPr>
            <a:lvl3pPr algn="ctr">
              <a:buClr>
                <a:srgbClr val="000000"/>
              </a:buClr>
              <a:buSzPct val="100000"/>
              <a:buFont typeface="Times New Roman" panose="02020603050405020304" pitchFamily="18" charset="0"/>
              <a:tabLst>
                <a:tab pos="295275" algn="l"/>
                <a:tab pos="742950" algn="l"/>
                <a:tab pos="1192213" algn="l"/>
                <a:tab pos="1641475" algn="l"/>
                <a:tab pos="2090738" algn="l"/>
                <a:tab pos="2540000" algn="l"/>
                <a:tab pos="2989263" algn="l"/>
                <a:tab pos="3438525" algn="l"/>
                <a:tab pos="3887788" algn="l"/>
                <a:tab pos="4337050" algn="l"/>
                <a:tab pos="4786313" algn="l"/>
                <a:tab pos="5235575" algn="l"/>
                <a:tab pos="5684838" algn="l"/>
                <a:tab pos="6134100" algn="l"/>
                <a:tab pos="6583363" algn="l"/>
                <a:tab pos="7032625" algn="l"/>
                <a:tab pos="7481888" algn="l"/>
                <a:tab pos="7931150" algn="l"/>
                <a:tab pos="8380413" algn="l"/>
                <a:tab pos="8829675" algn="l"/>
                <a:tab pos="9278938" algn="l"/>
              </a:tabLst>
              <a:defRPr sz="2400">
                <a:solidFill>
                  <a:schemeClr val="bg1"/>
                </a:solidFill>
                <a:latin typeface="Times New Roman" panose="02020603050405020304" pitchFamily="18" charset="0"/>
                <a:ea typeface="WenQuanYi Micro Hei" charset="0"/>
                <a:cs typeface="WenQuanYi Micro Hei" charset="0"/>
              </a:defRPr>
            </a:lvl3pPr>
            <a:lvl4pPr algn="ctr">
              <a:buClr>
                <a:srgbClr val="000000"/>
              </a:buClr>
              <a:buSzPct val="100000"/>
              <a:buFont typeface="Times New Roman" panose="02020603050405020304" pitchFamily="18" charset="0"/>
              <a:tabLst>
                <a:tab pos="295275" algn="l"/>
                <a:tab pos="742950" algn="l"/>
                <a:tab pos="1192213" algn="l"/>
                <a:tab pos="1641475" algn="l"/>
                <a:tab pos="2090738" algn="l"/>
                <a:tab pos="2540000" algn="l"/>
                <a:tab pos="2989263" algn="l"/>
                <a:tab pos="3438525" algn="l"/>
                <a:tab pos="3887788" algn="l"/>
                <a:tab pos="4337050" algn="l"/>
                <a:tab pos="4786313" algn="l"/>
                <a:tab pos="5235575" algn="l"/>
                <a:tab pos="5684838" algn="l"/>
                <a:tab pos="6134100" algn="l"/>
                <a:tab pos="6583363" algn="l"/>
                <a:tab pos="7032625" algn="l"/>
                <a:tab pos="7481888" algn="l"/>
                <a:tab pos="7931150" algn="l"/>
                <a:tab pos="8380413" algn="l"/>
                <a:tab pos="8829675" algn="l"/>
                <a:tab pos="9278938" algn="l"/>
              </a:tabLst>
              <a:defRPr sz="2400">
                <a:solidFill>
                  <a:schemeClr val="bg1"/>
                </a:solidFill>
                <a:latin typeface="Times New Roman" panose="02020603050405020304" pitchFamily="18" charset="0"/>
                <a:ea typeface="WenQuanYi Micro Hei" charset="0"/>
                <a:cs typeface="WenQuanYi Micro Hei" charset="0"/>
              </a:defRPr>
            </a:lvl4pPr>
            <a:lvl5pPr algn="ctr">
              <a:buClr>
                <a:srgbClr val="000000"/>
              </a:buClr>
              <a:buSzPct val="100000"/>
              <a:buFont typeface="Times New Roman" panose="02020603050405020304" pitchFamily="18" charset="0"/>
              <a:tabLst>
                <a:tab pos="295275" algn="l"/>
                <a:tab pos="742950" algn="l"/>
                <a:tab pos="1192213" algn="l"/>
                <a:tab pos="1641475" algn="l"/>
                <a:tab pos="2090738" algn="l"/>
                <a:tab pos="2540000" algn="l"/>
                <a:tab pos="2989263" algn="l"/>
                <a:tab pos="3438525" algn="l"/>
                <a:tab pos="3887788" algn="l"/>
                <a:tab pos="4337050" algn="l"/>
                <a:tab pos="4786313" algn="l"/>
                <a:tab pos="5235575" algn="l"/>
                <a:tab pos="5684838" algn="l"/>
                <a:tab pos="6134100" algn="l"/>
                <a:tab pos="6583363" algn="l"/>
                <a:tab pos="7032625" algn="l"/>
                <a:tab pos="7481888" algn="l"/>
                <a:tab pos="7931150" algn="l"/>
                <a:tab pos="8380413" algn="l"/>
                <a:tab pos="8829675" algn="l"/>
                <a:tab pos="9278938" algn="l"/>
              </a:tabLst>
              <a:defRPr sz="2400">
                <a:solidFill>
                  <a:schemeClr val="bg1"/>
                </a:solidFill>
                <a:latin typeface="Times New Roman" panose="02020603050405020304" pitchFamily="18" charset="0"/>
                <a:ea typeface="WenQuanYi Micro Hei" charset="0"/>
                <a:cs typeface="WenQuanYi Micro Hei"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295275" algn="l"/>
                <a:tab pos="742950" algn="l"/>
                <a:tab pos="1192213" algn="l"/>
                <a:tab pos="1641475" algn="l"/>
                <a:tab pos="2090738" algn="l"/>
                <a:tab pos="2540000" algn="l"/>
                <a:tab pos="2989263" algn="l"/>
                <a:tab pos="3438525" algn="l"/>
                <a:tab pos="3887788" algn="l"/>
                <a:tab pos="4337050" algn="l"/>
                <a:tab pos="4786313" algn="l"/>
                <a:tab pos="5235575" algn="l"/>
                <a:tab pos="5684838" algn="l"/>
                <a:tab pos="6134100" algn="l"/>
                <a:tab pos="6583363" algn="l"/>
                <a:tab pos="7032625" algn="l"/>
                <a:tab pos="7481888" algn="l"/>
                <a:tab pos="7931150" algn="l"/>
                <a:tab pos="8380413" algn="l"/>
                <a:tab pos="8829675" algn="l"/>
                <a:tab pos="9278938" algn="l"/>
              </a:tabLst>
              <a:defRPr sz="2400">
                <a:solidFill>
                  <a:schemeClr val="bg1"/>
                </a:solidFill>
                <a:latin typeface="Times New Roman" panose="02020603050405020304" pitchFamily="18" charset="0"/>
                <a:ea typeface="WenQuanYi Micro Hei" charset="0"/>
                <a:cs typeface="WenQuanYi Micro Hei"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295275" algn="l"/>
                <a:tab pos="742950" algn="l"/>
                <a:tab pos="1192213" algn="l"/>
                <a:tab pos="1641475" algn="l"/>
                <a:tab pos="2090738" algn="l"/>
                <a:tab pos="2540000" algn="l"/>
                <a:tab pos="2989263" algn="l"/>
                <a:tab pos="3438525" algn="l"/>
                <a:tab pos="3887788" algn="l"/>
                <a:tab pos="4337050" algn="l"/>
                <a:tab pos="4786313" algn="l"/>
                <a:tab pos="5235575" algn="l"/>
                <a:tab pos="5684838" algn="l"/>
                <a:tab pos="6134100" algn="l"/>
                <a:tab pos="6583363" algn="l"/>
                <a:tab pos="7032625" algn="l"/>
                <a:tab pos="7481888" algn="l"/>
                <a:tab pos="7931150" algn="l"/>
                <a:tab pos="8380413" algn="l"/>
                <a:tab pos="8829675" algn="l"/>
                <a:tab pos="9278938" algn="l"/>
              </a:tabLst>
              <a:defRPr sz="2400">
                <a:solidFill>
                  <a:schemeClr val="bg1"/>
                </a:solidFill>
                <a:latin typeface="Times New Roman" panose="02020603050405020304" pitchFamily="18" charset="0"/>
                <a:ea typeface="WenQuanYi Micro Hei" charset="0"/>
                <a:cs typeface="WenQuanYi Micro Hei"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295275" algn="l"/>
                <a:tab pos="742950" algn="l"/>
                <a:tab pos="1192213" algn="l"/>
                <a:tab pos="1641475" algn="l"/>
                <a:tab pos="2090738" algn="l"/>
                <a:tab pos="2540000" algn="l"/>
                <a:tab pos="2989263" algn="l"/>
                <a:tab pos="3438525" algn="l"/>
                <a:tab pos="3887788" algn="l"/>
                <a:tab pos="4337050" algn="l"/>
                <a:tab pos="4786313" algn="l"/>
                <a:tab pos="5235575" algn="l"/>
                <a:tab pos="5684838" algn="l"/>
                <a:tab pos="6134100" algn="l"/>
                <a:tab pos="6583363" algn="l"/>
                <a:tab pos="7032625" algn="l"/>
                <a:tab pos="7481888" algn="l"/>
                <a:tab pos="7931150" algn="l"/>
                <a:tab pos="8380413" algn="l"/>
                <a:tab pos="8829675" algn="l"/>
                <a:tab pos="9278938" algn="l"/>
              </a:tabLst>
              <a:defRPr sz="2400">
                <a:solidFill>
                  <a:schemeClr val="bg1"/>
                </a:solidFill>
                <a:latin typeface="Times New Roman" panose="02020603050405020304" pitchFamily="18" charset="0"/>
                <a:ea typeface="WenQuanYi Micro Hei" charset="0"/>
                <a:cs typeface="WenQuanYi Micro Hei"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295275" algn="l"/>
                <a:tab pos="742950" algn="l"/>
                <a:tab pos="1192213" algn="l"/>
                <a:tab pos="1641475" algn="l"/>
                <a:tab pos="2090738" algn="l"/>
                <a:tab pos="2540000" algn="l"/>
                <a:tab pos="2989263" algn="l"/>
                <a:tab pos="3438525" algn="l"/>
                <a:tab pos="3887788" algn="l"/>
                <a:tab pos="4337050" algn="l"/>
                <a:tab pos="4786313" algn="l"/>
                <a:tab pos="5235575" algn="l"/>
                <a:tab pos="5684838" algn="l"/>
                <a:tab pos="6134100" algn="l"/>
                <a:tab pos="6583363" algn="l"/>
                <a:tab pos="7032625" algn="l"/>
                <a:tab pos="7481888" algn="l"/>
                <a:tab pos="7931150" algn="l"/>
                <a:tab pos="8380413" algn="l"/>
                <a:tab pos="8829675" algn="l"/>
                <a:tab pos="9278938" algn="l"/>
              </a:tabLst>
              <a:defRPr sz="2400">
                <a:solidFill>
                  <a:schemeClr val="bg1"/>
                </a:solidFill>
                <a:latin typeface="Times New Roman" panose="02020603050405020304" pitchFamily="18" charset="0"/>
                <a:ea typeface="WenQuanYi Micro Hei" charset="0"/>
                <a:cs typeface="WenQuanYi Micro Hei" charset="0"/>
              </a:defRPr>
            </a:lvl9pPr>
          </a:lstStyle>
          <a:p>
            <a:pPr algn="just" eaLnBrk="1" hangingPunct="1">
              <a:buClrTx/>
              <a:buFontTx/>
              <a:buNone/>
            </a:pPr>
            <a:r>
              <a:rPr lang="en-IN" altLang="fr-FR" sz="2200" b="1" dirty="0">
                <a:solidFill>
                  <a:srgbClr val="000000"/>
                </a:solidFill>
              </a:rPr>
              <a:t>If the raised exception is not caught in the function call chain </a:t>
            </a:r>
            <a:r>
              <a:rPr lang="en-IN" altLang="fr-FR" sz="2200" b="1" dirty="0" smtClean="0">
                <a:solidFill>
                  <a:srgbClr val="000000"/>
                </a:solidFill>
              </a:rPr>
              <a:t>:</a:t>
            </a:r>
            <a:endParaRPr lang="en-IN" altLang="fr-FR" sz="1600" dirty="0">
              <a:solidFill>
                <a:srgbClr val="355E00"/>
              </a:solidFill>
              <a:latin typeface="Courier 10 Pitch" pitchFamily="1" charset="0"/>
            </a:endParaRPr>
          </a:p>
          <a:p>
            <a:pPr algn="just" eaLnBrk="1" hangingPunct="1">
              <a:buClrTx/>
              <a:buFontTx/>
              <a:buNone/>
            </a:pPr>
            <a:r>
              <a:rPr lang="en-IN" altLang="fr-FR" sz="1600" dirty="0" err="1">
                <a:solidFill>
                  <a:srgbClr val="355E00"/>
                </a:solidFill>
                <a:latin typeface="Courier 10 Pitch" pitchFamily="1" charset="0"/>
              </a:rPr>
              <a:t>def</a:t>
            </a:r>
            <a:r>
              <a:rPr lang="en-IN" altLang="fr-FR" sz="1600" dirty="0">
                <a:solidFill>
                  <a:srgbClr val="355E00"/>
                </a:solidFill>
                <a:latin typeface="Courier 10 Pitch" pitchFamily="1" charset="0"/>
              </a:rPr>
              <a:t> f() :</a:t>
            </a:r>
          </a:p>
          <a:p>
            <a:pPr algn="just" eaLnBrk="1" hangingPunct="1">
              <a:buClrTx/>
              <a:buFontTx/>
              <a:buNone/>
            </a:pPr>
            <a:r>
              <a:rPr lang="en-IN" altLang="fr-FR" sz="1600" dirty="0">
                <a:solidFill>
                  <a:srgbClr val="355E00"/>
                </a:solidFill>
                <a:latin typeface="Courier 10 Pitch" pitchFamily="1" charset="0"/>
              </a:rPr>
              <a:t>    raise </a:t>
            </a:r>
            <a:r>
              <a:rPr lang="en-IN" altLang="fr-FR" sz="1600" dirty="0" err="1" smtClean="0">
                <a:solidFill>
                  <a:srgbClr val="355E00"/>
                </a:solidFill>
                <a:latin typeface="Courier 10 Pitch" pitchFamily="1" charset="0"/>
              </a:rPr>
              <a:t>IndexError</a:t>
            </a:r>
            <a:endParaRPr lang="en-IN" altLang="fr-FR" sz="1600" dirty="0">
              <a:solidFill>
                <a:srgbClr val="355E00"/>
              </a:solidFill>
              <a:latin typeface="Courier 10 Pitch" pitchFamily="1" charset="0"/>
            </a:endParaRPr>
          </a:p>
          <a:p>
            <a:pPr algn="just" eaLnBrk="1" hangingPunct="1">
              <a:buClrTx/>
              <a:buFontTx/>
              <a:buNone/>
            </a:pPr>
            <a:r>
              <a:rPr lang="en-IN" altLang="fr-FR" sz="1600" dirty="0" err="1">
                <a:solidFill>
                  <a:srgbClr val="355E00"/>
                </a:solidFill>
                <a:latin typeface="Courier 10 Pitch" pitchFamily="1" charset="0"/>
              </a:rPr>
              <a:t>def</a:t>
            </a:r>
            <a:r>
              <a:rPr lang="en-IN" altLang="fr-FR" sz="1600" dirty="0">
                <a:solidFill>
                  <a:srgbClr val="355E00"/>
                </a:solidFill>
                <a:latin typeface="Courier 10 Pitch" pitchFamily="1" charset="0"/>
              </a:rPr>
              <a:t> g() :</a:t>
            </a:r>
          </a:p>
          <a:p>
            <a:pPr algn="just" eaLnBrk="1" hangingPunct="1">
              <a:buClrTx/>
              <a:buFontTx/>
              <a:buNone/>
            </a:pPr>
            <a:r>
              <a:rPr lang="en-IN" altLang="fr-FR" sz="1600" dirty="0">
                <a:solidFill>
                  <a:srgbClr val="355E00"/>
                </a:solidFill>
                <a:latin typeface="Courier 10 Pitch" pitchFamily="1" charset="0"/>
              </a:rPr>
              <a:t>    try :</a:t>
            </a:r>
          </a:p>
          <a:p>
            <a:pPr algn="just" eaLnBrk="1" hangingPunct="1">
              <a:buClrTx/>
              <a:buFontTx/>
              <a:buNone/>
            </a:pPr>
            <a:r>
              <a:rPr lang="en-IN" altLang="fr-FR" sz="1600" dirty="0">
                <a:solidFill>
                  <a:srgbClr val="355E00"/>
                </a:solidFill>
                <a:latin typeface="Courier 10 Pitch" pitchFamily="1" charset="0"/>
              </a:rPr>
              <a:t>        print '#1'</a:t>
            </a:r>
          </a:p>
          <a:p>
            <a:pPr algn="just" eaLnBrk="1" hangingPunct="1">
              <a:buClrTx/>
              <a:buFontTx/>
              <a:buNone/>
            </a:pPr>
            <a:r>
              <a:rPr lang="en-IN" altLang="fr-FR" sz="1600" dirty="0">
                <a:solidFill>
                  <a:srgbClr val="355E00"/>
                </a:solidFill>
                <a:latin typeface="Courier 10 Pitch" pitchFamily="1" charset="0"/>
              </a:rPr>
              <a:t>        f()</a:t>
            </a:r>
          </a:p>
          <a:p>
            <a:pPr algn="just" eaLnBrk="1" hangingPunct="1">
              <a:buClrTx/>
              <a:buFontTx/>
              <a:buNone/>
            </a:pPr>
            <a:r>
              <a:rPr lang="en-IN" altLang="fr-FR" sz="1600" dirty="0">
                <a:solidFill>
                  <a:srgbClr val="355E00"/>
                </a:solidFill>
                <a:latin typeface="Courier 10 Pitch" pitchFamily="1" charset="0"/>
              </a:rPr>
              <a:t>        print '#2'</a:t>
            </a:r>
          </a:p>
          <a:p>
            <a:pPr algn="just" eaLnBrk="1" hangingPunct="1">
              <a:buClrTx/>
              <a:buFontTx/>
              <a:buNone/>
            </a:pPr>
            <a:r>
              <a:rPr lang="en-IN" altLang="fr-FR" sz="1600" dirty="0">
                <a:solidFill>
                  <a:srgbClr val="355E00"/>
                </a:solidFill>
                <a:latin typeface="Courier 10 Pitch" pitchFamily="1" charset="0"/>
              </a:rPr>
              <a:t>    finally : print 'the necessary statements'</a:t>
            </a:r>
          </a:p>
          <a:p>
            <a:pPr algn="just" eaLnBrk="1" hangingPunct="1">
              <a:buClrTx/>
              <a:buFontTx/>
              <a:buNone/>
            </a:pPr>
            <a:endParaRPr lang="en-IN" altLang="fr-FR" sz="1800" dirty="0">
              <a:solidFill>
                <a:srgbClr val="355E00"/>
              </a:solidFill>
              <a:latin typeface="Courier 10 Pitch" pitchFamily="1" charset="0"/>
            </a:endParaRPr>
          </a:p>
          <a:p>
            <a:pPr algn="just" eaLnBrk="1" hangingPunct="1">
              <a:buClrTx/>
              <a:buFontTx/>
              <a:buNone/>
            </a:pPr>
            <a:r>
              <a:rPr lang="en-IN" altLang="fr-FR" sz="1600" dirty="0">
                <a:solidFill>
                  <a:srgbClr val="355E00"/>
                </a:solidFill>
                <a:latin typeface="Courier 10 Pitch" pitchFamily="1" charset="0"/>
              </a:rPr>
              <a:t>print 'start ...'</a:t>
            </a:r>
          </a:p>
          <a:p>
            <a:pPr algn="just" eaLnBrk="1" hangingPunct="1">
              <a:buClrTx/>
              <a:buFontTx/>
              <a:buNone/>
            </a:pPr>
            <a:r>
              <a:rPr lang="en-IN" altLang="fr-FR" sz="1600" dirty="0">
                <a:solidFill>
                  <a:srgbClr val="355E00"/>
                </a:solidFill>
                <a:latin typeface="Courier 10 Pitch" pitchFamily="1" charset="0"/>
              </a:rPr>
              <a:t>g() </a:t>
            </a:r>
          </a:p>
          <a:p>
            <a:pPr algn="just" eaLnBrk="1" hangingPunct="1">
              <a:buClrTx/>
              <a:buFontTx/>
              <a:buNone/>
            </a:pPr>
            <a:r>
              <a:rPr lang="en-IN" altLang="fr-FR" sz="1600" dirty="0">
                <a:solidFill>
                  <a:srgbClr val="355E00"/>
                </a:solidFill>
                <a:latin typeface="Courier 10 Pitch" pitchFamily="1" charset="0"/>
              </a:rPr>
              <a:t>print 'the end'		</a:t>
            </a:r>
            <a:r>
              <a:rPr lang="en-IN" altLang="fr-FR" sz="1600" dirty="0">
                <a:solidFill>
                  <a:srgbClr val="B84700"/>
                </a:solidFill>
                <a:latin typeface="Courier 10 Pitch" pitchFamily="1" charset="0"/>
              </a:rPr>
              <a:t># never executed</a:t>
            </a:r>
          </a:p>
          <a:p>
            <a:pPr algn="just" eaLnBrk="1" hangingPunct="1">
              <a:buClrTx/>
              <a:buFontTx/>
              <a:buNone/>
            </a:pPr>
            <a:r>
              <a:rPr lang="en-IN" altLang="fr-FR" sz="1600" dirty="0">
                <a:solidFill>
                  <a:srgbClr val="004586"/>
                </a:solidFill>
                <a:latin typeface="Courier 10 Pitch" pitchFamily="1" charset="0"/>
              </a:rPr>
              <a:t>start ...</a:t>
            </a:r>
          </a:p>
          <a:p>
            <a:pPr algn="just" eaLnBrk="1" hangingPunct="1">
              <a:buClrTx/>
              <a:buFontTx/>
              <a:buNone/>
            </a:pPr>
            <a:r>
              <a:rPr lang="en-IN" altLang="fr-FR" sz="1600" dirty="0">
                <a:solidFill>
                  <a:srgbClr val="004586"/>
                </a:solidFill>
                <a:latin typeface="Courier 10 Pitch" pitchFamily="1" charset="0"/>
              </a:rPr>
              <a:t>#1</a:t>
            </a:r>
          </a:p>
          <a:p>
            <a:pPr algn="just" eaLnBrk="1" hangingPunct="1">
              <a:buClrTx/>
              <a:buFontTx/>
              <a:buNone/>
            </a:pPr>
            <a:r>
              <a:rPr lang="en-IN" altLang="fr-FR" sz="1600" dirty="0">
                <a:solidFill>
                  <a:srgbClr val="004586"/>
                </a:solidFill>
                <a:latin typeface="Courier 10 Pitch" pitchFamily="1" charset="0"/>
              </a:rPr>
              <a:t>the necessary statements</a:t>
            </a:r>
          </a:p>
          <a:p>
            <a:pPr algn="just" eaLnBrk="1" hangingPunct="1">
              <a:buClrTx/>
              <a:buFontTx/>
              <a:buNone/>
            </a:pPr>
            <a:r>
              <a:rPr lang="en-IN" altLang="fr-FR" sz="1600" dirty="0" err="1">
                <a:solidFill>
                  <a:srgbClr val="004586"/>
                </a:solidFill>
                <a:latin typeface="Courier 10 Pitch" pitchFamily="1" charset="0"/>
              </a:rPr>
              <a:t>Traceback</a:t>
            </a:r>
            <a:r>
              <a:rPr lang="en-IN" altLang="fr-FR" sz="1600" dirty="0">
                <a:solidFill>
                  <a:srgbClr val="004586"/>
                </a:solidFill>
                <a:latin typeface="Courier 10 Pitch" pitchFamily="1" charset="0"/>
              </a:rPr>
              <a:t> (most recent call last):</a:t>
            </a:r>
          </a:p>
          <a:p>
            <a:pPr algn="just" eaLnBrk="1" hangingPunct="1">
              <a:buClrTx/>
              <a:buFontTx/>
              <a:buNone/>
            </a:pPr>
            <a:r>
              <a:rPr lang="en-IN" altLang="fr-FR" sz="1600" dirty="0">
                <a:solidFill>
                  <a:srgbClr val="004586"/>
                </a:solidFill>
                <a:latin typeface="Courier 10 Pitch" pitchFamily="1" charset="0"/>
              </a:rPr>
              <a:t>  File "temp.py", line 14, in &lt;module&gt;</a:t>
            </a:r>
          </a:p>
          <a:p>
            <a:pPr algn="just" eaLnBrk="1" hangingPunct="1">
              <a:buClrTx/>
              <a:buFontTx/>
              <a:buNone/>
            </a:pPr>
            <a:r>
              <a:rPr lang="en-IN" altLang="fr-FR" sz="1600" dirty="0">
                <a:solidFill>
                  <a:srgbClr val="004586"/>
                </a:solidFill>
                <a:latin typeface="Courier 10 Pitch" pitchFamily="1" charset="0"/>
              </a:rPr>
              <a:t>    g()</a:t>
            </a:r>
          </a:p>
          <a:p>
            <a:pPr algn="just" eaLnBrk="1" hangingPunct="1">
              <a:buClrTx/>
              <a:buFontTx/>
              <a:buNone/>
            </a:pPr>
            <a:r>
              <a:rPr lang="en-IN" altLang="fr-FR" sz="1600" dirty="0">
                <a:solidFill>
                  <a:srgbClr val="004586"/>
                </a:solidFill>
                <a:latin typeface="Courier 10 Pitch" pitchFamily="1" charset="0"/>
              </a:rPr>
              <a:t>  File "temp.py", line 8, in g</a:t>
            </a:r>
          </a:p>
          <a:p>
            <a:pPr algn="just" eaLnBrk="1" hangingPunct="1">
              <a:buClrTx/>
              <a:buFontTx/>
              <a:buNone/>
            </a:pPr>
            <a:r>
              <a:rPr lang="en-IN" altLang="fr-FR" sz="1600" dirty="0">
                <a:solidFill>
                  <a:srgbClr val="004586"/>
                </a:solidFill>
                <a:latin typeface="Courier 10 Pitch" pitchFamily="1" charset="0"/>
              </a:rPr>
              <a:t>    f()</a:t>
            </a:r>
          </a:p>
          <a:p>
            <a:pPr algn="just" eaLnBrk="1" hangingPunct="1">
              <a:buClrTx/>
              <a:buFontTx/>
              <a:buNone/>
            </a:pPr>
            <a:r>
              <a:rPr lang="en-IN" altLang="fr-FR" sz="1600" dirty="0">
                <a:solidFill>
                  <a:srgbClr val="004586"/>
                </a:solidFill>
                <a:latin typeface="Courier 10 Pitch" pitchFamily="1" charset="0"/>
              </a:rPr>
              <a:t>  File "temp.py", line 3, in f</a:t>
            </a:r>
          </a:p>
          <a:p>
            <a:pPr algn="just" eaLnBrk="1" hangingPunct="1">
              <a:buClrTx/>
              <a:buFontTx/>
              <a:buNone/>
            </a:pPr>
            <a:r>
              <a:rPr lang="en-IN" altLang="fr-FR" sz="1600" dirty="0">
                <a:solidFill>
                  <a:srgbClr val="004586"/>
                </a:solidFill>
                <a:latin typeface="Courier 10 Pitch" pitchFamily="1" charset="0"/>
              </a:rPr>
              <a:t>    raise </a:t>
            </a:r>
            <a:r>
              <a:rPr lang="en-IN" altLang="fr-FR" sz="1600" dirty="0" err="1">
                <a:solidFill>
                  <a:srgbClr val="004586"/>
                </a:solidFill>
                <a:latin typeface="Courier 10 Pitch" pitchFamily="1" charset="0"/>
              </a:rPr>
              <a:t>MyExc</a:t>
            </a:r>
            <a:endParaRPr lang="en-IN" altLang="fr-FR" sz="1600" dirty="0">
              <a:solidFill>
                <a:srgbClr val="004586"/>
              </a:solidFill>
              <a:latin typeface="Courier 10 Pitch" pitchFamily="1" charset="0"/>
            </a:endParaRPr>
          </a:p>
          <a:p>
            <a:pPr algn="just" eaLnBrk="1" hangingPunct="1">
              <a:buClrTx/>
              <a:buFontTx/>
              <a:buNone/>
            </a:pPr>
            <a:r>
              <a:rPr lang="en-IN" altLang="fr-FR" sz="1600" dirty="0">
                <a:solidFill>
                  <a:srgbClr val="004586"/>
                </a:solidFill>
                <a:latin typeface="Courier 10 Pitch" pitchFamily="1" charset="0"/>
              </a:rPr>
              <a:t>__main__.</a:t>
            </a:r>
            <a:r>
              <a:rPr lang="en-IN" altLang="fr-FR" sz="1600" dirty="0" err="1">
                <a:solidFill>
                  <a:srgbClr val="004586"/>
                </a:solidFill>
                <a:latin typeface="Courier 10 Pitch" pitchFamily="1" charset="0"/>
              </a:rPr>
              <a:t>MyExc</a:t>
            </a:r>
            <a:endParaRPr lang="en-IN" altLang="fr-FR" sz="1600" dirty="0">
              <a:solidFill>
                <a:srgbClr val="004586"/>
              </a:solidFill>
              <a:latin typeface="Courier 10 Pitch" pitchFamily="1" charset="0"/>
            </a:endParaRPr>
          </a:p>
        </p:txBody>
      </p:sp>
    </p:spTree>
    <p:extLst>
      <p:ext uri="{BB962C8B-B14F-4D97-AF65-F5344CB8AC3E}">
        <p14:creationId xmlns:p14="http://schemas.microsoft.com/office/powerpoint/2010/main" val="2772288043"/>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Text Box 1"/>
          <p:cNvSpPr txBox="1">
            <a:spLocks noChangeArrowheads="1"/>
          </p:cNvSpPr>
          <p:nvPr/>
        </p:nvSpPr>
        <p:spPr bwMode="auto">
          <a:xfrm>
            <a:off x="685800" y="6553200"/>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1pPr>
            <a:lvl2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2pPr>
            <a:lvl3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3pPr>
            <a:lvl4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4pPr>
            <a:lvl5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9pPr>
          </a:lstStyle>
          <a:p>
            <a:pPr algn="l" eaLnBrk="1" hangingPunct="1">
              <a:buClrTx/>
              <a:buFontTx/>
              <a:buNone/>
            </a:pPr>
            <a:r>
              <a:rPr lang="en-IN" altLang="fr-FR" sz="1400">
                <a:solidFill>
                  <a:srgbClr val="000000"/>
                </a:solidFill>
              </a:rPr>
              <a:t>Python</a:t>
            </a:r>
          </a:p>
        </p:txBody>
      </p:sp>
      <p:sp>
        <p:nvSpPr>
          <p:cNvPr id="145411" name="Text Box 2"/>
          <p:cNvSpPr txBox="1">
            <a:spLocks noChangeArrowheads="1"/>
          </p:cNvSpPr>
          <p:nvPr/>
        </p:nvSpPr>
        <p:spPr bwMode="auto">
          <a:xfrm>
            <a:off x="3124200" y="6553200"/>
            <a:ext cx="2895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1pPr>
            <a:lvl2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2pPr>
            <a:lvl3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3pPr>
            <a:lvl4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4pPr>
            <a:lvl5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9pPr>
          </a:lstStyle>
          <a:p>
            <a:pPr eaLnBrk="1" hangingPunct="1">
              <a:buClrTx/>
              <a:buFontTx/>
              <a:buNone/>
            </a:pPr>
            <a:r>
              <a:rPr lang="en-IN" altLang="fr-FR" sz="1400">
                <a:solidFill>
                  <a:srgbClr val="000000"/>
                </a:solidFill>
              </a:rPr>
              <a:t>Horizon</a:t>
            </a:r>
          </a:p>
        </p:txBody>
      </p:sp>
      <p:sp>
        <p:nvSpPr>
          <p:cNvPr id="145412" name="Text Box 3"/>
          <p:cNvSpPr txBox="1">
            <a:spLocks noChangeArrowheads="1"/>
          </p:cNvSpPr>
          <p:nvPr/>
        </p:nvSpPr>
        <p:spPr bwMode="auto">
          <a:xfrm>
            <a:off x="6553200" y="6553200"/>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1pPr>
            <a:lvl2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2pPr>
            <a:lvl3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3pPr>
            <a:lvl4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4pPr>
            <a:lvl5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9pPr>
          </a:lstStyle>
          <a:p>
            <a:pPr algn="r" eaLnBrk="1" hangingPunct="1">
              <a:buClrTx/>
              <a:buFontTx/>
              <a:buNone/>
            </a:pPr>
            <a:fld id="{F99D87D4-6CC4-4081-9241-AECE190E5559}" type="slidenum">
              <a:rPr lang="en-IN" altLang="fr-FR" sz="1400">
                <a:solidFill>
                  <a:srgbClr val="000000"/>
                </a:solidFill>
              </a:rPr>
              <a:pPr algn="r" eaLnBrk="1" hangingPunct="1">
                <a:buClrTx/>
                <a:buFontTx/>
                <a:buNone/>
              </a:pPr>
              <a:t>32</a:t>
            </a:fld>
            <a:endParaRPr lang="en-IN" altLang="fr-FR" sz="1400">
              <a:solidFill>
                <a:srgbClr val="000000"/>
              </a:solidFill>
            </a:endParaRPr>
          </a:p>
        </p:txBody>
      </p:sp>
      <p:sp>
        <p:nvSpPr>
          <p:cNvPr id="145413" name="Text Box 4"/>
          <p:cNvSpPr txBox="1">
            <a:spLocks noChangeArrowheads="1"/>
          </p:cNvSpPr>
          <p:nvPr/>
        </p:nvSpPr>
        <p:spPr bwMode="auto">
          <a:xfrm>
            <a:off x="511175" y="279400"/>
            <a:ext cx="8245475" cy="58499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295275" indent="-209550" algn="ctr">
              <a:buClr>
                <a:srgbClr val="000000"/>
              </a:buClr>
              <a:buSzPct val="100000"/>
              <a:buFont typeface="Times New Roman" panose="02020603050405020304" pitchFamily="18" charset="0"/>
              <a:tabLst>
                <a:tab pos="295275" algn="l"/>
                <a:tab pos="742950" algn="l"/>
                <a:tab pos="1192213" algn="l"/>
                <a:tab pos="1641475" algn="l"/>
                <a:tab pos="2090738" algn="l"/>
                <a:tab pos="2540000" algn="l"/>
                <a:tab pos="2989263" algn="l"/>
                <a:tab pos="3438525" algn="l"/>
                <a:tab pos="3887788" algn="l"/>
                <a:tab pos="4337050" algn="l"/>
                <a:tab pos="4786313" algn="l"/>
                <a:tab pos="5235575" algn="l"/>
                <a:tab pos="5684838" algn="l"/>
                <a:tab pos="6134100" algn="l"/>
                <a:tab pos="6583363" algn="l"/>
                <a:tab pos="7032625" algn="l"/>
                <a:tab pos="7481888" algn="l"/>
                <a:tab pos="7931150" algn="l"/>
                <a:tab pos="8380413" algn="l"/>
                <a:tab pos="8829675" algn="l"/>
                <a:tab pos="9278938" algn="l"/>
              </a:tabLst>
              <a:defRPr sz="2400">
                <a:solidFill>
                  <a:schemeClr val="bg1"/>
                </a:solidFill>
                <a:latin typeface="Times New Roman" panose="02020603050405020304" pitchFamily="18" charset="0"/>
                <a:ea typeface="WenQuanYi Micro Hei" charset="0"/>
                <a:cs typeface="WenQuanYi Micro Hei" charset="0"/>
              </a:defRPr>
            </a:lvl1pPr>
            <a:lvl2pPr algn="ctr">
              <a:buClr>
                <a:srgbClr val="000000"/>
              </a:buClr>
              <a:buSzPct val="100000"/>
              <a:buFont typeface="Times New Roman" panose="02020603050405020304" pitchFamily="18" charset="0"/>
              <a:tabLst>
                <a:tab pos="295275" algn="l"/>
                <a:tab pos="742950" algn="l"/>
                <a:tab pos="1192213" algn="l"/>
                <a:tab pos="1641475" algn="l"/>
                <a:tab pos="2090738" algn="l"/>
                <a:tab pos="2540000" algn="l"/>
                <a:tab pos="2989263" algn="l"/>
                <a:tab pos="3438525" algn="l"/>
                <a:tab pos="3887788" algn="l"/>
                <a:tab pos="4337050" algn="l"/>
                <a:tab pos="4786313" algn="l"/>
                <a:tab pos="5235575" algn="l"/>
                <a:tab pos="5684838" algn="l"/>
                <a:tab pos="6134100" algn="l"/>
                <a:tab pos="6583363" algn="l"/>
                <a:tab pos="7032625" algn="l"/>
                <a:tab pos="7481888" algn="l"/>
                <a:tab pos="7931150" algn="l"/>
                <a:tab pos="8380413" algn="l"/>
                <a:tab pos="8829675" algn="l"/>
                <a:tab pos="9278938" algn="l"/>
              </a:tabLst>
              <a:defRPr sz="2400">
                <a:solidFill>
                  <a:schemeClr val="bg1"/>
                </a:solidFill>
                <a:latin typeface="Times New Roman" panose="02020603050405020304" pitchFamily="18" charset="0"/>
                <a:ea typeface="WenQuanYi Micro Hei" charset="0"/>
                <a:cs typeface="WenQuanYi Micro Hei" charset="0"/>
              </a:defRPr>
            </a:lvl2pPr>
            <a:lvl3pPr algn="ctr">
              <a:buClr>
                <a:srgbClr val="000000"/>
              </a:buClr>
              <a:buSzPct val="100000"/>
              <a:buFont typeface="Times New Roman" panose="02020603050405020304" pitchFamily="18" charset="0"/>
              <a:tabLst>
                <a:tab pos="295275" algn="l"/>
                <a:tab pos="742950" algn="l"/>
                <a:tab pos="1192213" algn="l"/>
                <a:tab pos="1641475" algn="l"/>
                <a:tab pos="2090738" algn="l"/>
                <a:tab pos="2540000" algn="l"/>
                <a:tab pos="2989263" algn="l"/>
                <a:tab pos="3438525" algn="l"/>
                <a:tab pos="3887788" algn="l"/>
                <a:tab pos="4337050" algn="l"/>
                <a:tab pos="4786313" algn="l"/>
                <a:tab pos="5235575" algn="l"/>
                <a:tab pos="5684838" algn="l"/>
                <a:tab pos="6134100" algn="l"/>
                <a:tab pos="6583363" algn="l"/>
                <a:tab pos="7032625" algn="l"/>
                <a:tab pos="7481888" algn="l"/>
                <a:tab pos="7931150" algn="l"/>
                <a:tab pos="8380413" algn="l"/>
                <a:tab pos="8829675" algn="l"/>
                <a:tab pos="9278938" algn="l"/>
              </a:tabLst>
              <a:defRPr sz="2400">
                <a:solidFill>
                  <a:schemeClr val="bg1"/>
                </a:solidFill>
                <a:latin typeface="Times New Roman" panose="02020603050405020304" pitchFamily="18" charset="0"/>
                <a:ea typeface="WenQuanYi Micro Hei" charset="0"/>
                <a:cs typeface="WenQuanYi Micro Hei" charset="0"/>
              </a:defRPr>
            </a:lvl3pPr>
            <a:lvl4pPr algn="ctr">
              <a:buClr>
                <a:srgbClr val="000000"/>
              </a:buClr>
              <a:buSzPct val="100000"/>
              <a:buFont typeface="Times New Roman" panose="02020603050405020304" pitchFamily="18" charset="0"/>
              <a:tabLst>
                <a:tab pos="295275" algn="l"/>
                <a:tab pos="742950" algn="l"/>
                <a:tab pos="1192213" algn="l"/>
                <a:tab pos="1641475" algn="l"/>
                <a:tab pos="2090738" algn="l"/>
                <a:tab pos="2540000" algn="l"/>
                <a:tab pos="2989263" algn="l"/>
                <a:tab pos="3438525" algn="l"/>
                <a:tab pos="3887788" algn="l"/>
                <a:tab pos="4337050" algn="l"/>
                <a:tab pos="4786313" algn="l"/>
                <a:tab pos="5235575" algn="l"/>
                <a:tab pos="5684838" algn="l"/>
                <a:tab pos="6134100" algn="l"/>
                <a:tab pos="6583363" algn="l"/>
                <a:tab pos="7032625" algn="l"/>
                <a:tab pos="7481888" algn="l"/>
                <a:tab pos="7931150" algn="l"/>
                <a:tab pos="8380413" algn="l"/>
                <a:tab pos="8829675" algn="l"/>
                <a:tab pos="9278938" algn="l"/>
              </a:tabLst>
              <a:defRPr sz="2400">
                <a:solidFill>
                  <a:schemeClr val="bg1"/>
                </a:solidFill>
                <a:latin typeface="Times New Roman" panose="02020603050405020304" pitchFamily="18" charset="0"/>
                <a:ea typeface="WenQuanYi Micro Hei" charset="0"/>
                <a:cs typeface="WenQuanYi Micro Hei" charset="0"/>
              </a:defRPr>
            </a:lvl4pPr>
            <a:lvl5pPr algn="ctr">
              <a:buClr>
                <a:srgbClr val="000000"/>
              </a:buClr>
              <a:buSzPct val="100000"/>
              <a:buFont typeface="Times New Roman" panose="02020603050405020304" pitchFamily="18" charset="0"/>
              <a:tabLst>
                <a:tab pos="295275" algn="l"/>
                <a:tab pos="742950" algn="l"/>
                <a:tab pos="1192213" algn="l"/>
                <a:tab pos="1641475" algn="l"/>
                <a:tab pos="2090738" algn="l"/>
                <a:tab pos="2540000" algn="l"/>
                <a:tab pos="2989263" algn="l"/>
                <a:tab pos="3438525" algn="l"/>
                <a:tab pos="3887788" algn="l"/>
                <a:tab pos="4337050" algn="l"/>
                <a:tab pos="4786313" algn="l"/>
                <a:tab pos="5235575" algn="l"/>
                <a:tab pos="5684838" algn="l"/>
                <a:tab pos="6134100" algn="l"/>
                <a:tab pos="6583363" algn="l"/>
                <a:tab pos="7032625" algn="l"/>
                <a:tab pos="7481888" algn="l"/>
                <a:tab pos="7931150" algn="l"/>
                <a:tab pos="8380413" algn="l"/>
                <a:tab pos="8829675" algn="l"/>
                <a:tab pos="9278938" algn="l"/>
              </a:tabLst>
              <a:defRPr sz="2400">
                <a:solidFill>
                  <a:schemeClr val="bg1"/>
                </a:solidFill>
                <a:latin typeface="Times New Roman" panose="02020603050405020304" pitchFamily="18" charset="0"/>
                <a:ea typeface="WenQuanYi Micro Hei" charset="0"/>
                <a:cs typeface="WenQuanYi Micro Hei"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295275" algn="l"/>
                <a:tab pos="742950" algn="l"/>
                <a:tab pos="1192213" algn="l"/>
                <a:tab pos="1641475" algn="l"/>
                <a:tab pos="2090738" algn="l"/>
                <a:tab pos="2540000" algn="l"/>
                <a:tab pos="2989263" algn="l"/>
                <a:tab pos="3438525" algn="l"/>
                <a:tab pos="3887788" algn="l"/>
                <a:tab pos="4337050" algn="l"/>
                <a:tab pos="4786313" algn="l"/>
                <a:tab pos="5235575" algn="l"/>
                <a:tab pos="5684838" algn="l"/>
                <a:tab pos="6134100" algn="l"/>
                <a:tab pos="6583363" algn="l"/>
                <a:tab pos="7032625" algn="l"/>
                <a:tab pos="7481888" algn="l"/>
                <a:tab pos="7931150" algn="l"/>
                <a:tab pos="8380413" algn="l"/>
                <a:tab pos="8829675" algn="l"/>
                <a:tab pos="9278938" algn="l"/>
              </a:tabLst>
              <a:defRPr sz="2400">
                <a:solidFill>
                  <a:schemeClr val="bg1"/>
                </a:solidFill>
                <a:latin typeface="Times New Roman" panose="02020603050405020304" pitchFamily="18" charset="0"/>
                <a:ea typeface="WenQuanYi Micro Hei" charset="0"/>
                <a:cs typeface="WenQuanYi Micro Hei"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295275" algn="l"/>
                <a:tab pos="742950" algn="l"/>
                <a:tab pos="1192213" algn="l"/>
                <a:tab pos="1641475" algn="l"/>
                <a:tab pos="2090738" algn="l"/>
                <a:tab pos="2540000" algn="l"/>
                <a:tab pos="2989263" algn="l"/>
                <a:tab pos="3438525" algn="l"/>
                <a:tab pos="3887788" algn="l"/>
                <a:tab pos="4337050" algn="l"/>
                <a:tab pos="4786313" algn="l"/>
                <a:tab pos="5235575" algn="l"/>
                <a:tab pos="5684838" algn="l"/>
                <a:tab pos="6134100" algn="l"/>
                <a:tab pos="6583363" algn="l"/>
                <a:tab pos="7032625" algn="l"/>
                <a:tab pos="7481888" algn="l"/>
                <a:tab pos="7931150" algn="l"/>
                <a:tab pos="8380413" algn="l"/>
                <a:tab pos="8829675" algn="l"/>
                <a:tab pos="9278938" algn="l"/>
              </a:tabLst>
              <a:defRPr sz="2400">
                <a:solidFill>
                  <a:schemeClr val="bg1"/>
                </a:solidFill>
                <a:latin typeface="Times New Roman" panose="02020603050405020304" pitchFamily="18" charset="0"/>
                <a:ea typeface="WenQuanYi Micro Hei" charset="0"/>
                <a:cs typeface="WenQuanYi Micro Hei"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295275" algn="l"/>
                <a:tab pos="742950" algn="l"/>
                <a:tab pos="1192213" algn="l"/>
                <a:tab pos="1641475" algn="l"/>
                <a:tab pos="2090738" algn="l"/>
                <a:tab pos="2540000" algn="l"/>
                <a:tab pos="2989263" algn="l"/>
                <a:tab pos="3438525" algn="l"/>
                <a:tab pos="3887788" algn="l"/>
                <a:tab pos="4337050" algn="l"/>
                <a:tab pos="4786313" algn="l"/>
                <a:tab pos="5235575" algn="l"/>
                <a:tab pos="5684838" algn="l"/>
                <a:tab pos="6134100" algn="l"/>
                <a:tab pos="6583363" algn="l"/>
                <a:tab pos="7032625" algn="l"/>
                <a:tab pos="7481888" algn="l"/>
                <a:tab pos="7931150" algn="l"/>
                <a:tab pos="8380413" algn="l"/>
                <a:tab pos="8829675" algn="l"/>
                <a:tab pos="9278938" algn="l"/>
              </a:tabLst>
              <a:defRPr sz="2400">
                <a:solidFill>
                  <a:schemeClr val="bg1"/>
                </a:solidFill>
                <a:latin typeface="Times New Roman" panose="02020603050405020304" pitchFamily="18" charset="0"/>
                <a:ea typeface="WenQuanYi Micro Hei" charset="0"/>
                <a:cs typeface="WenQuanYi Micro Hei"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295275" algn="l"/>
                <a:tab pos="742950" algn="l"/>
                <a:tab pos="1192213" algn="l"/>
                <a:tab pos="1641475" algn="l"/>
                <a:tab pos="2090738" algn="l"/>
                <a:tab pos="2540000" algn="l"/>
                <a:tab pos="2989263" algn="l"/>
                <a:tab pos="3438525" algn="l"/>
                <a:tab pos="3887788" algn="l"/>
                <a:tab pos="4337050" algn="l"/>
                <a:tab pos="4786313" algn="l"/>
                <a:tab pos="5235575" algn="l"/>
                <a:tab pos="5684838" algn="l"/>
                <a:tab pos="6134100" algn="l"/>
                <a:tab pos="6583363" algn="l"/>
                <a:tab pos="7032625" algn="l"/>
                <a:tab pos="7481888" algn="l"/>
                <a:tab pos="7931150" algn="l"/>
                <a:tab pos="8380413" algn="l"/>
                <a:tab pos="8829675" algn="l"/>
                <a:tab pos="9278938" algn="l"/>
              </a:tabLst>
              <a:defRPr sz="2400">
                <a:solidFill>
                  <a:schemeClr val="bg1"/>
                </a:solidFill>
                <a:latin typeface="Times New Roman" panose="02020603050405020304" pitchFamily="18" charset="0"/>
                <a:ea typeface="WenQuanYi Micro Hei" charset="0"/>
                <a:cs typeface="WenQuanYi Micro Hei" charset="0"/>
              </a:defRPr>
            </a:lvl9pPr>
          </a:lstStyle>
          <a:p>
            <a:pPr algn="just" eaLnBrk="1" hangingPunct="1">
              <a:buClrTx/>
              <a:buFontTx/>
              <a:buNone/>
            </a:pPr>
            <a:r>
              <a:rPr lang="en-IN" altLang="fr-FR" sz="2200" b="1" dirty="0">
                <a:solidFill>
                  <a:srgbClr val="000000"/>
                </a:solidFill>
              </a:rPr>
              <a:t>try / except / finally </a:t>
            </a:r>
            <a:r>
              <a:rPr lang="en-IN" altLang="fr-FR" sz="2200" b="1" dirty="0" smtClean="0">
                <a:solidFill>
                  <a:srgbClr val="000000"/>
                </a:solidFill>
              </a:rPr>
              <a:t>:</a:t>
            </a:r>
            <a:endParaRPr lang="en-IN" altLang="fr-FR" sz="1600" dirty="0">
              <a:solidFill>
                <a:srgbClr val="355E00"/>
              </a:solidFill>
              <a:latin typeface="Courier 10 Pitch" pitchFamily="1" charset="0"/>
            </a:endParaRPr>
          </a:p>
          <a:p>
            <a:pPr algn="just" eaLnBrk="1" hangingPunct="1">
              <a:buClrTx/>
              <a:buFontTx/>
              <a:buNone/>
            </a:pPr>
            <a:r>
              <a:rPr lang="en-IN" altLang="fr-FR" sz="1600" dirty="0" err="1">
                <a:solidFill>
                  <a:srgbClr val="355E00"/>
                </a:solidFill>
                <a:latin typeface="Courier 10 Pitch" pitchFamily="1" charset="0"/>
              </a:rPr>
              <a:t>def</a:t>
            </a:r>
            <a:r>
              <a:rPr lang="en-IN" altLang="fr-FR" sz="1600" dirty="0">
                <a:solidFill>
                  <a:srgbClr val="355E00"/>
                </a:solidFill>
                <a:latin typeface="Courier 10 Pitch" pitchFamily="1" charset="0"/>
              </a:rPr>
              <a:t> f() :</a:t>
            </a:r>
          </a:p>
          <a:p>
            <a:pPr algn="just" eaLnBrk="1" hangingPunct="1">
              <a:buClrTx/>
              <a:buFontTx/>
              <a:buNone/>
            </a:pPr>
            <a:r>
              <a:rPr lang="en-IN" altLang="fr-FR" sz="1600" dirty="0">
                <a:solidFill>
                  <a:srgbClr val="355E00"/>
                </a:solidFill>
                <a:latin typeface="Courier 10 Pitch" pitchFamily="1" charset="0"/>
              </a:rPr>
              <a:t>    </a:t>
            </a:r>
            <a:r>
              <a:rPr lang="en-IN" altLang="fr-FR" sz="1600" dirty="0" smtClean="0">
                <a:solidFill>
                  <a:srgbClr val="355E00"/>
                </a:solidFill>
                <a:latin typeface="Courier 10 Pitch" pitchFamily="1" charset="0"/>
              </a:rPr>
              <a:t>raise </a:t>
            </a:r>
            <a:r>
              <a:rPr lang="en-IN" altLang="fr-FR" sz="1600" dirty="0" err="1" smtClean="0">
                <a:solidFill>
                  <a:srgbClr val="355E00"/>
                </a:solidFill>
                <a:latin typeface="Courier 10 Pitch" pitchFamily="1" charset="0"/>
              </a:rPr>
              <a:t>IndexError</a:t>
            </a:r>
            <a:endParaRPr lang="en-IN" altLang="fr-FR" sz="1600" dirty="0">
              <a:solidFill>
                <a:srgbClr val="355E00"/>
              </a:solidFill>
              <a:latin typeface="Courier 10 Pitch" pitchFamily="1" charset="0"/>
            </a:endParaRPr>
          </a:p>
          <a:p>
            <a:pPr algn="just" eaLnBrk="1" hangingPunct="1">
              <a:buClrTx/>
              <a:buFontTx/>
              <a:buNone/>
            </a:pPr>
            <a:endParaRPr lang="en-IN" altLang="fr-FR" sz="1600" dirty="0">
              <a:solidFill>
                <a:srgbClr val="355E00"/>
              </a:solidFill>
              <a:latin typeface="Courier 10 Pitch" pitchFamily="1" charset="0"/>
            </a:endParaRPr>
          </a:p>
          <a:p>
            <a:pPr algn="just" eaLnBrk="1" hangingPunct="1">
              <a:buClrTx/>
              <a:buFontTx/>
              <a:buNone/>
            </a:pPr>
            <a:r>
              <a:rPr lang="en-IN" altLang="fr-FR" sz="1600" dirty="0" err="1">
                <a:solidFill>
                  <a:srgbClr val="355E00"/>
                </a:solidFill>
                <a:latin typeface="Courier 10 Pitch" pitchFamily="1" charset="0"/>
              </a:rPr>
              <a:t>def</a:t>
            </a:r>
            <a:r>
              <a:rPr lang="en-IN" altLang="fr-FR" sz="1600" dirty="0">
                <a:solidFill>
                  <a:srgbClr val="355E00"/>
                </a:solidFill>
                <a:latin typeface="Courier 10 Pitch" pitchFamily="1" charset="0"/>
              </a:rPr>
              <a:t> g() :</a:t>
            </a:r>
          </a:p>
          <a:p>
            <a:pPr algn="just" eaLnBrk="1" hangingPunct="1">
              <a:buClrTx/>
              <a:buFontTx/>
              <a:buNone/>
            </a:pPr>
            <a:r>
              <a:rPr lang="en-IN" altLang="fr-FR" sz="1600" dirty="0">
                <a:solidFill>
                  <a:srgbClr val="355E00"/>
                </a:solidFill>
                <a:latin typeface="Courier 10 Pitch" pitchFamily="1" charset="0"/>
              </a:rPr>
              <a:t>    try :</a:t>
            </a:r>
          </a:p>
          <a:p>
            <a:pPr algn="just" eaLnBrk="1" hangingPunct="1">
              <a:buClrTx/>
              <a:buFontTx/>
              <a:buNone/>
            </a:pPr>
            <a:r>
              <a:rPr lang="en-IN" altLang="fr-FR" sz="1600" dirty="0">
                <a:solidFill>
                  <a:srgbClr val="355E00"/>
                </a:solidFill>
                <a:latin typeface="Courier 10 Pitch" pitchFamily="1" charset="0"/>
              </a:rPr>
              <a:t>        print '#1'</a:t>
            </a:r>
          </a:p>
          <a:p>
            <a:pPr algn="just" eaLnBrk="1" hangingPunct="1">
              <a:buClrTx/>
              <a:buFontTx/>
              <a:buNone/>
            </a:pPr>
            <a:r>
              <a:rPr lang="en-IN" altLang="fr-FR" sz="1600" dirty="0">
                <a:solidFill>
                  <a:srgbClr val="355E00"/>
                </a:solidFill>
                <a:latin typeface="Courier 10 Pitch" pitchFamily="1" charset="0"/>
              </a:rPr>
              <a:t>        f()</a:t>
            </a:r>
          </a:p>
          <a:p>
            <a:pPr algn="just" eaLnBrk="1" hangingPunct="1">
              <a:buClrTx/>
              <a:buFontTx/>
              <a:buNone/>
            </a:pPr>
            <a:r>
              <a:rPr lang="en-IN" altLang="fr-FR" sz="1600" dirty="0">
                <a:solidFill>
                  <a:srgbClr val="355E00"/>
                </a:solidFill>
                <a:latin typeface="Courier 10 Pitch" pitchFamily="1" charset="0"/>
              </a:rPr>
              <a:t>        print '#2'</a:t>
            </a:r>
          </a:p>
          <a:p>
            <a:pPr algn="just" eaLnBrk="1" hangingPunct="1">
              <a:buClrTx/>
              <a:buFontTx/>
              <a:buNone/>
            </a:pPr>
            <a:r>
              <a:rPr lang="en-IN" altLang="fr-FR" sz="1600" dirty="0">
                <a:solidFill>
                  <a:srgbClr val="355E00"/>
                </a:solidFill>
                <a:latin typeface="Courier 10 Pitch" pitchFamily="1" charset="0"/>
              </a:rPr>
              <a:t>    except </a:t>
            </a:r>
            <a:r>
              <a:rPr lang="en-IN" altLang="fr-FR" sz="1600" dirty="0" err="1" smtClean="0">
                <a:solidFill>
                  <a:srgbClr val="355E00"/>
                </a:solidFill>
                <a:latin typeface="Courier 10 Pitch" pitchFamily="1" charset="0"/>
              </a:rPr>
              <a:t>IndexError</a:t>
            </a:r>
            <a:r>
              <a:rPr lang="en-IN" altLang="fr-FR" sz="1600" dirty="0" smtClean="0">
                <a:solidFill>
                  <a:srgbClr val="355E00"/>
                </a:solidFill>
                <a:latin typeface="Courier 10 Pitch" pitchFamily="1" charset="0"/>
              </a:rPr>
              <a:t> </a:t>
            </a:r>
            <a:r>
              <a:rPr lang="en-IN" altLang="fr-FR" sz="1600" dirty="0">
                <a:solidFill>
                  <a:srgbClr val="355E00"/>
                </a:solidFill>
                <a:latin typeface="Courier 10 Pitch" pitchFamily="1" charset="0"/>
              </a:rPr>
              <a:t>:</a:t>
            </a:r>
          </a:p>
          <a:p>
            <a:pPr algn="just" eaLnBrk="1" hangingPunct="1">
              <a:buClrTx/>
              <a:buFontTx/>
              <a:buNone/>
            </a:pPr>
            <a:r>
              <a:rPr lang="en-IN" altLang="fr-FR" sz="1600" dirty="0">
                <a:solidFill>
                  <a:srgbClr val="355E00"/>
                </a:solidFill>
                <a:latin typeface="Courier 10 Pitch" pitchFamily="1" charset="0"/>
              </a:rPr>
              <a:t>        print '</a:t>
            </a:r>
            <a:r>
              <a:rPr lang="en-IN" altLang="fr-FR" sz="1600" dirty="0" err="1">
                <a:solidFill>
                  <a:srgbClr val="355E00"/>
                </a:solidFill>
                <a:latin typeface="Courier 10 Pitch" pitchFamily="1" charset="0"/>
              </a:rPr>
              <a:t>exc</a:t>
            </a:r>
            <a:r>
              <a:rPr lang="en-IN" altLang="fr-FR" sz="1600" dirty="0">
                <a:solidFill>
                  <a:srgbClr val="355E00"/>
                </a:solidFill>
                <a:latin typeface="Courier 10 Pitch" pitchFamily="1" charset="0"/>
              </a:rPr>
              <a:t> caught'</a:t>
            </a:r>
          </a:p>
          <a:p>
            <a:pPr algn="just" eaLnBrk="1" hangingPunct="1">
              <a:buClrTx/>
              <a:buFontTx/>
              <a:buNone/>
            </a:pPr>
            <a:r>
              <a:rPr lang="en-IN" altLang="fr-FR" sz="1600" dirty="0">
                <a:solidFill>
                  <a:srgbClr val="355E00"/>
                </a:solidFill>
                <a:latin typeface="Courier 10 Pitch" pitchFamily="1" charset="0"/>
              </a:rPr>
              <a:t>    finally :</a:t>
            </a:r>
          </a:p>
          <a:p>
            <a:pPr algn="just" eaLnBrk="1" hangingPunct="1">
              <a:buClrTx/>
              <a:buFontTx/>
              <a:buNone/>
            </a:pPr>
            <a:r>
              <a:rPr lang="en-IN" altLang="fr-FR" sz="1600" dirty="0">
                <a:solidFill>
                  <a:srgbClr val="355E00"/>
                </a:solidFill>
                <a:latin typeface="Courier 10 Pitch" pitchFamily="1" charset="0"/>
              </a:rPr>
              <a:t>        print 'the necessary statements'</a:t>
            </a:r>
          </a:p>
          <a:p>
            <a:pPr algn="just" eaLnBrk="1" hangingPunct="1">
              <a:buClrTx/>
              <a:buFontTx/>
              <a:buNone/>
            </a:pPr>
            <a:endParaRPr lang="en-IN" altLang="fr-FR" sz="1600" dirty="0">
              <a:solidFill>
                <a:srgbClr val="355E00"/>
              </a:solidFill>
              <a:latin typeface="Courier 10 Pitch" pitchFamily="1" charset="0"/>
            </a:endParaRPr>
          </a:p>
          <a:p>
            <a:pPr algn="just" eaLnBrk="1" hangingPunct="1">
              <a:buClrTx/>
              <a:buFontTx/>
              <a:buNone/>
            </a:pPr>
            <a:r>
              <a:rPr lang="en-IN" altLang="fr-FR" sz="1600" dirty="0">
                <a:solidFill>
                  <a:srgbClr val="355E00"/>
                </a:solidFill>
                <a:latin typeface="Courier 10 Pitch" pitchFamily="1" charset="0"/>
              </a:rPr>
              <a:t>print 'start ...'</a:t>
            </a:r>
          </a:p>
          <a:p>
            <a:pPr algn="just" eaLnBrk="1" hangingPunct="1">
              <a:buClrTx/>
              <a:buFontTx/>
              <a:buNone/>
            </a:pPr>
            <a:r>
              <a:rPr lang="en-IN" altLang="fr-FR" sz="1600" dirty="0">
                <a:solidFill>
                  <a:srgbClr val="355E00"/>
                </a:solidFill>
                <a:latin typeface="Courier 10 Pitch" pitchFamily="1" charset="0"/>
              </a:rPr>
              <a:t>g() </a:t>
            </a:r>
          </a:p>
          <a:p>
            <a:pPr algn="just" eaLnBrk="1" hangingPunct="1">
              <a:buClrTx/>
              <a:buFontTx/>
              <a:buNone/>
            </a:pPr>
            <a:r>
              <a:rPr lang="en-IN" altLang="fr-FR" sz="1600" dirty="0">
                <a:solidFill>
                  <a:srgbClr val="355E00"/>
                </a:solidFill>
                <a:latin typeface="Courier 10 Pitch" pitchFamily="1" charset="0"/>
              </a:rPr>
              <a:t>print 'the end'</a:t>
            </a:r>
          </a:p>
          <a:p>
            <a:pPr algn="just" eaLnBrk="1" hangingPunct="1">
              <a:buClrTx/>
              <a:buFontTx/>
              <a:buNone/>
            </a:pPr>
            <a:endParaRPr lang="en-IN" altLang="fr-FR" sz="1600" dirty="0">
              <a:solidFill>
                <a:srgbClr val="355E00"/>
              </a:solidFill>
              <a:latin typeface="Courier 10 Pitch" pitchFamily="1" charset="0"/>
            </a:endParaRPr>
          </a:p>
          <a:p>
            <a:pPr algn="just" eaLnBrk="1" hangingPunct="1">
              <a:buClrTx/>
              <a:buFontTx/>
              <a:buNone/>
            </a:pPr>
            <a:r>
              <a:rPr lang="en-IN" altLang="fr-FR" sz="1600" dirty="0">
                <a:solidFill>
                  <a:srgbClr val="004586"/>
                </a:solidFill>
                <a:latin typeface="Courier 10 Pitch" pitchFamily="1" charset="0"/>
              </a:rPr>
              <a:t>start ...</a:t>
            </a:r>
          </a:p>
          <a:p>
            <a:pPr algn="just" eaLnBrk="1" hangingPunct="1">
              <a:buClrTx/>
              <a:buFontTx/>
              <a:buNone/>
            </a:pPr>
            <a:r>
              <a:rPr lang="en-IN" altLang="fr-FR" sz="1600" dirty="0">
                <a:solidFill>
                  <a:srgbClr val="004586"/>
                </a:solidFill>
                <a:latin typeface="Courier 10 Pitch" pitchFamily="1" charset="0"/>
              </a:rPr>
              <a:t>#1</a:t>
            </a:r>
          </a:p>
          <a:p>
            <a:pPr algn="just" eaLnBrk="1" hangingPunct="1">
              <a:buClrTx/>
              <a:buFontTx/>
              <a:buNone/>
            </a:pPr>
            <a:r>
              <a:rPr lang="en-IN" altLang="fr-FR" sz="1600" dirty="0" err="1">
                <a:solidFill>
                  <a:srgbClr val="004586"/>
                </a:solidFill>
                <a:latin typeface="Courier 10 Pitch" pitchFamily="1" charset="0"/>
              </a:rPr>
              <a:t>exc</a:t>
            </a:r>
            <a:r>
              <a:rPr lang="en-IN" altLang="fr-FR" sz="1600" dirty="0">
                <a:solidFill>
                  <a:srgbClr val="004586"/>
                </a:solidFill>
                <a:latin typeface="Courier 10 Pitch" pitchFamily="1" charset="0"/>
              </a:rPr>
              <a:t> caught</a:t>
            </a:r>
          </a:p>
          <a:p>
            <a:pPr algn="just" eaLnBrk="1" hangingPunct="1">
              <a:buClrTx/>
              <a:buFontTx/>
              <a:buNone/>
            </a:pPr>
            <a:r>
              <a:rPr lang="en-IN" altLang="fr-FR" sz="1600" dirty="0">
                <a:solidFill>
                  <a:srgbClr val="004586"/>
                </a:solidFill>
                <a:latin typeface="Courier 10 Pitch" pitchFamily="1" charset="0"/>
              </a:rPr>
              <a:t>the necessary statements</a:t>
            </a:r>
          </a:p>
          <a:p>
            <a:pPr algn="just" eaLnBrk="1" hangingPunct="1">
              <a:buClrTx/>
              <a:buFontTx/>
              <a:buNone/>
            </a:pPr>
            <a:r>
              <a:rPr lang="en-IN" altLang="fr-FR" sz="1600" dirty="0">
                <a:solidFill>
                  <a:srgbClr val="004586"/>
                </a:solidFill>
                <a:latin typeface="Courier 10 Pitch" pitchFamily="1" charset="0"/>
              </a:rPr>
              <a:t>the end</a:t>
            </a:r>
          </a:p>
        </p:txBody>
      </p:sp>
      <p:sp>
        <p:nvSpPr>
          <p:cNvPr id="145414" name="Text Box 5"/>
          <p:cNvSpPr txBox="1">
            <a:spLocks noChangeArrowheads="1"/>
          </p:cNvSpPr>
          <p:nvPr/>
        </p:nvSpPr>
        <p:spPr bwMode="auto">
          <a:xfrm>
            <a:off x="4572000" y="639763"/>
            <a:ext cx="3840163" cy="395287"/>
          </a:xfrm>
          <a:prstGeom prst="rect">
            <a:avLst/>
          </a:prstGeom>
          <a:solidFill>
            <a:srgbClr val="B80047">
              <a:alpha val="9804"/>
            </a:srgbClr>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1pPr>
            <a:lvl2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2pPr>
            <a:lvl3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3pPr>
            <a:lvl4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4pPr>
            <a:lvl5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9pPr>
          </a:lstStyle>
          <a:p>
            <a:pPr eaLnBrk="1" hangingPunct="1">
              <a:buClrTx/>
              <a:buFontTx/>
              <a:buNone/>
            </a:pPr>
            <a:r>
              <a:rPr lang="en-US" altLang="fr-FR" sz="2000" b="1">
                <a:solidFill>
                  <a:srgbClr val="000000"/>
                </a:solidFill>
              </a:rPr>
              <a:t>exceptions/try_except_finally.py</a:t>
            </a:r>
          </a:p>
        </p:txBody>
      </p:sp>
    </p:spTree>
    <p:extLst>
      <p:ext uri="{BB962C8B-B14F-4D97-AF65-F5344CB8AC3E}">
        <p14:creationId xmlns:p14="http://schemas.microsoft.com/office/powerpoint/2010/main" val="1290916544"/>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Text Box 1"/>
          <p:cNvSpPr txBox="1">
            <a:spLocks noChangeArrowheads="1"/>
          </p:cNvSpPr>
          <p:nvPr/>
        </p:nvSpPr>
        <p:spPr bwMode="auto">
          <a:xfrm>
            <a:off x="685800" y="6553200"/>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1pPr>
            <a:lvl2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2pPr>
            <a:lvl3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3pPr>
            <a:lvl4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4pPr>
            <a:lvl5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9pPr>
          </a:lstStyle>
          <a:p>
            <a:pPr algn="l" eaLnBrk="1" hangingPunct="1">
              <a:buClrTx/>
              <a:buFontTx/>
              <a:buNone/>
            </a:pPr>
            <a:r>
              <a:rPr lang="en-IN" altLang="fr-FR" sz="1400">
                <a:solidFill>
                  <a:srgbClr val="000000"/>
                </a:solidFill>
              </a:rPr>
              <a:t>Python</a:t>
            </a:r>
          </a:p>
        </p:txBody>
      </p:sp>
      <p:sp>
        <p:nvSpPr>
          <p:cNvPr id="147459" name="Text Box 2"/>
          <p:cNvSpPr txBox="1">
            <a:spLocks noChangeArrowheads="1"/>
          </p:cNvSpPr>
          <p:nvPr/>
        </p:nvSpPr>
        <p:spPr bwMode="auto">
          <a:xfrm>
            <a:off x="3124200" y="6553200"/>
            <a:ext cx="2895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1pPr>
            <a:lvl2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2pPr>
            <a:lvl3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3pPr>
            <a:lvl4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4pPr>
            <a:lvl5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9pPr>
          </a:lstStyle>
          <a:p>
            <a:pPr eaLnBrk="1" hangingPunct="1">
              <a:buClrTx/>
              <a:buFontTx/>
              <a:buNone/>
            </a:pPr>
            <a:r>
              <a:rPr lang="en-IN" altLang="fr-FR" sz="1400">
                <a:solidFill>
                  <a:srgbClr val="000000"/>
                </a:solidFill>
              </a:rPr>
              <a:t>Horizon</a:t>
            </a:r>
          </a:p>
        </p:txBody>
      </p:sp>
      <p:sp>
        <p:nvSpPr>
          <p:cNvPr id="147460" name="Text Box 3"/>
          <p:cNvSpPr txBox="1">
            <a:spLocks noChangeArrowheads="1"/>
          </p:cNvSpPr>
          <p:nvPr/>
        </p:nvSpPr>
        <p:spPr bwMode="auto">
          <a:xfrm>
            <a:off x="6553200" y="6553200"/>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1pPr>
            <a:lvl2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2pPr>
            <a:lvl3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3pPr>
            <a:lvl4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4pPr>
            <a:lvl5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9pPr>
          </a:lstStyle>
          <a:p>
            <a:pPr algn="r" eaLnBrk="1" hangingPunct="1">
              <a:buClrTx/>
              <a:buFontTx/>
              <a:buNone/>
            </a:pPr>
            <a:fld id="{3D473CC4-7B06-4BEF-B68A-DA607922CD3D}" type="slidenum">
              <a:rPr lang="en-IN" altLang="fr-FR" sz="1400">
                <a:solidFill>
                  <a:srgbClr val="000000"/>
                </a:solidFill>
              </a:rPr>
              <a:pPr algn="r" eaLnBrk="1" hangingPunct="1">
                <a:buClrTx/>
                <a:buFontTx/>
                <a:buNone/>
              </a:pPr>
              <a:t>33</a:t>
            </a:fld>
            <a:endParaRPr lang="en-IN" altLang="fr-FR" sz="1400">
              <a:solidFill>
                <a:srgbClr val="000000"/>
              </a:solidFill>
            </a:endParaRPr>
          </a:p>
        </p:txBody>
      </p:sp>
      <p:sp>
        <p:nvSpPr>
          <p:cNvPr id="147461" name="Text Box 4"/>
          <p:cNvSpPr txBox="1">
            <a:spLocks noChangeArrowheads="1"/>
          </p:cNvSpPr>
          <p:nvPr/>
        </p:nvSpPr>
        <p:spPr bwMode="auto">
          <a:xfrm>
            <a:off x="511175" y="279400"/>
            <a:ext cx="8245475" cy="5111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295275" indent="-209550" algn="ctr">
              <a:buClr>
                <a:srgbClr val="000000"/>
              </a:buClr>
              <a:buSzPct val="100000"/>
              <a:buFont typeface="Times New Roman" panose="02020603050405020304" pitchFamily="18" charset="0"/>
              <a:tabLst>
                <a:tab pos="295275" algn="l"/>
                <a:tab pos="742950" algn="l"/>
                <a:tab pos="1192213" algn="l"/>
                <a:tab pos="1641475" algn="l"/>
                <a:tab pos="2090738" algn="l"/>
                <a:tab pos="2540000" algn="l"/>
                <a:tab pos="2989263" algn="l"/>
                <a:tab pos="3438525" algn="l"/>
                <a:tab pos="3887788" algn="l"/>
                <a:tab pos="4337050" algn="l"/>
                <a:tab pos="4786313" algn="l"/>
                <a:tab pos="5235575" algn="l"/>
                <a:tab pos="5684838" algn="l"/>
                <a:tab pos="6134100" algn="l"/>
                <a:tab pos="6583363" algn="l"/>
                <a:tab pos="7032625" algn="l"/>
                <a:tab pos="7481888" algn="l"/>
                <a:tab pos="7931150" algn="l"/>
                <a:tab pos="8380413" algn="l"/>
                <a:tab pos="8829675" algn="l"/>
                <a:tab pos="9278938" algn="l"/>
              </a:tabLst>
              <a:defRPr sz="2400">
                <a:solidFill>
                  <a:schemeClr val="bg1"/>
                </a:solidFill>
                <a:latin typeface="Times New Roman" panose="02020603050405020304" pitchFamily="18" charset="0"/>
                <a:ea typeface="WenQuanYi Micro Hei" charset="0"/>
                <a:cs typeface="WenQuanYi Micro Hei" charset="0"/>
              </a:defRPr>
            </a:lvl1pPr>
            <a:lvl2pPr algn="ctr">
              <a:buClr>
                <a:srgbClr val="000000"/>
              </a:buClr>
              <a:buSzPct val="100000"/>
              <a:buFont typeface="Times New Roman" panose="02020603050405020304" pitchFamily="18" charset="0"/>
              <a:tabLst>
                <a:tab pos="295275" algn="l"/>
                <a:tab pos="742950" algn="l"/>
                <a:tab pos="1192213" algn="l"/>
                <a:tab pos="1641475" algn="l"/>
                <a:tab pos="2090738" algn="l"/>
                <a:tab pos="2540000" algn="l"/>
                <a:tab pos="2989263" algn="l"/>
                <a:tab pos="3438525" algn="l"/>
                <a:tab pos="3887788" algn="l"/>
                <a:tab pos="4337050" algn="l"/>
                <a:tab pos="4786313" algn="l"/>
                <a:tab pos="5235575" algn="l"/>
                <a:tab pos="5684838" algn="l"/>
                <a:tab pos="6134100" algn="l"/>
                <a:tab pos="6583363" algn="l"/>
                <a:tab pos="7032625" algn="l"/>
                <a:tab pos="7481888" algn="l"/>
                <a:tab pos="7931150" algn="l"/>
                <a:tab pos="8380413" algn="l"/>
                <a:tab pos="8829675" algn="l"/>
                <a:tab pos="9278938" algn="l"/>
              </a:tabLst>
              <a:defRPr sz="2400">
                <a:solidFill>
                  <a:schemeClr val="bg1"/>
                </a:solidFill>
                <a:latin typeface="Times New Roman" panose="02020603050405020304" pitchFamily="18" charset="0"/>
                <a:ea typeface="WenQuanYi Micro Hei" charset="0"/>
                <a:cs typeface="WenQuanYi Micro Hei" charset="0"/>
              </a:defRPr>
            </a:lvl2pPr>
            <a:lvl3pPr algn="ctr">
              <a:buClr>
                <a:srgbClr val="000000"/>
              </a:buClr>
              <a:buSzPct val="100000"/>
              <a:buFont typeface="Times New Roman" panose="02020603050405020304" pitchFamily="18" charset="0"/>
              <a:tabLst>
                <a:tab pos="295275" algn="l"/>
                <a:tab pos="742950" algn="l"/>
                <a:tab pos="1192213" algn="l"/>
                <a:tab pos="1641475" algn="l"/>
                <a:tab pos="2090738" algn="l"/>
                <a:tab pos="2540000" algn="l"/>
                <a:tab pos="2989263" algn="l"/>
                <a:tab pos="3438525" algn="l"/>
                <a:tab pos="3887788" algn="l"/>
                <a:tab pos="4337050" algn="l"/>
                <a:tab pos="4786313" algn="l"/>
                <a:tab pos="5235575" algn="l"/>
                <a:tab pos="5684838" algn="l"/>
                <a:tab pos="6134100" algn="l"/>
                <a:tab pos="6583363" algn="l"/>
                <a:tab pos="7032625" algn="l"/>
                <a:tab pos="7481888" algn="l"/>
                <a:tab pos="7931150" algn="l"/>
                <a:tab pos="8380413" algn="l"/>
                <a:tab pos="8829675" algn="l"/>
                <a:tab pos="9278938" algn="l"/>
              </a:tabLst>
              <a:defRPr sz="2400">
                <a:solidFill>
                  <a:schemeClr val="bg1"/>
                </a:solidFill>
                <a:latin typeface="Times New Roman" panose="02020603050405020304" pitchFamily="18" charset="0"/>
                <a:ea typeface="WenQuanYi Micro Hei" charset="0"/>
                <a:cs typeface="WenQuanYi Micro Hei" charset="0"/>
              </a:defRPr>
            </a:lvl3pPr>
            <a:lvl4pPr algn="ctr">
              <a:buClr>
                <a:srgbClr val="000000"/>
              </a:buClr>
              <a:buSzPct val="100000"/>
              <a:buFont typeface="Times New Roman" panose="02020603050405020304" pitchFamily="18" charset="0"/>
              <a:tabLst>
                <a:tab pos="295275" algn="l"/>
                <a:tab pos="742950" algn="l"/>
                <a:tab pos="1192213" algn="l"/>
                <a:tab pos="1641475" algn="l"/>
                <a:tab pos="2090738" algn="l"/>
                <a:tab pos="2540000" algn="l"/>
                <a:tab pos="2989263" algn="l"/>
                <a:tab pos="3438525" algn="l"/>
                <a:tab pos="3887788" algn="l"/>
                <a:tab pos="4337050" algn="l"/>
                <a:tab pos="4786313" algn="l"/>
                <a:tab pos="5235575" algn="l"/>
                <a:tab pos="5684838" algn="l"/>
                <a:tab pos="6134100" algn="l"/>
                <a:tab pos="6583363" algn="l"/>
                <a:tab pos="7032625" algn="l"/>
                <a:tab pos="7481888" algn="l"/>
                <a:tab pos="7931150" algn="l"/>
                <a:tab pos="8380413" algn="l"/>
                <a:tab pos="8829675" algn="l"/>
                <a:tab pos="9278938" algn="l"/>
              </a:tabLst>
              <a:defRPr sz="2400">
                <a:solidFill>
                  <a:schemeClr val="bg1"/>
                </a:solidFill>
                <a:latin typeface="Times New Roman" panose="02020603050405020304" pitchFamily="18" charset="0"/>
                <a:ea typeface="WenQuanYi Micro Hei" charset="0"/>
                <a:cs typeface="WenQuanYi Micro Hei" charset="0"/>
              </a:defRPr>
            </a:lvl4pPr>
            <a:lvl5pPr algn="ctr">
              <a:buClr>
                <a:srgbClr val="000000"/>
              </a:buClr>
              <a:buSzPct val="100000"/>
              <a:buFont typeface="Times New Roman" panose="02020603050405020304" pitchFamily="18" charset="0"/>
              <a:tabLst>
                <a:tab pos="295275" algn="l"/>
                <a:tab pos="742950" algn="l"/>
                <a:tab pos="1192213" algn="l"/>
                <a:tab pos="1641475" algn="l"/>
                <a:tab pos="2090738" algn="l"/>
                <a:tab pos="2540000" algn="l"/>
                <a:tab pos="2989263" algn="l"/>
                <a:tab pos="3438525" algn="l"/>
                <a:tab pos="3887788" algn="l"/>
                <a:tab pos="4337050" algn="l"/>
                <a:tab pos="4786313" algn="l"/>
                <a:tab pos="5235575" algn="l"/>
                <a:tab pos="5684838" algn="l"/>
                <a:tab pos="6134100" algn="l"/>
                <a:tab pos="6583363" algn="l"/>
                <a:tab pos="7032625" algn="l"/>
                <a:tab pos="7481888" algn="l"/>
                <a:tab pos="7931150" algn="l"/>
                <a:tab pos="8380413" algn="l"/>
                <a:tab pos="8829675" algn="l"/>
                <a:tab pos="9278938" algn="l"/>
              </a:tabLst>
              <a:defRPr sz="2400">
                <a:solidFill>
                  <a:schemeClr val="bg1"/>
                </a:solidFill>
                <a:latin typeface="Times New Roman" panose="02020603050405020304" pitchFamily="18" charset="0"/>
                <a:ea typeface="WenQuanYi Micro Hei" charset="0"/>
                <a:cs typeface="WenQuanYi Micro Hei"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295275" algn="l"/>
                <a:tab pos="742950" algn="l"/>
                <a:tab pos="1192213" algn="l"/>
                <a:tab pos="1641475" algn="l"/>
                <a:tab pos="2090738" algn="l"/>
                <a:tab pos="2540000" algn="l"/>
                <a:tab pos="2989263" algn="l"/>
                <a:tab pos="3438525" algn="l"/>
                <a:tab pos="3887788" algn="l"/>
                <a:tab pos="4337050" algn="l"/>
                <a:tab pos="4786313" algn="l"/>
                <a:tab pos="5235575" algn="l"/>
                <a:tab pos="5684838" algn="l"/>
                <a:tab pos="6134100" algn="l"/>
                <a:tab pos="6583363" algn="l"/>
                <a:tab pos="7032625" algn="l"/>
                <a:tab pos="7481888" algn="l"/>
                <a:tab pos="7931150" algn="l"/>
                <a:tab pos="8380413" algn="l"/>
                <a:tab pos="8829675" algn="l"/>
                <a:tab pos="9278938" algn="l"/>
              </a:tabLst>
              <a:defRPr sz="2400">
                <a:solidFill>
                  <a:schemeClr val="bg1"/>
                </a:solidFill>
                <a:latin typeface="Times New Roman" panose="02020603050405020304" pitchFamily="18" charset="0"/>
                <a:ea typeface="WenQuanYi Micro Hei" charset="0"/>
                <a:cs typeface="WenQuanYi Micro Hei"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295275" algn="l"/>
                <a:tab pos="742950" algn="l"/>
                <a:tab pos="1192213" algn="l"/>
                <a:tab pos="1641475" algn="l"/>
                <a:tab pos="2090738" algn="l"/>
                <a:tab pos="2540000" algn="l"/>
                <a:tab pos="2989263" algn="l"/>
                <a:tab pos="3438525" algn="l"/>
                <a:tab pos="3887788" algn="l"/>
                <a:tab pos="4337050" algn="l"/>
                <a:tab pos="4786313" algn="l"/>
                <a:tab pos="5235575" algn="l"/>
                <a:tab pos="5684838" algn="l"/>
                <a:tab pos="6134100" algn="l"/>
                <a:tab pos="6583363" algn="l"/>
                <a:tab pos="7032625" algn="l"/>
                <a:tab pos="7481888" algn="l"/>
                <a:tab pos="7931150" algn="l"/>
                <a:tab pos="8380413" algn="l"/>
                <a:tab pos="8829675" algn="l"/>
                <a:tab pos="9278938" algn="l"/>
              </a:tabLst>
              <a:defRPr sz="2400">
                <a:solidFill>
                  <a:schemeClr val="bg1"/>
                </a:solidFill>
                <a:latin typeface="Times New Roman" panose="02020603050405020304" pitchFamily="18" charset="0"/>
                <a:ea typeface="WenQuanYi Micro Hei" charset="0"/>
                <a:cs typeface="WenQuanYi Micro Hei"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295275" algn="l"/>
                <a:tab pos="742950" algn="l"/>
                <a:tab pos="1192213" algn="l"/>
                <a:tab pos="1641475" algn="l"/>
                <a:tab pos="2090738" algn="l"/>
                <a:tab pos="2540000" algn="l"/>
                <a:tab pos="2989263" algn="l"/>
                <a:tab pos="3438525" algn="l"/>
                <a:tab pos="3887788" algn="l"/>
                <a:tab pos="4337050" algn="l"/>
                <a:tab pos="4786313" algn="l"/>
                <a:tab pos="5235575" algn="l"/>
                <a:tab pos="5684838" algn="l"/>
                <a:tab pos="6134100" algn="l"/>
                <a:tab pos="6583363" algn="l"/>
                <a:tab pos="7032625" algn="l"/>
                <a:tab pos="7481888" algn="l"/>
                <a:tab pos="7931150" algn="l"/>
                <a:tab pos="8380413" algn="l"/>
                <a:tab pos="8829675" algn="l"/>
                <a:tab pos="9278938" algn="l"/>
              </a:tabLst>
              <a:defRPr sz="2400">
                <a:solidFill>
                  <a:schemeClr val="bg1"/>
                </a:solidFill>
                <a:latin typeface="Times New Roman" panose="02020603050405020304" pitchFamily="18" charset="0"/>
                <a:ea typeface="WenQuanYi Micro Hei" charset="0"/>
                <a:cs typeface="WenQuanYi Micro Hei"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295275" algn="l"/>
                <a:tab pos="742950" algn="l"/>
                <a:tab pos="1192213" algn="l"/>
                <a:tab pos="1641475" algn="l"/>
                <a:tab pos="2090738" algn="l"/>
                <a:tab pos="2540000" algn="l"/>
                <a:tab pos="2989263" algn="l"/>
                <a:tab pos="3438525" algn="l"/>
                <a:tab pos="3887788" algn="l"/>
                <a:tab pos="4337050" algn="l"/>
                <a:tab pos="4786313" algn="l"/>
                <a:tab pos="5235575" algn="l"/>
                <a:tab pos="5684838" algn="l"/>
                <a:tab pos="6134100" algn="l"/>
                <a:tab pos="6583363" algn="l"/>
                <a:tab pos="7032625" algn="l"/>
                <a:tab pos="7481888" algn="l"/>
                <a:tab pos="7931150" algn="l"/>
                <a:tab pos="8380413" algn="l"/>
                <a:tab pos="8829675" algn="l"/>
                <a:tab pos="9278938" algn="l"/>
              </a:tabLst>
              <a:defRPr sz="2400">
                <a:solidFill>
                  <a:schemeClr val="bg1"/>
                </a:solidFill>
                <a:latin typeface="Times New Roman" panose="02020603050405020304" pitchFamily="18" charset="0"/>
                <a:ea typeface="WenQuanYi Micro Hei" charset="0"/>
                <a:cs typeface="WenQuanYi Micro Hei" charset="0"/>
              </a:defRPr>
            </a:lvl9pPr>
          </a:lstStyle>
          <a:p>
            <a:pPr algn="just" eaLnBrk="1" hangingPunct="1">
              <a:buClrTx/>
              <a:buFontTx/>
              <a:buNone/>
            </a:pPr>
            <a:r>
              <a:rPr lang="en-IN" altLang="fr-FR" sz="2200" b="1" dirty="0">
                <a:solidFill>
                  <a:srgbClr val="000000"/>
                </a:solidFill>
              </a:rPr>
              <a:t>try / except / else / finally </a:t>
            </a:r>
            <a:r>
              <a:rPr lang="en-IN" altLang="fr-FR" sz="2200" b="1" dirty="0" smtClean="0">
                <a:solidFill>
                  <a:srgbClr val="000000"/>
                </a:solidFill>
              </a:rPr>
              <a:t>:</a:t>
            </a:r>
            <a:endParaRPr lang="en-IN" altLang="fr-FR" sz="1600" dirty="0">
              <a:solidFill>
                <a:srgbClr val="355E00"/>
              </a:solidFill>
              <a:latin typeface="Courier 10 Pitch" pitchFamily="1" charset="0"/>
            </a:endParaRPr>
          </a:p>
          <a:p>
            <a:pPr algn="just" eaLnBrk="1" hangingPunct="1">
              <a:buClrTx/>
              <a:buFontTx/>
              <a:buNone/>
            </a:pPr>
            <a:r>
              <a:rPr lang="en-IN" altLang="fr-FR" sz="1600" dirty="0" err="1">
                <a:solidFill>
                  <a:srgbClr val="355E00"/>
                </a:solidFill>
                <a:latin typeface="Courier 10 Pitch" pitchFamily="1" charset="0"/>
              </a:rPr>
              <a:t>def</a:t>
            </a:r>
            <a:r>
              <a:rPr lang="en-IN" altLang="fr-FR" sz="1600" dirty="0">
                <a:solidFill>
                  <a:srgbClr val="355E00"/>
                </a:solidFill>
                <a:latin typeface="Courier 10 Pitch" pitchFamily="1" charset="0"/>
              </a:rPr>
              <a:t> f() :</a:t>
            </a:r>
          </a:p>
          <a:p>
            <a:pPr algn="just" eaLnBrk="1" hangingPunct="1">
              <a:buClrTx/>
              <a:buFontTx/>
              <a:buNone/>
            </a:pPr>
            <a:r>
              <a:rPr lang="en-IN" altLang="fr-FR" sz="1600" dirty="0">
                <a:solidFill>
                  <a:srgbClr val="355E00"/>
                </a:solidFill>
                <a:latin typeface="Courier 10 Pitch" pitchFamily="1" charset="0"/>
              </a:rPr>
              <a:t>    raise </a:t>
            </a:r>
            <a:r>
              <a:rPr lang="en-IN" altLang="fr-FR" sz="1600" dirty="0" err="1" smtClean="0">
                <a:solidFill>
                  <a:srgbClr val="355E00"/>
                </a:solidFill>
                <a:latin typeface="Courier 10 Pitch" pitchFamily="1" charset="0"/>
              </a:rPr>
              <a:t>IndexError</a:t>
            </a:r>
            <a:endParaRPr lang="en-IN" altLang="fr-FR" sz="1600" dirty="0">
              <a:solidFill>
                <a:srgbClr val="355E00"/>
              </a:solidFill>
              <a:latin typeface="Courier 10 Pitch" pitchFamily="1" charset="0"/>
            </a:endParaRPr>
          </a:p>
          <a:p>
            <a:pPr algn="just" eaLnBrk="1" hangingPunct="1">
              <a:buClrTx/>
              <a:buFontTx/>
              <a:buNone/>
            </a:pPr>
            <a:endParaRPr lang="en-IN" altLang="fr-FR" sz="1600" dirty="0">
              <a:solidFill>
                <a:srgbClr val="355E00"/>
              </a:solidFill>
              <a:latin typeface="Courier 10 Pitch" pitchFamily="1" charset="0"/>
            </a:endParaRPr>
          </a:p>
          <a:p>
            <a:pPr algn="just" eaLnBrk="1" hangingPunct="1">
              <a:buClrTx/>
              <a:buFontTx/>
              <a:buNone/>
            </a:pPr>
            <a:r>
              <a:rPr lang="en-IN" altLang="fr-FR" sz="1600" dirty="0" err="1">
                <a:solidFill>
                  <a:srgbClr val="355E00"/>
                </a:solidFill>
                <a:latin typeface="Courier 10 Pitch" pitchFamily="1" charset="0"/>
              </a:rPr>
              <a:t>def</a:t>
            </a:r>
            <a:r>
              <a:rPr lang="en-IN" altLang="fr-FR" sz="1600" dirty="0">
                <a:solidFill>
                  <a:srgbClr val="355E00"/>
                </a:solidFill>
                <a:latin typeface="Courier 10 Pitch" pitchFamily="1" charset="0"/>
              </a:rPr>
              <a:t> g() :</a:t>
            </a:r>
          </a:p>
          <a:p>
            <a:pPr algn="just" eaLnBrk="1" hangingPunct="1">
              <a:buClrTx/>
              <a:buFontTx/>
              <a:buNone/>
            </a:pPr>
            <a:r>
              <a:rPr lang="en-IN" altLang="fr-FR" sz="1600" dirty="0">
                <a:solidFill>
                  <a:srgbClr val="355E00"/>
                </a:solidFill>
                <a:latin typeface="Courier 10 Pitch" pitchFamily="1" charset="0"/>
              </a:rPr>
              <a:t>    try :</a:t>
            </a:r>
          </a:p>
          <a:p>
            <a:pPr algn="just" eaLnBrk="1" hangingPunct="1">
              <a:buClrTx/>
              <a:buFontTx/>
              <a:buNone/>
            </a:pPr>
            <a:r>
              <a:rPr lang="en-IN" altLang="fr-FR" sz="1600" dirty="0">
                <a:solidFill>
                  <a:srgbClr val="355E00"/>
                </a:solidFill>
                <a:latin typeface="Courier 10 Pitch" pitchFamily="1" charset="0"/>
              </a:rPr>
              <a:t>        print '#1'</a:t>
            </a:r>
          </a:p>
          <a:p>
            <a:pPr algn="just" eaLnBrk="1" hangingPunct="1">
              <a:buClrTx/>
              <a:buFontTx/>
              <a:buNone/>
            </a:pPr>
            <a:r>
              <a:rPr lang="en-IN" altLang="fr-FR" sz="1600" b="1" dirty="0">
                <a:solidFill>
                  <a:srgbClr val="B84700"/>
                </a:solidFill>
                <a:latin typeface="Courier 10 Pitch" pitchFamily="1" charset="0"/>
              </a:rPr>
              <a:t>        # f()  uncomment this function call and compare</a:t>
            </a:r>
          </a:p>
          <a:p>
            <a:pPr algn="just" eaLnBrk="1" hangingPunct="1">
              <a:buClrTx/>
              <a:buFontTx/>
              <a:buNone/>
            </a:pPr>
            <a:r>
              <a:rPr lang="en-IN" altLang="fr-FR" sz="1600" b="1" dirty="0">
                <a:solidFill>
                  <a:srgbClr val="B84700"/>
                </a:solidFill>
                <a:latin typeface="Courier 10 Pitch" pitchFamily="1" charset="0"/>
              </a:rPr>
              <a:t>		  #		 the outputs</a:t>
            </a:r>
          </a:p>
          <a:p>
            <a:pPr algn="just" eaLnBrk="1" hangingPunct="1">
              <a:buClrTx/>
              <a:buFontTx/>
              <a:buNone/>
            </a:pPr>
            <a:r>
              <a:rPr lang="en-IN" altLang="fr-FR" sz="1600" dirty="0">
                <a:solidFill>
                  <a:srgbClr val="355E00"/>
                </a:solidFill>
                <a:latin typeface="Courier 10 Pitch" pitchFamily="1" charset="0"/>
              </a:rPr>
              <a:t>        print '#2'</a:t>
            </a:r>
          </a:p>
          <a:p>
            <a:pPr algn="just" eaLnBrk="1" hangingPunct="1">
              <a:buClrTx/>
              <a:buFontTx/>
              <a:buNone/>
            </a:pPr>
            <a:r>
              <a:rPr lang="en-IN" altLang="fr-FR" sz="1600" dirty="0">
                <a:solidFill>
                  <a:srgbClr val="355E00"/>
                </a:solidFill>
                <a:latin typeface="Courier 10 Pitch" pitchFamily="1" charset="0"/>
              </a:rPr>
              <a:t>    except :</a:t>
            </a:r>
          </a:p>
          <a:p>
            <a:pPr algn="just" eaLnBrk="1" hangingPunct="1">
              <a:buClrTx/>
              <a:buFontTx/>
              <a:buNone/>
            </a:pPr>
            <a:r>
              <a:rPr lang="en-IN" altLang="fr-FR" sz="1600" dirty="0">
                <a:solidFill>
                  <a:srgbClr val="355E00"/>
                </a:solidFill>
                <a:latin typeface="Courier 10 Pitch" pitchFamily="1" charset="0"/>
              </a:rPr>
              <a:t>        print 'catch'</a:t>
            </a:r>
          </a:p>
          <a:p>
            <a:pPr algn="just" eaLnBrk="1" hangingPunct="1">
              <a:buClrTx/>
              <a:buFontTx/>
              <a:buNone/>
            </a:pPr>
            <a:r>
              <a:rPr lang="en-IN" altLang="fr-FR" sz="1600" dirty="0">
                <a:solidFill>
                  <a:srgbClr val="355E00"/>
                </a:solidFill>
                <a:latin typeface="Courier 10 Pitch" pitchFamily="1" charset="0"/>
              </a:rPr>
              <a:t>    else :</a:t>
            </a:r>
          </a:p>
          <a:p>
            <a:pPr algn="just" eaLnBrk="1" hangingPunct="1">
              <a:buClrTx/>
              <a:buFontTx/>
              <a:buNone/>
            </a:pPr>
            <a:r>
              <a:rPr lang="en-IN" altLang="fr-FR" sz="1600" dirty="0">
                <a:solidFill>
                  <a:srgbClr val="355E00"/>
                </a:solidFill>
                <a:latin typeface="Courier 10 Pitch" pitchFamily="1" charset="0"/>
              </a:rPr>
              <a:t>        print 'else'</a:t>
            </a:r>
          </a:p>
          <a:p>
            <a:pPr algn="just" eaLnBrk="1" hangingPunct="1">
              <a:buClrTx/>
              <a:buFontTx/>
              <a:buNone/>
            </a:pPr>
            <a:r>
              <a:rPr lang="en-IN" altLang="fr-FR" sz="1600" dirty="0">
                <a:solidFill>
                  <a:srgbClr val="355E00"/>
                </a:solidFill>
                <a:latin typeface="Courier 10 Pitch" pitchFamily="1" charset="0"/>
              </a:rPr>
              <a:t>    finally :</a:t>
            </a:r>
          </a:p>
          <a:p>
            <a:pPr algn="just" eaLnBrk="1" hangingPunct="1">
              <a:buClrTx/>
              <a:buFontTx/>
              <a:buNone/>
            </a:pPr>
            <a:r>
              <a:rPr lang="en-IN" altLang="fr-FR" sz="1600" dirty="0">
                <a:solidFill>
                  <a:srgbClr val="355E00"/>
                </a:solidFill>
                <a:latin typeface="Courier 10 Pitch" pitchFamily="1" charset="0"/>
              </a:rPr>
              <a:t>        print 'the necessary statements'</a:t>
            </a:r>
          </a:p>
          <a:p>
            <a:pPr algn="just" eaLnBrk="1" hangingPunct="1">
              <a:buClrTx/>
              <a:buFontTx/>
              <a:buNone/>
            </a:pPr>
            <a:endParaRPr lang="en-IN" altLang="fr-FR" sz="1600" dirty="0">
              <a:solidFill>
                <a:srgbClr val="355E00"/>
              </a:solidFill>
              <a:latin typeface="Courier 10 Pitch" pitchFamily="1" charset="0"/>
            </a:endParaRPr>
          </a:p>
          <a:p>
            <a:pPr algn="just" eaLnBrk="1" hangingPunct="1">
              <a:buClrTx/>
              <a:buFontTx/>
              <a:buNone/>
            </a:pPr>
            <a:r>
              <a:rPr lang="en-IN" altLang="fr-FR" sz="1600" dirty="0">
                <a:solidFill>
                  <a:srgbClr val="355E00"/>
                </a:solidFill>
                <a:latin typeface="Courier 10 Pitch" pitchFamily="1" charset="0"/>
              </a:rPr>
              <a:t>print 'start ...'</a:t>
            </a:r>
          </a:p>
          <a:p>
            <a:pPr algn="just" eaLnBrk="1" hangingPunct="1">
              <a:buClrTx/>
              <a:buFontTx/>
              <a:buNone/>
            </a:pPr>
            <a:r>
              <a:rPr lang="en-IN" altLang="fr-FR" sz="1600" dirty="0">
                <a:solidFill>
                  <a:srgbClr val="355E00"/>
                </a:solidFill>
                <a:latin typeface="Courier 10 Pitch" pitchFamily="1" charset="0"/>
              </a:rPr>
              <a:t>g() </a:t>
            </a:r>
          </a:p>
          <a:p>
            <a:pPr algn="just" eaLnBrk="1" hangingPunct="1">
              <a:buClrTx/>
              <a:buFontTx/>
              <a:buNone/>
            </a:pPr>
            <a:r>
              <a:rPr lang="en-IN" altLang="fr-FR" sz="1600" dirty="0">
                <a:solidFill>
                  <a:srgbClr val="355E00"/>
                </a:solidFill>
                <a:latin typeface="Courier 10 Pitch" pitchFamily="1" charset="0"/>
              </a:rPr>
              <a:t>print 'the end'</a:t>
            </a:r>
          </a:p>
        </p:txBody>
      </p:sp>
      <p:sp>
        <p:nvSpPr>
          <p:cNvPr id="147462" name="Text Box 5"/>
          <p:cNvSpPr txBox="1">
            <a:spLocks noChangeArrowheads="1"/>
          </p:cNvSpPr>
          <p:nvPr/>
        </p:nvSpPr>
        <p:spPr bwMode="auto">
          <a:xfrm>
            <a:off x="4389438" y="822325"/>
            <a:ext cx="4479925" cy="395288"/>
          </a:xfrm>
          <a:prstGeom prst="rect">
            <a:avLst/>
          </a:prstGeom>
          <a:solidFill>
            <a:srgbClr val="B80047">
              <a:alpha val="9804"/>
            </a:srgbClr>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1pPr>
            <a:lvl2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2pPr>
            <a:lvl3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3pPr>
            <a:lvl4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4pPr>
            <a:lvl5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9pPr>
          </a:lstStyle>
          <a:p>
            <a:pPr eaLnBrk="1" hangingPunct="1">
              <a:buClrTx/>
              <a:buFontTx/>
              <a:buNone/>
            </a:pPr>
            <a:r>
              <a:rPr lang="en-US" altLang="fr-FR" sz="2000" b="1">
                <a:solidFill>
                  <a:srgbClr val="000000"/>
                </a:solidFill>
              </a:rPr>
              <a:t>exceptions/try_except_else_finally.py</a:t>
            </a:r>
          </a:p>
        </p:txBody>
      </p:sp>
    </p:spTree>
    <p:extLst>
      <p:ext uri="{BB962C8B-B14F-4D97-AF65-F5344CB8AC3E}">
        <p14:creationId xmlns:p14="http://schemas.microsoft.com/office/powerpoint/2010/main" val="1156228036"/>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MileStone</a:t>
            </a:r>
            <a:r>
              <a:rPr lang="en-IN" dirty="0" smtClean="0"/>
              <a:t> project</a:t>
            </a:r>
            <a:endParaRPr lang="fr-FR" dirty="0"/>
          </a:p>
        </p:txBody>
      </p:sp>
      <p:sp>
        <p:nvSpPr>
          <p:cNvPr id="3" name="Content Placeholder 2"/>
          <p:cNvSpPr>
            <a:spLocks noGrp="1"/>
          </p:cNvSpPr>
          <p:nvPr>
            <p:ph idx="1"/>
          </p:nvPr>
        </p:nvSpPr>
        <p:spPr/>
        <p:txBody>
          <a:bodyPr/>
          <a:lstStyle/>
          <a:p>
            <a:r>
              <a:rPr lang="en-IN" dirty="0"/>
              <a:t>Your assignment: Create a Tic Tac Toe game. You are free to use any IDE you like.</a:t>
            </a:r>
          </a:p>
          <a:p>
            <a:r>
              <a:rPr lang="en-IN" dirty="0"/>
              <a:t>Here are the requirements:</a:t>
            </a:r>
          </a:p>
          <a:p>
            <a:r>
              <a:rPr lang="en-IN" dirty="0"/>
              <a:t>2 players should be able to play the game (both sitting at the same computer)</a:t>
            </a:r>
          </a:p>
          <a:p>
            <a:r>
              <a:rPr lang="en-IN" dirty="0"/>
              <a:t>The board should be printed out every time a player makes a move</a:t>
            </a:r>
          </a:p>
          <a:p>
            <a:r>
              <a:rPr lang="en-IN" dirty="0"/>
              <a:t>You should be able to accept input of the player position and then place a symbol on the </a:t>
            </a:r>
            <a:r>
              <a:rPr lang="en-IN" dirty="0" smtClean="0"/>
              <a:t>board</a:t>
            </a:r>
            <a:endParaRPr lang="en-IN" dirty="0"/>
          </a:p>
        </p:txBody>
      </p:sp>
      <p:sp>
        <p:nvSpPr>
          <p:cNvPr id="4" name="Date Placeholder 3"/>
          <p:cNvSpPr>
            <a:spLocks noGrp="1"/>
          </p:cNvSpPr>
          <p:nvPr>
            <p:ph type="dt" sz="half" idx="2"/>
          </p:nvPr>
        </p:nvSpPr>
        <p:spPr/>
        <p:txBody>
          <a:bodyPr/>
          <a:lstStyle/>
          <a:p>
            <a:fld id="{7C4F617C-02C9-A546-8BA1-44871C7A2EF5}" type="datetime3">
              <a:rPr lang="fr-FR" smtClean="0"/>
              <a:pPr/>
              <a:t>12.11.18</a:t>
            </a:fld>
            <a:endParaRPr lang="en-GB" dirty="0"/>
          </a:p>
        </p:txBody>
      </p:sp>
      <p:sp>
        <p:nvSpPr>
          <p:cNvPr id="5" name="Footer Placeholder 4"/>
          <p:cNvSpPr>
            <a:spLocks noGrp="1"/>
          </p:cNvSpPr>
          <p:nvPr>
            <p:ph type="ftr" sz="quarter" idx="3"/>
          </p:nvPr>
        </p:nvSpPr>
        <p:spPr/>
        <p:txBody>
          <a:bodyPr/>
          <a:lstStyle/>
          <a:p>
            <a:r>
              <a:rPr lang="fr-FR" b="1" smtClean="0"/>
              <a:t>Title</a:t>
            </a:r>
            <a:endParaRPr lang="en-GB" dirty="0"/>
          </a:p>
        </p:txBody>
      </p:sp>
      <p:sp>
        <p:nvSpPr>
          <p:cNvPr id="6" name="Slide Number Placeholder 5"/>
          <p:cNvSpPr>
            <a:spLocks noGrp="1"/>
          </p:cNvSpPr>
          <p:nvPr>
            <p:ph type="sldNum" sz="quarter" idx="4"/>
          </p:nvPr>
        </p:nvSpPr>
        <p:spPr/>
        <p:txBody>
          <a:bodyPr/>
          <a:lstStyle/>
          <a:p>
            <a:fld id="{7F23323A-7B94-4B7E-998A-4CEB69289686}" type="slidenum">
              <a:rPr lang="en-GB" smtClean="0"/>
              <a:pPr/>
              <a:t>34</a:t>
            </a:fld>
            <a:endParaRPr lang="en-GB" dirty="0"/>
          </a:p>
        </p:txBody>
      </p:sp>
    </p:spTree>
    <p:extLst>
      <p:ext uri="{BB962C8B-B14F-4D97-AF65-F5344CB8AC3E}">
        <p14:creationId xmlns:p14="http://schemas.microsoft.com/office/powerpoint/2010/main" val="847269144"/>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r-FR"/>
          </a:p>
        </p:txBody>
      </p:sp>
      <p:sp>
        <p:nvSpPr>
          <p:cNvPr id="3" name="Content Placeholder 2"/>
          <p:cNvSpPr>
            <a:spLocks noGrp="1"/>
          </p:cNvSpPr>
          <p:nvPr>
            <p:ph idx="1"/>
          </p:nvPr>
        </p:nvSpPr>
        <p:spPr/>
        <p:txBody>
          <a:bodyPr>
            <a:normAutofit lnSpcReduction="10000"/>
          </a:bodyPr>
          <a:lstStyle/>
          <a:p>
            <a:r>
              <a:rPr lang="en-IN" b="1" dirty="0"/>
              <a:t>Step 1: Write a function that can print out a board. Set up your board as a list, where each index 1-9 corresponds with a number on a number pad, so you get a 3 by 3 board representation</a:t>
            </a:r>
            <a:r>
              <a:rPr lang="en-IN" b="1" dirty="0" smtClean="0"/>
              <a:t>.</a:t>
            </a:r>
          </a:p>
          <a:p>
            <a:r>
              <a:rPr lang="en-IN" b="1" dirty="0"/>
              <a:t>Step 2: Write a function that can take in a player input and assign their marker as 'X' or 'O'. Think about using </a:t>
            </a:r>
            <a:r>
              <a:rPr lang="en-IN" b="1" i="1" dirty="0"/>
              <a:t>while</a:t>
            </a:r>
            <a:r>
              <a:rPr lang="en-IN" b="1" dirty="0"/>
              <a:t> loops to continually ask until you get a correct answer</a:t>
            </a:r>
            <a:r>
              <a:rPr lang="en-IN" b="1" dirty="0" smtClean="0"/>
              <a:t>.</a:t>
            </a:r>
          </a:p>
          <a:p>
            <a:r>
              <a:rPr lang="en-IN" b="1" dirty="0"/>
              <a:t>Step 3: Write a function that takes in the board list object, a marker ('X' or 'O'), and a desired position (number 1-9) and assigns it to the board</a:t>
            </a:r>
            <a:r>
              <a:rPr lang="en-IN" b="1" dirty="0" smtClean="0"/>
              <a:t>.</a:t>
            </a:r>
          </a:p>
          <a:p>
            <a:r>
              <a:rPr lang="en-IN" b="1" dirty="0"/>
              <a:t>Step 4: Write a function that takes in a board and checks to see if someone has won. </a:t>
            </a:r>
            <a:endParaRPr lang="en-IN" b="1" dirty="0" smtClean="0"/>
          </a:p>
          <a:p>
            <a:r>
              <a:rPr lang="en-IN" b="1" dirty="0"/>
              <a:t>Step 5: Write a function that uses the random module to randomly decide which player goes first. You may want to lookup </a:t>
            </a:r>
            <a:r>
              <a:rPr lang="en-IN" b="1" dirty="0" err="1"/>
              <a:t>random.randint</a:t>
            </a:r>
            <a:r>
              <a:rPr lang="en-IN" b="1" dirty="0"/>
              <a:t>() Return a string of which player went first</a:t>
            </a:r>
            <a:r>
              <a:rPr lang="en-IN" b="1" dirty="0" smtClean="0"/>
              <a:t>.</a:t>
            </a:r>
          </a:p>
        </p:txBody>
      </p:sp>
      <p:sp>
        <p:nvSpPr>
          <p:cNvPr id="4" name="Date Placeholder 3"/>
          <p:cNvSpPr>
            <a:spLocks noGrp="1"/>
          </p:cNvSpPr>
          <p:nvPr>
            <p:ph type="dt" sz="half" idx="2"/>
          </p:nvPr>
        </p:nvSpPr>
        <p:spPr/>
        <p:txBody>
          <a:bodyPr/>
          <a:lstStyle/>
          <a:p>
            <a:fld id="{7C4F617C-02C9-A546-8BA1-44871C7A2EF5}" type="datetime3">
              <a:rPr lang="fr-FR" smtClean="0"/>
              <a:pPr/>
              <a:t>12.11.18</a:t>
            </a:fld>
            <a:endParaRPr lang="en-GB" dirty="0"/>
          </a:p>
        </p:txBody>
      </p:sp>
      <p:sp>
        <p:nvSpPr>
          <p:cNvPr id="5" name="Footer Placeholder 4"/>
          <p:cNvSpPr>
            <a:spLocks noGrp="1"/>
          </p:cNvSpPr>
          <p:nvPr>
            <p:ph type="ftr" sz="quarter" idx="3"/>
          </p:nvPr>
        </p:nvSpPr>
        <p:spPr/>
        <p:txBody>
          <a:bodyPr/>
          <a:lstStyle/>
          <a:p>
            <a:r>
              <a:rPr lang="fr-FR" b="1" smtClean="0"/>
              <a:t>Title</a:t>
            </a:r>
            <a:endParaRPr lang="en-GB" dirty="0"/>
          </a:p>
        </p:txBody>
      </p:sp>
      <p:sp>
        <p:nvSpPr>
          <p:cNvPr id="6" name="Slide Number Placeholder 5"/>
          <p:cNvSpPr>
            <a:spLocks noGrp="1"/>
          </p:cNvSpPr>
          <p:nvPr>
            <p:ph type="sldNum" sz="quarter" idx="4"/>
          </p:nvPr>
        </p:nvSpPr>
        <p:spPr/>
        <p:txBody>
          <a:bodyPr/>
          <a:lstStyle/>
          <a:p>
            <a:fld id="{7F23323A-7B94-4B7E-998A-4CEB69289686}" type="slidenum">
              <a:rPr lang="en-GB" smtClean="0"/>
              <a:pPr/>
              <a:t>35</a:t>
            </a:fld>
            <a:endParaRPr lang="en-GB" dirty="0"/>
          </a:p>
        </p:txBody>
      </p:sp>
    </p:spTree>
    <p:extLst>
      <p:ext uri="{BB962C8B-B14F-4D97-AF65-F5344CB8AC3E}">
        <p14:creationId xmlns:p14="http://schemas.microsoft.com/office/powerpoint/2010/main" val="2777552290"/>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r-FR"/>
          </a:p>
        </p:txBody>
      </p:sp>
      <p:sp>
        <p:nvSpPr>
          <p:cNvPr id="3" name="Content Placeholder 2"/>
          <p:cNvSpPr>
            <a:spLocks noGrp="1"/>
          </p:cNvSpPr>
          <p:nvPr>
            <p:ph idx="1"/>
          </p:nvPr>
        </p:nvSpPr>
        <p:spPr/>
        <p:txBody>
          <a:bodyPr/>
          <a:lstStyle/>
          <a:p>
            <a:r>
              <a:rPr lang="en-IN" b="1" dirty="0"/>
              <a:t>Step 6: Write a function that returns a </a:t>
            </a:r>
            <a:r>
              <a:rPr lang="en-IN" b="1" dirty="0" err="1"/>
              <a:t>boolean</a:t>
            </a:r>
            <a:r>
              <a:rPr lang="en-IN" b="1" dirty="0"/>
              <a:t> indicating whether a space on the board is freely </a:t>
            </a:r>
            <a:r>
              <a:rPr lang="en-IN" b="1" dirty="0" smtClean="0"/>
              <a:t>available</a:t>
            </a:r>
          </a:p>
          <a:p>
            <a:r>
              <a:rPr lang="en-IN" b="1" dirty="0"/>
              <a:t>Step 7: Write a function that checks if the board is full and returns a </a:t>
            </a:r>
            <a:r>
              <a:rPr lang="en-IN" b="1" dirty="0" err="1"/>
              <a:t>boolean</a:t>
            </a:r>
            <a:r>
              <a:rPr lang="en-IN" b="1" dirty="0"/>
              <a:t> value. True if full, False otherwise</a:t>
            </a:r>
            <a:r>
              <a:rPr lang="en-IN" b="1" dirty="0" smtClean="0"/>
              <a:t>.</a:t>
            </a:r>
          </a:p>
          <a:p>
            <a:r>
              <a:rPr lang="en-IN" b="1" dirty="0"/>
              <a:t>Step 8: Write a function that asks for a player's next position (as a number 1-9) and then uses the function from step 6 to check if its a free position. If it is, then return the position for later use. </a:t>
            </a:r>
            <a:endParaRPr lang="en-IN" b="1" dirty="0" smtClean="0"/>
          </a:p>
          <a:p>
            <a:r>
              <a:rPr lang="en-IN" b="1" dirty="0"/>
              <a:t>Step 9: Write a function that asks the player if they want to play again and returns a </a:t>
            </a:r>
            <a:r>
              <a:rPr lang="en-IN" b="1" dirty="0" err="1"/>
              <a:t>boolean</a:t>
            </a:r>
            <a:r>
              <a:rPr lang="en-IN" b="1" dirty="0"/>
              <a:t> True if they do want to play again</a:t>
            </a:r>
            <a:r>
              <a:rPr lang="en-IN" b="1" dirty="0" smtClean="0"/>
              <a:t>.</a:t>
            </a:r>
          </a:p>
          <a:p>
            <a:r>
              <a:rPr lang="en-IN" b="1" dirty="0"/>
              <a:t>Step 10: Here comes the hard part! Use while loops and the functions you've made to run the game!</a:t>
            </a:r>
            <a:endParaRPr lang="fr-FR" dirty="0"/>
          </a:p>
        </p:txBody>
      </p:sp>
      <p:sp>
        <p:nvSpPr>
          <p:cNvPr id="4" name="Date Placeholder 3"/>
          <p:cNvSpPr>
            <a:spLocks noGrp="1"/>
          </p:cNvSpPr>
          <p:nvPr>
            <p:ph type="dt" sz="half" idx="2"/>
          </p:nvPr>
        </p:nvSpPr>
        <p:spPr/>
        <p:txBody>
          <a:bodyPr/>
          <a:lstStyle/>
          <a:p>
            <a:fld id="{7C4F617C-02C9-A546-8BA1-44871C7A2EF5}" type="datetime3">
              <a:rPr lang="fr-FR" smtClean="0"/>
              <a:pPr/>
              <a:t>12.11.18</a:t>
            </a:fld>
            <a:endParaRPr lang="en-GB" dirty="0"/>
          </a:p>
        </p:txBody>
      </p:sp>
      <p:sp>
        <p:nvSpPr>
          <p:cNvPr id="5" name="Footer Placeholder 4"/>
          <p:cNvSpPr>
            <a:spLocks noGrp="1"/>
          </p:cNvSpPr>
          <p:nvPr>
            <p:ph type="ftr" sz="quarter" idx="3"/>
          </p:nvPr>
        </p:nvSpPr>
        <p:spPr/>
        <p:txBody>
          <a:bodyPr/>
          <a:lstStyle/>
          <a:p>
            <a:r>
              <a:rPr lang="fr-FR" b="1" smtClean="0"/>
              <a:t>Title</a:t>
            </a:r>
            <a:endParaRPr lang="en-GB" dirty="0"/>
          </a:p>
        </p:txBody>
      </p:sp>
      <p:sp>
        <p:nvSpPr>
          <p:cNvPr id="6" name="Slide Number Placeholder 5"/>
          <p:cNvSpPr>
            <a:spLocks noGrp="1"/>
          </p:cNvSpPr>
          <p:nvPr>
            <p:ph type="sldNum" sz="quarter" idx="4"/>
          </p:nvPr>
        </p:nvSpPr>
        <p:spPr/>
        <p:txBody>
          <a:bodyPr/>
          <a:lstStyle/>
          <a:p>
            <a:fld id="{7F23323A-7B94-4B7E-998A-4CEB69289686}" type="slidenum">
              <a:rPr lang="en-GB" smtClean="0"/>
              <a:pPr/>
              <a:t>36</a:t>
            </a:fld>
            <a:endParaRPr lang="en-GB" dirty="0"/>
          </a:p>
        </p:txBody>
      </p:sp>
    </p:spTree>
    <p:extLst>
      <p:ext uri="{BB962C8B-B14F-4D97-AF65-F5344CB8AC3E}">
        <p14:creationId xmlns:p14="http://schemas.microsoft.com/office/powerpoint/2010/main" val="2454861118"/>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Pickle- </a:t>
            </a:r>
            <a:r>
              <a:rPr lang="en-IN" dirty="0" err="1" smtClean="0"/>
              <a:t>Unpickle</a:t>
            </a:r>
            <a:endParaRPr lang="fr-FR" dirty="0"/>
          </a:p>
        </p:txBody>
      </p:sp>
      <p:sp>
        <p:nvSpPr>
          <p:cNvPr id="3" name="Content Placeholder 2"/>
          <p:cNvSpPr>
            <a:spLocks noGrp="1"/>
          </p:cNvSpPr>
          <p:nvPr>
            <p:ph idx="1"/>
          </p:nvPr>
        </p:nvSpPr>
        <p:spPr/>
        <p:txBody>
          <a:bodyPr/>
          <a:lstStyle/>
          <a:p>
            <a:r>
              <a:rPr lang="en-IN" altLang="fr-FR" dirty="0">
                <a:solidFill>
                  <a:srgbClr val="000000"/>
                </a:solidFill>
              </a:rPr>
              <a:t>The </a:t>
            </a:r>
            <a:r>
              <a:rPr lang="en-IN" altLang="fr-FR" dirty="0">
                <a:solidFill>
                  <a:srgbClr val="000000"/>
                </a:solidFill>
                <a:latin typeface="Courier 10 Pitch" pitchFamily="1" charset="0"/>
              </a:rPr>
              <a:t>pickle</a:t>
            </a:r>
            <a:r>
              <a:rPr lang="en-IN" altLang="fr-FR" dirty="0">
                <a:solidFill>
                  <a:srgbClr val="000000"/>
                </a:solidFill>
              </a:rPr>
              <a:t> module to store any Python object directly in a file – no to- or from-string conversion is required</a:t>
            </a:r>
          </a:p>
          <a:p>
            <a:r>
              <a:rPr lang="en-IN" dirty="0"/>
              <a:t>d</a:t>
            </a:r>
            <a:r>
              <a:rPr lang="en-IN" dirty="0" smtClean="0"/>
              <a:t>ump(</a:t>
            </a:r>
            <a:r>
              <a:rPr lang="en-IN" dirty="0" err="1" smtClean="0"/>
              <a:t>data_object</a:t>
            </a:r>
            <a:r>
              <a:rPr lang="en-IN" dirty="0" smtClean="0"/>
              <a:t>, </a:t>
            </a:r>
            <a:r>
              <a:rPr lang="en-IN" dirty="0" err="1" smtClean="0"/>
              <a:t>file_handle</a:t>
            </a:r>
            <a:r>
              <a:rPr lang="en-IN" dirty="0" smtClean="0"/>
              <a:t>) : to write data to a file</a:t>
            </a:r>
          </a:p>
          <a:p>
            <a:r>
              <a:rPr lang="en-IN" dirty="0"/>
              <a:t>l</a:t>
            </a:r>
            <a:r>
              <a:rPr lang="en-IN" dirty="0" smtClean="0"/>
              <a:t>oad(</a:t>
            </a:r>
            <a:r>
              <a:rPr lang="en-IN" dirty="0" err="1" smtClean="0"/>
              <a:t>file_handle</a:t>
            </a:r>
            <a:r>
              <a:rPr lang="en-IN" dirty="0" smtClean="0"/>
              <a:t>) : to read data from file</a:t>
            </a:r>
            <a:endParaRPr lang="fr-FR" dirty="0"/>
          </a:p>
        </p:txBody>
      </p:sp>
      <p:sp>
        <p:nvSpPr>
          <p:cNvPr id="4" name="Date Placeholder 3"/>
          <p:cNvSpPr>
            <a:spLocks noGrp="1"/>
          </p:cNvSpPr>
          <p:nvPr>
            <p:ph type="dt" sz="half" idx="2"/>
          </p:nvPr>
        </p:nvSpPr>
        <p:spPr/>
        <p:txBody>
          <a:bodyPr/>
          <a:lstStyle/>
          <a:p>
            <a:fld id="{7C4F617C-02C9-A546-8BA1-44871C7A2EF5}" type="datetime3">
              <a:rPr lang="fr-FR" smtClean="0"/>
              <a:pPr/>
              <a:t>12.11.18</a:t>
            </a:fld>
            <a:endParaRPr lang="en-GB" dirty="0"/>
          </a:p>
        </p:txBody>
      </p:sp>
      <p:sp>
        <p:nvSpPr>
          <p:cNvPr id="5" name="Footer Placeholder 4"/>
          <p:cNvSpPr>
            <a:spLocks noGrp="1"/>
          </p:cNvSpPr>
          <p:nvPr>
            <p:ph type="ftr" sz="quarter" idx="3"/>
          </p:nvPr>
        </p:nvSpPr>
        <p:spPr/>
        <p:txBody>
          <a:bodyPr/>
          <a:lstStyle/>
          <a:p>
            <a:r>
              <a:rPr lang="fr-FR" b="1" smtClean="0"/>
              <a:t>Title</a:t>
            </a:r>
            <a:endParaRPr lang="en-GB" dirty="0"/>
          </a:p>
        </p:txBody>
      </p:sp>
      <p:sp>
        <p:nvSpPr>
          <p:cNvPr id="6" name="Slide Number Placeholder 5"/>
          <p:cNvSpPr>
            <a:spLocks noGrp="1"/>
          </p:cNvSpPr>
          <p:nvPr>
            <p:ph type="sldNum" sz="quarter" idx="4"/>
          </p:nvPr>
        </p:nvSpPr>
        <p:spPr/>
        <p:txBody>
          <a:bodyPr/>
          <a:lstStyle/>
          <a:p>
            <a:fld id="{7F23323A-7B94-4B7E-998A-4CEB69289686}" type="slidenum">
              <a:rPr lang="en-GB" smtClean="0"/>
              <a:pPr/>
              <a:t>37</a:t>
            </a:fld>
            <a:endParaRPr lang="en-GB" dirty="0"/>
          </a:p>
        </p:txBody>
      </p:sp>
    </p:spTree>
    <p:extLst>
      <p:ext uri="{BB962C8B-B14F-4D97-AF65-F5344CB8AC3E}">
        <p14:creationId xmlns:p14="http://schemas.microsoft.com/office/powerpoint/2010/main" val="161677911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Filter Function</a:t>
            </a:r>
            <a:endParaRPr lang="fr-FR" dirty="0"/>
          </a:p>
        </p:txBody>
      </p:sp>
      <p:sp>
        <p:nvSpPr>
          <p:cNvPr id="3" name="Content Placeholder 2"/>
          <p:cNvSpPr>
            <a:spLocks noGrp="1"/>
          </p:cNvSpPr>
          <p:nvPr>
            <p:ph idx="1"/>
          </p:nvPr>
        </p:nvSpPr>
        <p:spPr/>
        <p:txBody>
          <a:bodyPr/>
          <a:lstStyle/>
          <a:p>
            <a:r>
              <a:rPr lang="en-IN" dirty="0"/>
              <a:t>filter by a function that returns either True or False. Then passing that into filter (along with your </a:t>
            </a:r>
            <a:r>
              <a:rPr lang="en-IN" dirty="0" err="1"/>
              <a:t>iterable</a:t>
            </a:r>
            <a:r>
              <a:rPr lang="en-IN" dirty="0"/>
              <a:t>) and you will get back only the results that would return True when passed to the function</a:t>
            </a:r>
            <a:r>
              <a:rPr lang="en-IN" dirty="0" smtClean="0"/>
              <a:t>.</a:t>
            </a:r>
          </a:p>
          <a:p>
            <a:r>
              <a:rPr lang="fr-FR" dirty="0" err="1"/>
              <a:t>def</a:t>
            </a:r>
            <a:r>
              <a:rPr lang="fr-FR" dirty="0"/>
              <a:t> </a:t>
            </a:r>
            <a:r>
              <a:rPr lang="fr-FR" dirty="0" err="1"/>
              <a:t>check_even</a:t>
            </a:r>
            <a:r>
              <a:rPr lang="fr-FR" dirty="0"/>
              <a:t>(</a:t>
            </a:r>
            <a:r>
              <a:rPr lang="fr-FR" dirty="0" err="1"/>
              <a:t>num</a:t>
            </a:r>
            <a:r>
              <a:rPr lang="fr-FR" dirty="0"/>
              <a:t>):</a:t>
            </a:r>
          </a:p>
          <a:p>
            <a:r>
              <a:rPr lang="fr-FR" dirty="0"/>
              <a:t>    return </a:t>
            </a:r>
            <a:r>
              <a:rPr lang="fr-FR" dirty="0" err="1"/>
              <a:t>num</a:t>
            </a:r>
            <a:r>
              <a:rPr lang="fr-FR" dirty="0"/>
              <a:t> % 2 == </a:t>
            </a:r>
            <a:r>
              <a:rPr lang="fr-FR" dirty="0" smtClean="0"/>
              <a:t>0</a:t>
            </a:r>
          </a:p>
          <a:p>
            <a:endParaRPr lang="en-IN" dirty="0"/>
          </a:p>
          <a:p>
            <a:r>
              <a:rPr lang="fr-FR" dirty="0" err="1"/>
              <a:t>nums</a:t>
            </a:r>
            <a:r>
              <a:rPr lang="fr-FR" dirty="0"/>
              <a:t> = [0,1,2,3,4,5,6,7,8,9,10</a:t>
            </a:r>
            <a:r>
              <a:rPr lang="fr-FR" dirty="0" smtClean="0"/>
              <a:t>]</a:t>
            </a:r>
          </a:p>
          <a:p>
            <a:r>
              <a:rPr lang="fr-FR" dirty="0" err="1"/>
              <a:t>filter</a:t>
            </a:r>
            <a:r>
              <a:rPr lang="fr-FR" dirty="0"/>
              <a:t>(</a:t>
            </a:r>
            <a:r>
              <a:rPr lang="fr-FR" dirty="0" err="1"/>
              <a:t>check_even,nums</a:t>
            </a:r>
            <a:r>
              <a:rPr lang="fr-FR" dirty="0" smtClean="0"/>
              <a:t>)</a:t>
            </a:r>
          </a:p>
          <a:p>
            <a:r>
              <a:rPr lang="fr-FR" dirty="0" err="1"/>
              <a:t>list</a:t>
            </a:r>
            <a:r>
              <a:rPr lang="fr-FR" dirty="0"/>
              <a:t>(</a:t>
            </a:r>
            <a:r>
              <a:rPr lang="fr-FR" dirty="0" err="1"/>
              <a:t>filter</a:t>
            </a:r>
            <a:r>
              <a:rPr lang="fr-FR" dirty="0"/>
              <a:t>(</a:t>
            </a:r>
            <a:r>
              <a:rPr lang="fr-FR" dirty="0" err="1"/>
              <a:t>check_even,nums</a:t>
            </a:r>
            <a:r>
              <a:rPr lang="fr-FR" dirty="0" smtClean="0"/>
              <a:t>))</a:t>
            </a:r>
          </a:p>
          <a:p>
            <a:endParaRPr lang="en-IN" dirty="0"/>
          </a:p>
          <a:p>
            <a:pPr marL="225425" algn="just">
              <a:buClrTx/>
              <a:buNone/>
            </a:pPr>
            <a:r>
              <a:rPr lang="en-IN" altLang="fr-FR" dirty="0">
                <a:solidFill>
                  <a:srgbClr val="355E00"/>
                </a:solidFill>
                <a:latin typeface="Courier 10 Pitch" pitchFamily="1" charset="0"/>
              </a:rPr>
              <a:t>print filter((lambda x: x &gt; 0), range(-5, 5)) </a:t>
            </a:r>
          </a:p>
          <a:p>
            <a:pPr marL="225425" algn="just">
              <a:buClrTx/>
              <a:buNone/>
            </a:pPr>
            <a:r>
              <a:rPr lang="en-IN" altLang="fr-FR" dirty="0">
                <a:solidFill>
                  <a:srgbClr val="355E00"/>
                </a:solidFill>
                <a:latin typeface="Courier 10 Pitch" pitchFamily="1" charset="0"/>
              </a:rPr>
              <a:t>	print filter(f, range(-5, 5))</a:t>
            </a:r>
          </a:p>
          <a:p>
            <a:endParaRPr lang="fr-FR" dirty="0" smtClean="0"/>
          </a:p>
          <a:p>
            <a:endParaRPr lang="fr-FR" dirty="0"/>
          </a:p>
        </p:txBody>
      </p:sp>
      <p:sp>
        <p:nvSpPr>
          <p:cNvPr id="4" name="Date Placeholder 3"/>
          <p:cNvSpPr>
            <a:spLocks noGrp="1"/>
          </p:cNvSpPr>
          <p:nvPr>
            <p:ph type="dt" sz="half" idx="2"/>
          </p:nvPr>
        </p:nvSpPr>
        <p:spPr/>
        <p:txBody>
          <a:bodyPr/>
          <a:lstStyle/>
          <a:p>
            <a:fld id="{7C4F617C-02C9-A546-8BA1-44871C7A2EF5}" type="datetime3">
              <a:rPr lang="fr-FR" smtClean="0"/>
              <a:pPr/>
              <a:t>12.11.18</a:t>
            </a:fld>
            <a:endParaRPr lang="en-GB" dirty="0"/>
          </a:p>
        </p:txBody>
      </p:sp>
      <p:sp>
        <p:nvSpPr>
          <p:cNvPr id="5" name="Footer Placeholder 4"/>
          <p:cNvSpPr>
            <a:spLocks noGrp="1"/>
          </p:cNvSpPr>
          <p:nvPr>
            <p:ph type="ftr" sz="quarter" idx="3"/>
          </p:nvPr>
        </p:nvSpPr>
        <p:spPr/>
        <p:txBody>
          <a:bodyPr/>
          <a:lstStyle/>
          <a:p>
            <a:r>
              <a:rPr lang="fr-FR" b="1" smtClean="0"/>
              <a:t>Title</a:t>
            </a:r>
            <a:endParaRPr lang="en-GB" dirty="0"/>
          </a:p>
        </p:txBody>
      </p:sp>
      <p:sp>
        <p:nvSpPr>
          <p:cNvPr id="6" name="Slide Number Placeholder 5"/>
          <p:cNvSpPr>
            <a:spLocks noGrp="1"/>
          </p:cNvSpPr>
          <p:nvPr>
            <p:ph type="sldNum" sz="quarter" idx="4"/>
          </p:nvPr>
        </p:nvSpPr>
        <p:spPr/>
        <p:txBody>
          <a:bodyPr/>
          <a:lstStyle/>
          <a:p>
            <a:fld id="{7F23323A-7B94-4B7E-998A-4CEB69289686}" type="slidenum">
              <a:rPr lang="en-GB" smtClean="0"/>
              <a:pPr/>
              <a:t>4</a:t>
            </a:fld>
            <a:endParaRPr lang="en-GB" dirty="0"/>
          </a:p>
        </p:txBody>
      </p:sp>
    </p:spTree>
    <p:extLst>
      <p:ext uri="{BB962C8B-B14F-4D97-AF65-F5344CB8AC3E}">
        <p14:creationId xmlns:p14="http://schemas.microsoft.com/office/powerpoint/2010/main" val="151187639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Practice Problem – Part - 6 </a:t>
            </a:r>
            <a:endParaRPr lang="fr-FR" dirty="0"/>
          </a:p>
        </p:txBody>
      </p:sp>
      <p:sp>
        <p:nvSpPr>
          <p:cNvPr id="3" name="Content Placeholder 2"/>
          <p:cNvSpPr>
            <a:spLocks noGrp="1"/>
          </p:cNvSpPr>
          <p:nvPr>
            <p:ph idx="1"/>
          </p:nvPr>
        </p:nvSpPr>
        <p:spPr/>
        <p:txBody>
          <a:bodyPr/>
          <a:lstStyle/>
          <a:p>
            <a:pPr marL="0" indent="0">
              <a:buNone/>
            </a:pPr>
            <a:r>
              <a:rPr lang="en-IN" b="1" dirty="0" smtClean="0">
                <a:sym typeface="Wingdings" panose="05000000000000000000" pitchFamily="2" charset="2"/>
              </a:rPr>
              <a:t> 6.1 </a:t>
            </a:r>
            <a:r>
              <a:rPr lang="en-IN" b="1" dirty="0" smtClean="0"/>
              <a:t>Lambda </a:t>
            </a:r>
            <a:r>
              <a:rPr lang="en-IN" b="1" dirty="0"/>
              <a:t>expression for grabbing the first character of a string</a:t>
            </a:r>
            <a:r>
              <a:rPr lang="en-IN" b="1" dirty="0" smtClean="0"/>
              <a:t>:</a:t>
            </a:r>
          </a:p>
          <a:p>
            <a:pPr marL="0" indent="0">
              <a:buNone/>
            </a:pPr>
            <a:r>
              <a:rPr lang="en-IN" b="1" dirty="0" smtClean="0">
                <a:sym typeface="Wingdings" panose="05000000000000000000" pitchFamily="2" charset="2"/>
              </a:rPr>
              <a:t> 6.2 </a:t>
            </a:r>
            <a:r>
              <a:rPr lang="en-IN" b="1" dirty="0" smtClean="0"/>
              <a:t>Lambda </a:t>
            </a:r>
            <a:r>
              <a:rPr lang="en-IN" b="1" dirty="0"/>
              <a:t>expression for reversing a string</a:t>
            </a:r>
            <a:r>
              <a:rPr lang="en-IN" b="1" dirty="0" smtClean="0"/>
              <a:t>:</a:t>
            </a:r>
          </a:p>
          <a:p>
            <a:pPr marL="0" indent="0">
              <a:buNone/>
            </a:pPr>
            <a:r>
              <a:rPr lang="en-IN" b="1" dirty="0" smtClean="0">
                <a:sym typeface="Wingdings" panose="05000000000000000000" pitchFamily="2" charset="2"/>
              </a:rPr>
              <a:t> 6.3 </a:t>
            </a:r>
            <a:r>
              <a:rPr lang="en-IN" b="1" dirty="0" smtClean="0"/>
              <a:t>Lambda expression to sum two numbers</a:t>
            </a:r>
          </a:p>
          <a:p>
            <a:pPr marL="0" indent="0">
              <a:buNone/>
            </a:pPr>
            <a:r>
              <a:rPr lang="en-IN" dirty="0" smtClean="0">
                <a:sym typeface="Wingdings" panose="05000000000000000000" pitchFamily="2" charset="2"/>
              </a:rPr>
              <a:t> 6.4 </a:t>
            </a:r>
            <a:r>
              <a:rPr lang="en-IN" dirty="0" smtClean="0"/>
              <a:t>Using Map calculate square of a number for a given list</a:t>
            </a:r>
          </a:p>
          <a:p>
            <a:pPr marL="0" indent="0">
              <a:buNone/>
            </a:pPr>
            <a:r>
              <a:rPr lang="en-IN" dirty="0" smtClean="0">
                <a:sym typeface="Wingdings" panose="05000000000000000000" pitchFamily="2" charset="2"/>
              </a:rPr>
              <a:t> 6.5 </a:t>
            </a:r>
            <a:r>
              <a:rPr lang="en-IN" dirty="0" smtClean="0"/>
              <a:t>Using map check string length is even or not</a:t>
            </a:r>
          </a:p>
          <a:p>
            <a:endParaRPr lang="fr-FR" dirty="0"/>
          </a:p>
        </p:txBody>
      </p:sp>
      <p:sp>
        <p:nvSpPr>
          <p:cNvPr id="4" name="Date Placeholder 3"/>
          <p:cNvSpPr>
            <a:spLocks noGrp="1"/>
          </p:cNvSpPr>
          <p:nvPr>
            <p:ph type="dt" sz="half" idx="2"/>
          </p:nvPr>
        </p:nvSpPr>
        <p:spPr/>
        <p:txBody>
          <a:bodyPr/>
          <a:lstStyle/>
          <a:p>
            <a:fld id="{7C4F617C-02C9-A546-8BA1-44871C7A2EF5}" type="datetime3">
              <a:rPr lang="fr-FR" smtClean="0"/>
              <a:pPr/>
              <a:t>12.11.18</a:t>
            </a:fld>
            <a:endParaRPr lang="en-GB" dirty="0"/>
          </a:p>
        </p:txBody>
      </p:sp>
      <p:sp>
        <p:nvSpPr>
          <p:cNvPr id="5" name="Footer Placeholder 4"/>
          <p:cNvSpPr>
            <a:spLocks noGrp="1"/>
          </p:cNvSpPr>
          <p:nvPr>
            <p:ph type="ftr" sz="quarter" idx="3"/>
          </p:nvPr>
        </p:nvSpPr>
        <p:spPr/>
        <p:txBody>
          <a:bodyPr/>
          <a:lstStyle/>
          <a:p>
            <a:r>
              <a:rPr lang="fr-FR" b="1" smtClean="0"/>
              <a:t>Title</a:t>
            </a:r>
            <a:endParaRPr lang="en-GB" dirty="0"/>
          </a:p>
        </p:txBody>
      </p:sp>
      <p:sp>
        <p:nvSpPr>
          <p:cNvPr id="6" name="Slide Number Placeholder 5"/>
          <p:cNvSpPr>
            <a:spLocks noGrp="1"/>
          </p:cNvSpPr>
          <p:nvPr>
            <p:ph type="sldNum" sz="quarter" idx="4"/>
          </p:nvPr>
        </p:nvSpPr>
        <p:spPr/>
        <p:txBody>
          <a:bodyPr/>
          <a:lstStyle/>
          <a:p>
            <a:fld id="{7F23323A-7B94-4B7E-998A-4CEB69289686}" type="slidenum">
              <a:rPr lang="en-GB" smtClean="0"/>
              <a:pPr/>
              <a:t>5</a:t>
            </a:fld>
            <a:endParaRPr lang="en-GB" dirty="0"/>
          </a:p>
        </p:txBody>
      </p:sp>
    </p:spTree>
    <p:extLst>
      <p:ext uri="{BB962C8B-B14F-4D97-AF65-F5344CB8AC3E}">
        <p14:creationId xmlns:p14="http://schemas.microsoft.com/office/powerpoint/2010/main" val="429286433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Nested Statement and Scope</a:t>
            </a:r>
            <a:endParaRPr lang="fr-FR" dirty="0"/>
          </a:p>
        </p:txBody>
      </p:sp>
      <p:sp>
        <p:nvSpPr>
          <p:cNvPr id="3" name="Content Placeholder 2"/>
          <p:cNvSpPr>
            <a:spLocks noGrp="1"/>
          </p:cNvSpPr>
          <p:nvPr>
            <p:ph idx="1"/>
          </p:nvPr>
        </p:nvSpPr>
        <p:spPr/>
        <p:txBody>
          <a:bodyPr/>
          <a:lstStyle/>
          <a:p>
            <a:r>
              <a:rPr lang="en-IN" dirty="0"/>
              <a:t>Variable names also have a </a:t>
            </a:r>
            <a:r>
              <a:rPr lang="en-IN" i="1" dirty="0"/>
              <a:t>scope</a:t>
            </a:r>
            <a:r>
              <a:rPr lang="en-IN" dirty="0"/>
              <a:t>, the scope determines the visibility of that variable name to other parts of your code</a:t>
            </a:r>
            <a:r>
              <a:rPr lang="en-IN" dirty="0" smtClean="0"/>
              <a:t>.</a:t>
            </a:r>
          </a:p>
          <a:p>
            <a:r>
              <a:rPr lang="en-IN" b="1" dirty="0"/>
              <a:t>LEGB Rule:</a:t>
            </a:r>
            <a:endParaRPr lang="en-IN" dirty="0"/>
          </a:p>
          <a:p>
            <a:pPr lvl="1"/>
            <a:r>
              <a:rPr lang="en-IN" dirty="0" smtClean="0"/>
              <a:t>L</a:t>
            </a:r>
            <a:r>
              <a:rPr lang="en-IN" dirty="0"/>
              <a:t>: Local — Names assigned in any way within a function (</a:t>
            </a:r>
            <a:r>
              <a:rPr lang="en-IN" dirty="0" err="1"/>
              <a:t>def</a:t>
            </a:r>
            <a:r>
              <a:rPr lang="en-IN" dirty="0"/>
              <a:t> or lambda), and not declared global in that function.</a:t>
            </a:r>
          </a:p>
          <a:p>
            <a:pPr lvl="1"/>
            <a:r>
              <a:rPr lang="en-IN" dirty="0"/>
              <a:t>E: Enclosing function locals — Names in the local scope of any and all enclosing functions (</a:t>
            </a:r>
            <a:r>
              <a:rPr lang="en-IN" dirty="0" err="1"/>
              <a:t>def</a:t>
            </a:r>
            <a:r>
              <a:rPr lang="en-IN" dirty="0"/>
              <a:t> or lambda), from inner to outer.</a:t>
            </a:r>
          </a:p>
          <a:p>
            <a:pPr lvl="1"/>
            <a:r>
              <a:rPr lang="en-IN" dirty="0"/>
              <a:t>G: Global (module) — Names assigned at the top-level of a module file, or declared global in a </a:t>
            </a:r>
            <a:r>
              <a:rPr lang="en-IN" dirty="0" err="1"/>
              <a:t>def</a:t>
            </a:r>
            <a:r>
              <a:rPr lang="en-IN" dirty="0"/>
              <a:t> within the file.</a:t>
            </a:r>
          </a:p>
          <a:p>
            <a:pPr lvl="1"/>
            <a:r>
              <a:rPr lang="en-IN" dirty="0"/>
              <a:t>B: Built-in (Python) — Names preassigned in the built-in names module : open, range, </a:t>
            </a:r>
            <a:r>
              <a:rPr lang="en-IN" dirty="0" err="1"/>
              <a:t>SyntaxError</a:t>
            </a:r>
            <a:r>
              <a:rPr lang="en-IN" dirty="0"/>
              <a:t>,...</a:t>
            </a:r>
          </a:p>
          <a:p>
            <a:endParaRPr lang="fr-FR" dirty="0"/>
          </a:p>
        </p:txBody>
      </p:sp>
      <p:sp>
        <p:nvSpPr>
          <p:cNvPr id="4" name="Date Placeholder 3"/>
          <p:cNvSpPr>
            <a:spLocks noGrp="1"/>
          </p:cNvSpPr>
          <p:nvPr>
            <p:ph type="dt" sz="half" idx="2"/>
          </p:nvPr>
        </p:nvSpPr>
        <p:spPr/>
        <p:txBody>
          <a:bodyPr/>
          <a:lstStyle/>
          <a:p>
            <a:fld id="{7C4F617C-02C9-A546-8BA1-44871C7A2EF5}" type="datetime3">
              <a:rPr lang="fr-FR" smtClean="0"/>
              <a:pPr/>
              <a:t>12.11.18</a:t>
            </a:fld>
            <a:endParaRPr lang="en-GB" dirty="0"/>
          </a:p>
        </p:txBody>
      </p:sp>
      <p:sp>
        <p:nvSpPr>
          <p:cNvPr id="5" name="Footer Placeholder 4"/>
          <p:cNvSpPr>
            <a:spLocks noGrp="1"/>
          </p:cNvSpPr>
          <p:nvPr>
            <p:ph type="ftr" sz="quarter" idx="3"/>
          </p:nvPr>
        </p:nvSpPr>
        <p:spPr/>
        <p:txBody>
          <a:bodyPr/>
          <a:lstStyle/>
          <a:p>
            <a:r>
              <a:rPr lang="fr-FR" b="1" smtClean="0"/>
              <a:t>Title</a:t>
            </a:r>
            <a:endParaRPr lang="en-GB" dirty="0"/>
          </a:p>
        </p:txBody>
      </p:sp>
      <p:sp>
        <p:nvSpPr>
          <p:cNvPr id="6" name="Slide Number Placeholder 5"/>
          <p:cNvSpPr>
            <a:spLocks noGrp="1"/>
          </p:cNvSpPr>
          <p:nvPr>
            <p:ph type="sldNum" sz="quarter" idx="4"/>
          </p:nvPr>
        </p:nvSpPr>
        <p:spPr/>
        <p:txBody>
          <a:bodyPr/>
          <a:lstStyle/>
          <a:p>
            <a:fld id="{7F23323A-7B94-4B7E-998A-4CEB69289686}" type="slidenum">
              <a:rPr lang="en-GB" smtClean="0"/>
              <a:pPr/>
              <a:t>6</a:t>
            </a:fld>
            <a:endParaRPr lang="en-GB" dirty="0"/>
          </a:p>
        </p:txBody>
      </p:sp>
    </p:spTree>
    <p:extLst>
      <p:ext uri="{BB962C8B-B14F-4D97-AF65-F5344CB8AC3E}">
        <p14:creationId xmlns:p14="http://schemas.microsoft.com/office/powerpoint/2010/main" val="362547481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Python I/O</a:t>
            </a:r>
          </a:p>
        </p:txBody>
      </p:sp>
      <p:sp>
        <p:nvSpPr>
          <p:cNvPr id="3" name="Content Placeholder 2"/>
          <p:cNvSpPr>
            <a:spLocks noGrp="1"/>
          </p:cNvSpPr>
          <p:nvPr>
            <p:ph idx="1"/>
          </p:nvPr>
        </p:nvSpPr>
        <p:spPr/>
        <p:txBody>
          <a:bodyPr/>
          <a:lstStyle/>
          <a:p>
            <a:pPr marL="0" indent="0">
              <a:buNone/>
            </a:pPr>
            <a:r>
              <a:rPr lang="fr-FR" b="1" dirty="0"/>
              <a:t>Reading Keyboard Input</a:t>
            </a:r>
          </a:p>
          <a:p>
            <a:pPr marL="0" indent="0">
              <a:buNone/>
            </a:pPr>
            <a:r>
              <a:rPr lang="fr-FR" dirty="0"/>
              <a:t>The </a:t>
            </a:r>
            <a:r>
              <a:rPr lang="fr-FR" i="1" dirty="0" smtClean="0"/>
              <a:t>input </a:t>
            </a:r>
            <a:r>
              <a:rPr lang="fr-FR" dirty="0" err="1"/>
              <a:t>Function</a:t>
            </a:r>
            <a:r>
              <a:rPr lang="fr-FR" dirty="0" smtClean="0"/>
              <a:t>: (Python 3)</a:t>
            </a:r>
            <a:endParaRPr lang="fr-FR" dirty="0"/>
          </a:p>
          <a:p>
            <a:pPr marL="0" indent="0">
              <a:buNone/>
            </a:pPr>
            <a:r>
              <a:rPr lang="en-IN" b="1" dirty="0" smtClean="0"/>
              <a:t>	name </a:t>
            </a:r>
            <a:r>
              <a:rPr lang="en-IN" b="1" dirty="0"/>
              <a:t>= </a:t>
            </a:r>
            <a:r>
              <a:rPr lang="en-IN" b="1" dirty="0" smtClean="0"/>
              <a:t>input</a:t>
            </a:r>
            <a:r>
              <a:rPr lang="en-IN" b="1" dirty="0"/>
              <a:t>(“Enter your Name : ”)</a:t>
            </a:r>
          </a:p>
          <a:p>
            <a:pPr marL="0" indent="0">
              <a:buNone/>
            </a:pPr>
            <a:r>
              <a:rPr lang="en-IN" dirty="0" err="1" smtClean="0"/>
              <a:t>raw_input</a:t>
            </a:r>
            <a:r>
              <a:rPr lang="en-IN" dirty="0" smtClean="0"/>
              <a:t> : Python 2</a:t>
            </a:r>
            <a:endParaRPr lang="fr-FR" dirty="0" smtClean="0"/>
          </a:p>
          <a:p>
            <a:pPr marL="0" indent="0">
              <a:buNone/>
            </a:pPr>
            <a:r>
              <a:rPr lang="fr-FR" b="1" dirty="0" smtClean="0"/>
              <a:t>Reading </a:t>
            </a:r>
            <a:r>
              <a:rPr lang="fr-FR" b="1" dirty="0"/>
              <a:t>Command line Arguments</a:t>
            </a:r>
          </a:p>
          <a:p>
            <a:pPr marL="0" indent="0">
              <a:buNone/>
            </a:pPr>
            <a:r>
              <a:rPr lang="fr-FR" i="1" dirty="0" smtClean="0"/>
              <a:t>	&gt;&gt;&gt; </a:t>
            </a:r>
            <a:r>
              <a:rPr lang="fr-FR" i="1" dirty="0"/>
              <a:t>import </a:t>
            </a:r>
            <a:r>
              <a:rPr lang="fr-FR" i="1" dirty="0" err="1"/>
              <a:t>sys</a:t>
            </a:r>
            <a:endParaRPr lang="fr-FR" i="1" dirty="0"/>
          </a:p>
          <a:p>
            <a:pPr marL="0" indent="0">
              <a:buNone/>
            </a:pPr>
            <a:r>
              <a:rPr lang="fr-FR" i="1" dirty="0" smtClean="0"/>
              <a:t>	&gt;&gt;&gt; </a:t>
            </a:r>
            <a:r>
              <a:rPr lang="fr-FR" i="1" dirty="0" err="1"/>
              <a:t>print</a:t>
            </a:r>
            <a:r>
              <a:rPr lang="fr-FR" i="1" dirty="0"/>
              <a:t> </a:t>
            </a:r>
            <a:r>
              <a:rPr lang="fr-FR" i="1" dirty="0" err="1"/>
              <a:t>sys.argv</a:t>
            </a:r>
            <a:endParaRPr lang="fr-FR" dirty="0"/>
          </a:p>
        </p:txBody>
      </p:sp>
      <p:sp>
        <p:nvSpPr>
          <p:cNvPr id="4" name="Date Placeholder 3"/>
          <p:cNvSpPr>
            <a:spLocks noGrp="1"/>
          </p:cNvSpPr>
          <p:nvPr>
            <p:ph type="dt" sz="half" idx="2"/>
          </p:nvPr>
        </p:nvSpPr>
        <p:spPr/>
        <p:txBody>
          <a:bodyPr/>
          <a:lstStyle/>
          <a:p>
            <a:fld id="{7C4F617C-02C9-A546-8BA1-44871C7A2EF5}" type="datetime3">
              <a:rPr lang="fr-FR" smtClean="0"/>
              <a:pPr/>
              <a:t>12.11.18</a:t>
            </a:fld>
            <a:endParaRPr lang="en-GB" dirty="0"/>
          </a:p>
        </p:txBody>
      </p:sp>
      <p:sp>
        <p:nvSpPr>
          <p:cNvPr id="5" name="Footer Placeholder 4"/>
          <p:cNvSpPr>
            <a:spLocks noGrp="1"/>
          </p:cNvSpPr>
          <p:nvPr>
            <p:ph type="ftr" sz="quarter" idx="3"/>
          </p:nvPr>
        </p:nvSpPr>
        <p:spPr/>
        <p:txBody>
          <a:bodyPr/>
          <a:lstStyle/>
          <a:p>
            <a:r>
              <a:rPr lang="fr-FR" b="1" smtClean="0"/>
              <a:t>Title</a:t>
            </a:r>
            <a:endParaRPr lang="en-GB" dirty="0"/>
          </a:p>
        </p:txBody>
      </p:sp>
      <p:sp>
        <p:nvSpPr>
          <p:cNvPr id="6" name="Slide Number Placeholder 5"/>
          <p:cNvSpPr>
            <a:spLocks noGrp="1"/>
          </p:cNvSpPr>
          <p:nvPr>
            <p:ph type="sldNum" sz="quarter" idx="4"/>
          </p:nvPr>
        </p:nvSpPr>
        <p:spPr/>
        <p:txBody>
          <a:bodyPr/>
          <a:lstStyle/>
          <a:p>
            <a:fld id="{7F23323A-7B94-4B7E-998A-4CEB69289686}" type="slidenum">
              <a:rPr lang="en-GB" smtClean="0"/>
              <a:pPr/>
              <a:t>7</a:t>
            </a:fld>
            <a:endParaRPr lang="en-GB" dirty="0"/>
          </a:p>
        </p:txBody>
      </p:sp>
    </p:spTree>
    <p:extLst>
      <p:ext uri="{BB962C8B-B14F-4D97-AF65-F5344CB8AC3E}">
        <p14:creationId xmlns:p14="http://schemas.microsoft.com/office/powerpoint/2010/main" val="45286455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Python I/O </a:t>
            </a:r>
            <a:r>
              <a:rPr lang="fr-FR" dirty="0" err="1"/>
              <a:t>Contd</a:t>
            </a:r>
            <a:r>
              <a:rPr lang="fr-FR" dirty="0"/>
              <a:t>…</a:t>
            </a:r>
          </a:p>
        </p:txBody>
      </p:sp>
      <p:sp>
        <p:nvSpPr>
          <p:cNvPr id="3" name="Content Placeholder 2"/>
          <p:cNvSpPr>
            <a:spLocks noGrp="1"/>
          </p:cNvSpPr>
          <p:nvPr>
            <p:ph idx="1"/>
          </p:nvPr>
        </p:nvSpPr>
        <p:spPr/>
        <p:txBody>
          <a:bodyPr/>
          <a:lstStyle/>
          <a:p>
            <a:r>
              <a:rPr lang="fr-FR" b="1" dirty="0"/>
              <a:t>File I/O</a:t>
            </a:r>
          </a:p>
          <a:p>
            <a:pPr lvl="1">
              <a:buFont typeface="Arial" panose="020B0604020202020204" pitchFamily="34" charset="0"/>
              <a:buChar char="•"/>
            </a:pPr>
            <a:r>
              <a:rPr lang="fr-FR" i="1" dirty="0" smtClean="0"/>
              <a:t>The </a:t>
            </a:r>
            <a:r>
              <a:rPr lang="fr-FR" b="1" i="1" dirty="0"/>
              <a:t>open </a:t>
            </a:r>
            <a:r>
              <a:rPr lang="fr-FR" i="1" dirty="0"/>
              <a:t>Method</a:t>
            </a:r>
          </a:p>
          <a:p>
            <a:pPr marL="0" indent="0">
              <a:buNone/>
            </a:pPr>
            <a:r>
              <a:rPr lang="fr-FR" i="1" dirty="0" smtClean="0"/>
              <a:t>	</a:t>
            </a:r>
            <a:r>
              <a:rPr lang="fr-FR" i="1" dirty="0" err="1" smtClean="0"/>
              <a:t>objfile</a:t>
            </a:r>
            <a:r>
              <a:rPr lang="fr-FR" i="1" dirty="0" smtClean="0"/>
              <a:t> </a:t>
            </a:r>
            <a:r>
              <a:rPr lang="fr-FR" i="1" dirty="0"/>
              <a:t>= open(file, [</a:t>
            </a:r>
            <a:r>
              <a:rPr lang="fr-FR" i="1" dirty="0" err="1"/>
              <a:t>access</a:t>
            </a:r>
            <a:r>
              <a:rPr lang="fr-FR" i="1" dirty="0"/>
              <a:t> mode])</a:t>
            </a:r>
          </a:p>
          <a:p>
            <a:pPr lvl="1">
              <a:buFont typeface="Arial" panose="020B0604020202020204" pitchFamily="34" charset="0"/>
              <a:buChar char="•"/>
            </a:pPr>
            <a:r>
              <a:rPr lang="fr-FR" dirty="0" smtClean="0"/>
              <a:t>The </a:t>
            </a:r>
            <a:r>
              <a:rPr lang="fr-FR" i="1" dirty="0"/>
              <a:t>file </a:t>
            </a:r>
            <a:r>
              <a:rPr lang="fr-FR" dirty="0" err="1"/>
              <a:t>object</a:t>
            </a:r>
            <a:r>
              <a:rPr lang="fr-FR" dirty="0"/>
              <a:t> </a:t>
            </a:r>
            <a:r>
              <a:rPr lang="fr-FR" b="1" dirty="0" err="1" smtClean="0"/>
              <a:t>attributes</a:t>
            </a:r>
            <a:endParaRPr lang="fr-FR" b="1" dirty="0"/>
          </a:p>
          <a:p>
            <a:pPr marL="185738" lvl="1" indent="0">
              <a:buNone/>
            </a:pPr>
            <a:endParaRPr lang="en-IN" b="1" dirty="0" smtClean="0"/>
          </a:p>
          <a:p>
            <a:pPr marL="185738" lvl="1" indent="0">
              <a:buNone/>
            </a:pPr>
            <a:endParaRPr lang="en-IN" b="1" dirty="0"/>
          </a:p>
          <a:p>
            <a:pPr marL="185738" lvl="1" indent="0">
              <a:buNone/>
            </a:pPr>
            <a:endParaRPr lang="en-IN" b="1" dirty="0" smtClean="0"/>
          </a:p>
          <a:p>
            <a:pPr marL="185738" lvl="1" indent="0">
              <a:buNone/>
            </a:pPr>
            <a:endParaRPr lang="en-IN" b="1" dirty="0"/>
          </a:p>
          <a:p>
            <a:pPr marL="185738" lvl="1" indent="0">
              <a:buNone/>
            </a:pPr>
            <a:endParaRPr lang="en-IN" b="1" dirty="0" smtClean="0"/>
          </a:p>
          <a:p>
            <a:pPr marL="185738" lvl="1" indent="0">
              <a:buNone/>
            </a:pPr>
            <a:endParaRPr lang="en-IN" b="1" dirty="0"/>
          </a:p>
          <a:p>
            <a:pPr marL="185738" lvl="1" indent="0">
              <a:buNone/>
            </a:pPr>
            <a:endParaRPr lang="en-IN" b="1" dirty="0" smtClean="0"/>
          </a:p>
          <a:p>
            <a:pPr marL="185738" lvl="1" indent="0">
              <a:buNone/>
            </a:pPr>
            <a:endParaRPr lang="en-IN" b="1" dirty="0"/>
          </a:p>
          <a:p>
            <a:pPr marL="185738" lvl="1" indent="0">
              <a:buNone/>
            </a:pPr>
            <a:endParaRPr lang="en-IN" b="1" dirty="0" smtClean="0"/>
          </a:p>
          <a:p>
            <a:pPr marL="185738" lvl="1" indent="0">
              <a:buNone/>
            </a:pPr>
            <a:endParaRPr lang="en-IN" b="1" dirty="0"/>
          </a:p>
          <a:p>
            <a:pPr lvl="1">
              <a:buFont typeface="Arial" panose="020B0604020202020204" pitchFamily="34" charset="0"/>
              <a:buChar char="•"/>
            </a:pPr>
            <a:r>
              <a:rPr lang="en-IN" b="1" dirty="0" smtClean="0"/>
              <a:t>The Close method</a:t>
            </a:r>
          </a:p>
          <a:p>
            <a:pPr marL="347663" lvl="2" indent="0">
              <a:buNone/>
            </a:pPr>
            <a:r>
              <a:rPr lang="en-IN" b="1" dirty="0" err="1" smtClean="0"/>
              <a:t>Objfile.close</a:t>
            </a:r>
            <a:r>
              <a:rPr lang="en-IN" b="1" dirty="0" smtClean="0"/>
              <a:t>()</a:t>
            </a:r>
            <a:endParaRPr lang="en-IN" dirty="0"/>
          </a:p>
        </p:txBody>
      </p:sp>
      <p:sp>
        <p:nvSpPr>
          <p:cNvPr id="4" name="Date Placeholder 3"/>
          <p:cNvSpPr>
            <a:spLocks noGrp="1"/>
          </p:cNvSpPr>
          <p:nvPr>
            <p:ph type="dt" sz="half" idx="2"/>
          </p:nvPr>
        </p:nvSpPr>
        <p:spPr/>
        <p:txBody>
          <a:bodyPr/>
          <a:lstStyle/>
          <a:p>
            <a:fld id="{7C4F617C-02C9-A546-8BA1-44871C7A2EF5}" type="datetime3">
              <a:rPr lang="fr-FR" smtClean="0"/>
              <a:pPr/>
              <a:t>12.11.18</a:t>
            </a:fld>
            <a:endParaRPr lang="en-GB" dirty="0"/>
          </a:p>
        </p:txBody>
      </p:sp>
      <p:sp>
        <p:nvSpPr>
          <p:cNvPr id="5" name="Footer Placeholder 4"/>
          <p:cNvSpPr>
            <a:spLocks noGrp="1"/>
          </p:cNvSpPr>
          <p:nvPr>
            <p:ph type="ftr" sz="quarter" idx="3"/>
          </p:nvPr>
        </p:nvSpPr>
        <p:spPr/>
        <p:txBody>
          <a:bodyPr/>
          <a:lstStyle/>
          <a:p>
            <a:r>
              <a:rPr lang="fr-FR" b="1" smtClean="0"/>
              <a:t>Title</a:t>
            </a:r>
            <a:endParaRPr lang="en-GB" dirty="0"/>
          </a:p>
        </p:txBody>
      </p:sp>
      <p:sp>
        <p:nvSpPr>
          <p:cNvPr id="6" name="Slide Number Placeholder 5"/>
          <p:cNvSpPr>
            <a:spLocks noGrp="1"/>
          </p:cNvSpPr>
          <p:nvPr>
            <p:ph type="sldNum" sz="quarter" idx="4"/>
          </p:nvPr>
        </p:nvSpPr>
        <p:spPr/>
        <p:txBody>
          <a:bodyPr/>
          <a:lstStyle/>
          <a:p>
            <a:fld id="{7F23323A-7B94-4B7E-998A-4CEB69289686}" type="slidenum">
              <a:rPr lang="en-GB" smtClean="0"/>
              <a:pPr/>
              <a:t>8</a:t>
            </a:fld>
            <a:endParaRPr lang="en-GB" dirty="0"/>
          </a:p>
        </p:txBody>
      </p:sp>
      <p:graphicFrame>
        <p:nvGraphicFramePr>
          <p:cNvPr id="8" name="Table 7"/>
          <p:cNvGraphicFramePr>
            <a:graphicFrameLocks noGrp="1"/>
          </p:cNvGraphicFramePr>
          <p:nvPr>
            <p:extLst>
              <p:ext uri="{D42A27DB-BD31-4B8C-83A1-F6EECF244321}">
                <p14:modId xmlns:p14="http://schemas.microsoft.com/office/powerpoint/2010/main" val="3318193961"/>
              </p:ext>
            </p:extLst>
          </p:nvPr>
        </p:nvGraphicFramePr>
        <p:xfrm>
          <a:off x="1524000" y="2690446"/>
          <a:ext cx="6096000" cy="2024868"/>
        </p:xfrm>
        <a:graphic>
          <a:graphicData uri="http://schemas.openxmlformats.org/drawingml/2006/table">
            <a:tbl>
              <a:tblPr firstRow="1" bandRow="1">
                <a:tableStyleId>{5C22544A-7EE6-4342-B048-85BDC9FD1C3A}</a:tableStyleId>
              </a:tblPr>
              <a:tblGrid>
                <a:gridCol w="2230315"/>
                <a:gridCol w="3865685"/>
              </a:tblGrid>
              <a:tr h="372354">
                <a:tc>
                  <a:txBody>
                    <a:bodyPr/>
                    <a:lstStyle/>
                    <a:p>
                      <a:r>
                        <a:rPr lang="en-IN" dirty="0" smtClean="0"/>
                        <a:t>Attributes</a:t>
                      </a:r>
                      <a:endParaRPr lang="fr-FR" dirty="0"/>
                    </a:p>
                  </a:txBody>
                  <a:tcPr/>
                </a:tc>
                <a:tc>
                  <a:txBody>
                    <a:bodyPr/>
                    <a:lstStyle/>
                    <a:p>
                      <a:r>
                        <a:rPr lang="en-IN" dirty="0" smtClean="0"/>
                        <a:t>Description</a:t>
                      </a:r>
                      <a:endParaRPr lang="fr-FR" dirty="0"/>
                    </a:p>
                  </a:txBody>
                  <a:tcPr/>
                </a:tc>
              </a:tr>
              <a:tr h="372354">
                <a:tc>
                  <a:txBody>
                    <a:bodyPr/>
                    <a:lstStyle/>
                    <a:p>
                      <a:r>
                        <a:rPr lang="en-IN" dirty="0" err="1" smtClean="0"/>
                        <a:t>Objfile.closed</a:t>
                      </a:r>
                      <a:endParaRPr lang="fr-FR" dirty="0"/>
                    </a:p>
                  </a:txBody>
                  <a:tcPr/>
                </a:tc>
                <a:tc>
                  <a:txBody>
                    <a:bodyPr/>
                    <a:lstStyle/>
                    <a:p>
                      <a:r>
                        <a:rPr lang="en-IN" dirty="0" smtClean="0"/>
                        <a:t>True </a:t>
                      </a:r>
                      <a:r>
                        <a:rPr lang="en-IN" dirty="0" smtClean="0">
                          <a:sym typeface="Wingdings" panose="05000000000000000000" pitchFamily="2" charset="2"/>
                        </a:rPr>
                        <a:t> File</a:t>
                      </a:r>
                      <a:r>
                        <a:rPr lang="en-IN" baseline="0" dirty="0" smtClean="0">
                          <a:sym typeface="Wingdings" panose="05000000000000000000" pitchFamily="2" charset="2"/>
                        </a:rPr>
                        <a:t> is closed</a:t>
                      </a:r>
                    </a:p>
                    <a:p>
                      <a:r>
                        <a:rPr lang="en-IN" baseline="0" dirty="0" smtClean="0">
                          <a:sym typeface="Wingdings" panose="05000000000000000000" pitchFamily="2" charset="2"/>
                        </a:rPr>
                        <a:t>False  Otherwise</a:t>
                      </a:r>
                      <a:endParaRPr lang="fr-FR" dirty="0"/>
                    </a:p>
                  </a:txBody>
                  <a:tcPr/>
                </a:tc>
              </a:tr>
              <a:tr h="372354">
                <a:tc>
                  <a:txBody>
                    <a:bodyPr/>
                    <a:lstStyle/>
                    <a:p>
                      <a:r>
                        <a:rPr lang="en-IN" dirty="0" err="1" smtClean="0"/>
                        <a:t>Objefile.mode</a:t>
                      </a:r>
                      <a:endParaRPr lang="fr-FR" dirty="0"/>
                    </a:p>
                  </a:txBody>
                  <a:tcPr/>
                </a:tc>
                <a:tc>
                  <a:txBody>
                    <a:bodyPr/>
                    <a:lstStyle/>
                    <a:p>
                      <a:r>
                        <a:rPr lang="en-IN" dirty="0" smtClean="0"/>
                        <a:t>Returns</a:t>
                      </a:r>
                      <a:r>
                        <a:rPr lang="en-IN" baseline="0" dirty="0" smtClean="0"/>
                        <a:t> access mode with which file was opened</a:t>
                      </a:r>
                      <a:endParaRPr lang="fr-FR" dirty="0"/>
                    </a:p>
                  </a:txBody>
                  <a:tcPr/>
                </a:tc>
              </a:tr>
              <a:tr h="372354">
                <a:tc>
                  <a:txBody>
                    <a:bodyPr/>
                    <a:lstStyle/>
                    <a:p>
                      <a:r>
                        <a:rPr lang="en-IN" dirty="0" smtClean="0"/>
                        <a:t>Objefile.name</a:t>
                      </a:r>
                      <a:endParaRPr lang="fr-FR" dirty="0"/>
                    </a:p>
                  </a:txBody>
                  <a:tcPr/>
                </a:tc>
                <a:tc>
                  <a:txBody>
                    <a:bodyPr/>
                    <a:lstStyle/>
                    <a:p>
                      <a:r>
                        <a:rPr lang="en-IN" dirty="0" smtClean="0"/>
                        <a:t>Returns</a:t>
                      </a:r>
                      <a:r>
                        <a:rPr lang="en-IN" baseline="0" dirty="0" smtClean="0"/>
                        <a:t> the name of the file</a:t>
                      </a:r>
                      <a:endParaRPr lang="fr-FR" dirty="0"/>
                    </a:p>
                  </a:txBody>
                  <a:tcPr/>
                </a:tc>
              </a:tr>
            </a:tbl>
          </a:graphicData>
        </a:graphic>
      </p:graphicFrame>
    </p:spTree>
    <p:extLst>
      <p:ext uri="{BB962C8B-B14F-4D97-AF65-F5344CB8AC3E}">
        <p14:creationId xmlns:p14="http://schemas.microsoft.com/office/powerpoint/2010/main" val="160872345"/>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Access Modes</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087517956"/>
              </p:ext>
            </p:extLst>
          </p:nvPr>
        </p:nvGraphicFramePr>
        <p:xfrm>
          <a:off x="755649" y="1209675"/>
          <a:ext cx="7438781" cy="6126480"/>
        </p:xfrm>
        <a:graphic>
          <a:graphicData uri="http://schemas.openxmlformats.org/drawingml/2006/table">
            <a:tbl>
              <a:tblPr firstRow="1" bandRow="1">
                <a:tableStyleId>{5C22544A-7EE6-4342-B048-85BDC9FD1C3A}</a:tableStyleId>
              </a:tblPr>
              <a:tblGrid>
                <a:gridCol w="1345780"/>
                <a:gridCol w="6093001"/>
              </a:tblGrid>
              <a:tr h="300819">
                <a:tc>
                  <a:txBody>
                    <a:bodyPr/>
                    <a:lstStyle/>
                    <a:p>
                      <a:r>
                        <a:rPr lang="en-IN" dirty="0" smtClean="0"/>
                        <a:t>Mode</a:t>
                      </a:r>
                      <a:endParaRPr lang="fr-FR" dirty="0"/>
                    </a:p>
                  </a:txBody>
                  <a:tcPr/>
                </a:tc>
                <a:tc>
                  <a:txBody>
                    <a:bodyPr/>
                    <a:lstStyle/>
                    <a:p>
                      <a:r>
                        <a:rPr lang="en-IN" dirty="0" smtClean="0"/>
                        <a:t>Description</a:t>
                      </a:r>
                      <a:endParaRPr lang="fr-FR" dirty="0"/>
                    </a:p>
                  </a:txBody>
                  <a:tcPr/>
                </a:tc>
              </a:tr>
              <a:tr h="526434">
                <a:tc>
                  <a:txBody>
                    <a:bodyPr/>
                    <a:lstStyle/>
                    <a:p>
                      <a:r>
                        <a:rPr lang="en-IN" dirty="0" smtClean="0"/>
                        <a:t>r</a:t>
                      </a:r>
                    </a:p>
                  </a:txBody>
                  <a:tcPr/>
                </a:tc>
                <a:tc>
                  <a:txBody>
                    <a:bodyPr/>
                    <a:lstStyle/>
                    <a:p>
                      <a:r>
                        <a:rPr lang="en-IN" dirty="0" smtClean="0"/>
                        <a:t>Opens a file for reading only. The file pointer is placed at the beginning of the file. This is the default mode.</a:t>
                      </a:r>
                      <a:endParaRPr lang="fr-FR" dirty="0"/>
                    </a:p>
                  </a:txBody>
                  <a:tcPr/>
                </a:tc>
              </a:tr>
              <a:tr h="752049">
                <a:tc>
                  <a:txBody>
                    <a:bodyPr/>
                    <a:lstStyle/>
                    <a:p>
                      <a:r>
                        <a:rPr lang="en-IN" dirty="0" err="1" smtClean="0"/>
                        <a:t>rb</a:t>
                      </a:r>
                      <a:endParaRPr lang="fr-FR" dirty="0"/>
                    </a:p>
                  </a:txBody>
                  <a:tcPr/>
                </a:tc>
                <a:tc>
                  <a:txBody>
                    <a:bodyPr/>
                    <a:lstStyle/>
                    <a:p>
                      <a:r>
                        <a:rPr lang="en-IN" dirty="0" smtClean="0"/>
                        <a:t>Opens a file for reading only in binary format. The file pointer is placed at the beginning of the file. This is the default mode.</a:t>
                      </a:r>
                      <a:endParaRPr lang="fr-FR" dirty="0"/>
                    </a:p>
                  </a:txBody>
                  <a:tcPr/>
                </a:tc>
              </a:tr>
              <a:tr h="526434">
                <a:tc>
                  <a:txBody>
                    <a:bodyPr/>
                    <a:lstStyle/>
                    <a:p>
                      <a:r>
                        <a:rPr lang="en-IN" dirty="0" smtClean="0"/>
                        <a:t>r+</a:t>
                      </a:r>
                      <a:endParaRPr lang="fr-FR" dirty="0"/>
                    </a:p>
                  </a:txBody>
                  <a:tcPr/>
                </a:tc>
                <a:tc>
                  <a:txBody>
                    <a:bodyPr/>
                    <a:lstStyle/>
                    <a:p>
                      <a:r>
                        <a:rPr lang="en-IN" dirty="0" smtClean="0"/>
                        <a:t>Opens a file for both reading and writing. The file pointer placed at the beginning of the file.</a:t>
                      </a:r>
                      <a:endParaRPr lang="fr-FR" dirty="0"/>
                    </a:p>
                  </a:txBody>
                  <a:tcPr/>
                </a:tc>
              </a:tr>
              <a:tr h="526434">
                <a:tc>
                  <a:txBody>
                    <a:bodyPr/>
                    <a:lstStyle/>
                    <a:p>
                      <a:r>
                        <a:rPr lang="en-IN" dirty="0" err="1" smtClean="0"/>
                        <a:t>rb</a:t>
                      </a:r>
                      <a:r>
                        <a:rPr lang="en-IN" dirty="0" smtClean="0"/>
                        <a:t>+</a:t>
                      </a:r>
                      <a:endParaRPr lang="fr-FR" dirty="0"/>
                    </a:p>
                  </a:txBody>
                  <a:tcPr/>
                </a:tc>
                <a:tc>
                  <a:txBody>
                    <a:bodyPr/>
                    <a:lstStyle/>
                    <a:p>
                      <a:r>
                        <a:rPr lang="en-IN" dirty="0" smtClean="0"/>
                        <a:t>Opens a file for both reading and writing in binary format. The file pointer placed at the beginning of the file.</a:t>
                      </a:r>
                      <a:endParaRPr lang="fr-FR" dirty="0"/>
                    </a:p>
                  </a:txBody>
                  <a:tcPr/>
                </a:tc>
              </a:tr>
              <a:tr h="752049">
                <a:tc>
                  <a:txBody>
                    <a:bodyPr/>
                    <a:lstStyle/>
                    <a:p>
                      <a:r>
                        <a:rPr lang="en-IN" dirty="0" smtClean="0"/>
                        <a:t>w</a:t>
                      </a:r>
                      <a:endParaRPr lang="fr-FR" dirty="0"/>
                    </a:p>
                  </a:txBody>
                  <a:tcPr/>
                </a:tc>
                <a:tc>
                  <a:txBody>
                    <a:bodyPr/>
                    <a:lstStyle/>
                    <a:p>
                      <a:r>
                        <a:rPr lang="en-IN" dirty="0" smtClean="0"/>
                        <a:t>Opens a file for writing only. Overwrites the file if the file exists. If the file does not exist, creates a new file for writing.</a:t>
                      </a:r>
                      <a:endParaRPr lang="fr-FR" dirty="0"/>
                    </a:p>
                  </a:txBody>
                  <a:tcPr/>
                </a:tc>
              </a:tr>
              <a:tr h="752049">
                <a:tc>
                  <a:txBody>
                    <a:bodyPr/>
                    <a:lstStyle/>
                    <a:p>
                      <a:r>
                        <a:rPr lang="en-IN" dirty="0" err="1" smtClean="0"/>
                        <a:t>wb</a:t>
                      </a:r>
                      <a:endParaRPr lang="fr-FR" dirty="0"/>
                    </a:p>
                  </a:txBody>
                  <a:tcPr/>
                </a:tc>
                <a:tc>
                  <a:txBody>
                    <a:bodyPr/>
                    <a:lstStyle/>
                    <a:p>
                      <a:r>
                        <a:rPr lang="en-IN" dirty="0" smtClean="0"/>
                        <a:t>Opens a file for writing only in binary format. Overwrites the file if the file exists. If the file does not exist, creates a new file for writing.</a:t>
                      </a:r>
                      <a:endParaRPr lang="fr-FR" dirty="0"/>
                    </a:p>
                  </a:txBody>
                  <a:tcPr/>
                </a:tc>
              </a:tr>
              <a:tr h="300819">
                <a:tc>
                  <a:txBody>
                    <a:bodyPr/>
                    <a:lstStyle/>
                    <a:p>
                      <a:r>
                        <a:rPr lang="en-IN" dirty="0" smtClean="0"/>
                        <a:t>w+</a:t>
                      </a:r>
                      <a:endParaRPr lang="fr-FR" dirty="0"/>
                    </a:p>
                  </a:txBody>
                  <a:tcPr/>
                </a:tc>
                <a:tc>
                  <a:txBody>
                    <a:bodyPr/>
                    <a:lstStyle/>
                    <a:p>
                      <a:r>
                        <a:rPr lang="en-IN" sz="1800" b="0" i="0" u="none" strike="noStrike" kern="1200" baseline="0" dirty="0" smtClean="0">
                          <a:solidFill>
                            <a:schemeClr val="dk1"/>
                          </a:solidFill>
                          <a:latin typeface="+mn-lt"/>
                          <a:ea typeface="+mn-ea"/>
                          <a:cs typeface="+mn-cs"/>
                        </a:rPr>
                        <a:t>Opens a file for both reading and writing</a:t>
                      </a:r>
                      <a:endParaRPr lang="fr-FR" dirty="0"/>
                    </a:p>
                  </a:txBody>
                  <a:tcPr/>
                </a:tc>
              </a:tr>
              <a:tr h="300819">
                <a:tc>
                  <a:txBody>
                    <a:bodyPr/>
                    <a:lstStyle/>
                    <a:p>
                      <a:endParaRPr lang="fr-FR" dirty="0"/>
                    </a:p>
                  </a:txBody>
                  <a:tcPr/>
                </a:tc>
                <a:tc>
                  <a:txBody>
                    <a:bodyPr/>
                    <a:lstStyle/>
                    <a:p>
                      <a:endParaRPr lang="fr-FR" dirty="0"/>
                    </a:p>
                  </a:txBody>
                  <a:tcPr/>
                </a:tc>
              </a:tr>
              <a:tr h="300819">
                <a:tc>
                  <a:txBody>
                    <a:bodyPr/>
                    <a:lstStyle/>
                    <a:p>
                      <a:endParaRPr lang="fr-FR" dirty="0"/>
                    </a:p>
                  </a:txBody>
                  <a:tcPr/>
                </a:tc>
                <a:tc>
                  <a:txBody>
                    <a:bodyPr/>
                    <a:lstStyle/>
                    <a:p>
                      <a:endParaRPr lang="fr-FR" dirty="0"/>
                    </a:p>
                  </a:txBody>
                  <a:tcPr/>
                </a:tc>
              </a:tr>
            </a:tbl>
          </a:graphicData>
        </a:graphic>
      </p:graphicFrame>
      <p:sp>
        <p:nvSpPr>
          <p:cNvPr id="4" name="Date Placeholder 3"/>
          <p:cNvSpPr>
            <a:spLocks noGrp="1"/>
          </p:cNvSpPr>
          <p:nvPr>
            <p:ph type="dt" sz="half" idx="2"/>
          </p:nvPr>
        </p:nvSpPr>
        <p:spPr/>
        <p:txBody>
          <a:bodyPr/>
          <a:lstStyle/>
          <a:p>
            <a:fld id="{7C4F617C-02C9-A546-8BA1-44871C7A2EF5}" type="datetime3">
              <a:rPr lang="fr-FR" smtClean="0"/>
              <a:pPr/>
              <a:t>12.11.18</a:t>
            </a:fld>
            <a:endParaRPr lang="en-GB" dirty="0"/>
          </a:p>
        </p:txBody>
      </p:sp>
      <p:sp>
        <p:nvSpPr>
          <p:cNvPr id="5" name="Footer Placeholder 4"/>
          <p:cNvSpPr>
            <a:spLocks noGrp="1"/>
          </p:cNvSpPr>
          <p:nvPr>
            <p:ph type="ftr" sz="quarter" idx="3"/>
          </p:nvPr>
        </p:nvSpPr>
        <p:spPr/>
        <p:txBody>
          <a:bodyPr/>
          <a:lstStyle/>
          <a:p>
            <a:r>
              <a:rPr lang="fr-FR" b="1" smtClean="0"/>
              <a:t>Title</a:t>
            </a:r>
            <a:endParaRPr lang="en-GB" dirty="0"/>
          </a:p>
        </p:txBody>
      </p:sp>
      <p:sp>
        <p:nvSpPr>
          <p:cNvPr id="6" name="Slide Number Placeholder 5"/>
          <p:cNvSpPr>
            <a:spLocks noGrp="1"/>
          </p:cNvSpPr>
          <p:nvPr>
            <p:ph type="sldNum" sz="quarter" idx="4"/>
          </p:nvPr>
        </p:nvSpPr>
        <p:spPr/>
        <p:txBody>
          <a:bodyPr/>
          <a:lstStyle/>
          <a:p>
            <a:fld id="{7F23323A-7B94-4B7E-998A-4CEB69289686}" type="slidenum">
              <a:rPr lang="en-GB" smtClean="0"/>
              <a:pPr/>
              <a:t>9</a:t>
            </a:fld>
            <a:endParaRPr lang="en-GB" dirty="0"/>
          </a:p>
        </p:txBody>
      </p:sp>
    </p:spTree>
    <p:extLst>
      <p:ext uri="{BB962C8B-B14F-4D97-AF65-F5344CB8AC3E}">
        <p14:creationId xmlns:p14="http://schemas.microsoft.com/office/powerpoint/2010/main" val="1608344429"/>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Gemalto  2014–2017 &amp;#x0D;&amp;#x0A;Client Presentation&amp;quot;&quot;/&gt;&lt;property id=&quot;20307&quot; value=&quot;256&quot;/&gt;&lt;/object&gt;&lt;object type=&quot;3&quot; unique_id=&quot;10005&quot;&gt;&lt;property id=&quot;20148&quot; value=&quot;5&quot;/&gt;&lt;property id=&quot;20300&quot; value=&quot;Slide 2 - &amp;quot;The digital age is ready to evolve beyond its current state.&amp;quot;&quot;/&gt;&lt;property id=&quot;20307&quot; value=&quot;348&quot;/&gt;&lt;/object&gt;&lt;object type=&quot;3&quot; unique_id=&quot;10007&quot;&gt;&lt;property id=&quot;20148&quot; value=&quot;5&quot;/&gt;&lt;property id=&quot;20300&quot; value=&quot;Slide 3 - &amp;quot;Enabling trust in the digital world&amp;quot;&quot;/&gt;&lt;property id=&quot;20307&quot; value=&quot;346&quot;/&gt;&lt;/object&gt;&lt;object type=&quot;3&quot; unique_id=&quot;10010&quot;&gt;&lt;property id=&quot;20148&quot; value=&quot;5&quot;/&gt;&lt;property id=&quot;20300&quot; value=&quot;Slide 4 - &amp;quot;Expanding the digital security market&amp;quot;&quot;/&gt;&lt;property id=&quot;20307&quot; value=&quot;294&quot;/&gt;&lt;/object&gt;&lt;object type=&quot;3&quot; unique_id=&quot;10325&quot;&gt;&lt;property id=&quot;20148&quot; value=&quot;5&quot;/&gt;&lt;property id=&quot;20300&quot; value=&quot;Slide 6&quot;/&gt;&lt;property id=&quot;20307&quot; value=&quot;557&quot;/&gt;&lt;/object&gt;&lt;object type=&quot;3&quot; unique_id=&quot;10326&quot;&gt;&lt;property id=&quot;20148&quot; value=&quot;5&quot;/&gt;&lt;property id=&quot;20300&quot; value=&quot;Slide 10&quot;/&gt;&lt;property id=&quot;20307&quot; value=&quot;559&quot;/&gt;&lt;/object&gt;&lt;object type=&quot;3&quot; unique_id=&quot;10327&quot;&gt;&lt;property id=&quot;20148&quot; value=&quot;5&quot;/&gt;&lt;property id=&quot;20300&quot; value=&quot;Slide 11&quot;/&gt;&lt;property id=&quot;20307&quot; value=&quot;561&quot;/&gt;&lt;/object&gt;&lt;object type=&quot;3&quot; unique_id=&quot;10328&quot;&gt;&lt;property id=&quot;20148&quot; value=&quot;5&quot;/&gt;&lt;property id=&quot;20300&quot; value=&quot;Slide 7&quot;/&gt;&lt;property id=&quot;20307&quot; value=&quot;560&quot;/&gt;&lt;/object&gt;&lt;object type=&quot;3&quot; unique_id=&quot;10329&quot;&gt;&lt;property id=&quot;20148&quot; value=&quot;5&quot;/&gt;&lt;property id=&quot;20300&quot; value=&quot;Slide 12&quot;/&gt;&lt;property id=&quot;20307&quot; value=&quot;562&quot;/&gt;&lt;/object&gt;&lt;object type=&quot;3&quot; unique_id=&quot;10537&quot;&gt;&lt;property id=&quot;20148&quot; value=&quot;5&quot;/&gt;&lt;property id=&quot;20300&quot; value=&quot;Slide 13&quot;/&gt;&lt;property id=&quot;20307&quot; value=&quot;564&quot;/&gt;&lt;/object&gt;&lt;object type=&quot;3&quot; unique_id=&quot;10538&quot;&gt;&lt;property id=&quot;20148&quot; value=&quot;5&quot;/&gt;&lt;property id=&quot;20300&quot; value=&quot;Slide 16&quot;/&gt;&lt;property id=&quot;20307&quot; value=&quot;568&quot;/&gt;&lt;/object&gt;&lt;object type=&quot;3&quot; unique_id=&quot;10675&quot;&gt;&lt;property id=&quot;20148&quot; value=&quot;5&quot;/&gt;&lt;property id=&quot;20300&quot; value=&quot;Slide 14&quot;/&gt;&lt;property id=&quot;20307&quot; value=&quot;569&quot;/&gt;&lt;/object&gt;&lt;object type=&quot;3&quot; unique_id=&quot;10676&quot;&gt;&lt;property id=&quot;20148&quot; value=&quot;5&quot;/&gt;&lt;property id=&quot;20300&quot; value=&quot;Slide 15&quot;/&gt;&lt;property id=&quot;20307&quot; value=&quot;570&quot;/&gt;&lt;/object&gt;&lt;object type=&quot;3&quot; unique_id=&quot;10677&quot;&gt;&lt;property id=&quot;20148&quot; value=&quot;5&quot;/&gt;&lt;property id=&quot;20300&quot; value=&quot;Slide 21&quot;/&gt;&lt;property id=&quot;20307&quot; value=&quot;571&quot;/&gt;&lt;/object&gt;&lt;object type=&quot;3&quot; unique_id=&quot;10823&quot;&gt;&lt;property id=&quot;20148&quot; value=&quot;5&quot;/&gt;&lt;property id=&quot;20300&quot; value=&quot;Slide 18&quot;/&gt;&lt;property id=&quot;20307&quot; value=&quot;574&quot;/&gt;&lt;/object&gt;&lt;object type=&quot;3&quot; unique_id=&quot;10824&quot;&gt;&lt;property id=&quot;20148&quot; value=&quot;5&quot;/&gt;&lt;property id=&quot;20300&quot; value=&quot;Slide 19&quot;/&gt;&lt;property id=&quot;20307&quot; value=&quot;575&quot;/&gt;&lt;/object&gt;&lt;object type=&quot;3&quot; unique_id=&quot;10825&quot;&gt;&lt;property id=&quot;20148&quot; value=&quot;5&quot;/&gt;&lt;property id=&quot;20300&quot; value=&quot;Slide 20&quot;/&gt;&lt;property id=&quot;20307&quot; value=&quot;576&quot;/&gt;&lt;/object&gt;&lt;object type=&quot;3&quot; unique_id=&quot;11063&quot;&gt;&lt;property id=&quot;20148&quot; value=&quot;5&quot;/&gt;&lt;property id=&quot;20300&quot; value=&quot;Slide 22&quot;/&gt;&lt;property id=&quot;20307&quot; value=&quot;577&quot;/&gt;&lt;/object&gt;&lt;object type=&quot;3&quot; unique_id=&quot;11110&quot;&gt;&lt;property id=&quot;20148&quot; value=&quot;5&quot;/&gt;&lt;property id=&quot;20300&quot; value=&quot;Slide 5&quot;/&gt;&lt;property id=&quot;20307&quot; value=&quot;581&quot;/&gt;&lt;/object&gt;&lt;object type=&quot;3&quot; unique_id=&quot;11111&quot;&gt;&lt;property id=&quot;20148&quot; value=&quot;5&quot;/&gt;&lt;property id=&quot;20300&quot; value=&quot;Slide 17&quot;/&gt;&lt;property id=&quot;20307&quot; value=&quot;580&quot;/&gt;&lt;/object&gt;&lt;object type=&quot;3&quot; unique_id=&quot;11341&quot;&gt;&lt;property id=&quot;20148&quot; value=&quot;5&quot;/&gt;&lt;property id=&quot;20300&quot; value=&quot;Slide 8&quot;/&gt;&lt;property id=&quot;20307&quot; value=&quot;582&quot;/&gt;&lt;/object&gt;&lt;object type=&quot;3&quot; unique_id=&quot;11342&quot;&gt;&lt;property id=&quot;20148&quot; value=&quot;5&quot;/&gt;&lt;property id=&quot;20300&quot; value=&quot;Slide 9&quot;/&gt;&lt;property id=&quot;20307&quot; value=&quot;583&quot;/&gt;&lt;/object&gt;&lt;/object&gt;&lt;/object&gt;&lt;/database&gt;"/>
  <p:tag name="SECTOMILLISECCONVERTED" val="1"/>
</p:tagLst>
</file>

<file path=ppt/theme/theme1.xml><?xml version="1.0" encoding="utf-8"?>
<a:theme xmlns:a="http://schemas.openxmlformats.org/drawingml/2006/main" name="Gemalto">
  <a:themeElements>
    <a:clrScheme name="Personnalisée 2">
      <a:dk1>
        <a:srgbClr val="212121"/>
      </a:dk1>
      <a:lt1>
        <a:sysClr val="window" lastClr="FFFFFF"/>
      </a:lt1>
      <a:dk2>
        <a:srgbClr val="FA821E"/>
      </a:dk2>
      <a:lt2>
        <a:srgbClr val="777777"/>
      </a:lt2>
      <a:accent1>
        <a:srgbClr val="0092C7"/>
      </a:accent1>
      <a:accent2>
        <a:srgbClr val="FFC726"/>
      </a:accent2>
      <a:accent3>
        <a:srgbClr val="EA0437"/>
      </a:accent3>
      <a:accent4>
        <a:srgbClr val="12AD2B"/>
      </a:accent4>
      <a:accent5>
        <a:srgbClr val="ABABAB"/>
      </a:accent5>
      <a:accent6>
        <a:srgbClr val="00A5A7"/>
      </a:accent6>
      <a:hlink>
        <a:srgbClr val="12AD2B"/>
      </a:hlink>
      <a:folHlink>
        <a:srgbClr val="0092C7"/>
      </a:folHlink>
    </a:clrScheme>
    <a:fontScheme name="Gemalto">
      <a:majorFont>
        <a:latin typeface="Arial"/>
        <a:ea typeface=""/>
        <a:cs typeface=""/>
      </a:majorFont>
      <a:minorFont>
        <a:latin typeface="Arial"/>
        <a:ea typeface=""/>
        <a:cs typeface=""/>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3175">
          <a:solidFill>
            <a:schemeClr val="bg2"/>
          </a:solidFill>
          <a:prstDash val="solid"/>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ae6d26d2ff846569d48b36bc2cc0daf xmlns="8282a9b7-e4e4-4f6d-8f4e-c78518658f0e">
      <Terms xmlns="http://schemas.microsoft.com/office/infopath/2007/PartnerControls"/>
    </dae6d26d2ff846569d48b36bc2cc0daf>
    <TaxCatchAll xmlns="8282a9b7-e4e4-4f6d-8f4e-c78518658f0e"/>
  </documentManagement>
</p:properties>
</file>

<file path=customXml/item2.xml><?xml version="1.0" encoding="utf-8"?>
<ct:contentTypeSchema xmlns:ct="http://schemas.microsoft.com/office/2006/metadata/contentType" xmlns:ma="http://schemas.microsoft.com/office/2006/metadata/properties/metaAttributes" ct:_="" ma:_="" ma:contentTypeName="GTO_Document" ma:contentTypeID="0x010100D7F8A06F9445A0418776AB191A4256570028218CAD13ABD047B02448080829652A" ma:contentTypeVersion="2" ma:contentTypeDescription="Create a new document." ma:contentTypeScope="" ma:versionID="58203ebcfb11fded185d85d03c72e473">
  <xsd:schema xmlns:xsd="http://www.w3.org/2001/XMLSchema" xmlns:xs="http://www.w3.org/2001/XMLSchema" xmlns:p="http://schemas.microsoft.com/office/2006/metadata/properties" xmlns:ns2="8282a9b7-e4e4-4f6d-8f4e-c78518658f0e" targetNamespace="http://schemas.microsoft.com/office/2006/metadata/properties" ma:root="true" ma:fieldsID="a996441e457dcfe129be60e4ee063467" ns2:_="">
    <xsd:import namespace="8282a9b7-e4e4-4f6d-8f4e-c78518658f0e"/>
    <xsd:element name="properties">
      <xsd:complexType>
        <xsd:sequence>
          <xsd:element name="documentManagement">
            <xsd:complexType>
              <xsd:all>
                <xsd:element ref="ns2:dae6d26d2ff846569d48b36bc2cc0daf"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282a9b7-e4e4-4f6d-8f4e-c78518658f0e" elementFormDefault="qualified">
    <xsd:import namespace="http://schemas.microsoft.com/office/2006/documentManagement/types"/>
    <xsd:import namespace="http://schemas.microsoft.com/office/infopath/2007/PartnerControls"/>
    <xsd:element name="dae6d26d2ff846569d48b36bc2cc0daf" ma:index="8" nillable="true" ma:taxonomy="true" ma:internalName="dae6d26d2ff846569d48b36bc2cc0daf" ma:taxonomyFieldName="GTO_Tags" ma:displayName="Tags" ma:fieldId="{dae6d26d-2ff8-4656-9d48-b36bc2cc0daf}" ma:taxonomyMulti="true" ma:sspId="429d0c7b-79ae-470e-ab21-669179cab1a1" ma:termSetId="882c18f8-1962-42d5-a77b-998c1aa9f6d7" ma:anchorId="e953cdad-ede9-40a4-aa3c-2a0e40ef796f" ma:open="false" ma:isKeyword="false">
      <xsd:complexType>
        <xsd:sequence>
          <xsd:element ref="pc:Terms" minOccurs="0" maxOccurs="1"/>
        </xsd:sequence>
      </xsd:complexType>
    </xsd:element>
    <xsd:element name="TaxCatchAll" ma:index="9" nillable="true" ma:displayName="Taxonomy Catch All Column" ma:hidden="true" ma:list="{1d9e3fdf-a2ea-4af4-a5fa-c4865001b6be}" ma:internalName="TaxCatchAll" ma:showField="CatchAllData" ma:web="8282a9b7-e4e4-4f6d-8f4e-c78518658f0e">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1d9e3fdf-a2ea-4af4-a5fa-c4865001b6be}" ma:internalName="TaxCatchAllLabel" ma:readOnly="true" ma:showField="CatchAllDataLabel" ma:web="8282a9b7-e4e4-4f6d-8f4e-c78518658f0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1D5734F-4E70-444D-832E-D8030AB7585A}">
  <ds:schemaRefs>
    <ds:schemaRef ds:uri="http://purl.org/dc/terms/"/>
    <ds:schemaRef ds:uri="8282a9b7-e4e4-4f6d-8f4e-c78518658f0e"/>
    <ds:schemaRef ds:uri="http://schemas.microsoft.com/office/2006/metadata/properties"/>
    <ds:schemaRef ds:uri="http://purl.org/dc/elements/1.1/"/>
    <ds:schemaRef ds:uri="http://purl.org/dc/dcmitype/"/>
    <ds:schemaRef ds:uri="http://www.w3.org/XML/1998/namespace"/>
    <ds:schemaRef ds:uri="http://schemas.microsoft.com/office/2006/documentManagement/types"/>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2E5AF297-7A47-4579-81E7-E3FA96FD7A1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282a9b7-e4e4-4f6d-8f4e-c78518658f0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9EF5B5B-534A-477E-B977-D41C6881E22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11481</TotalTime>
  <Words>2850</Words>
  <Application>Microsoft Office PowerPoint</Application>
  <PresentationFormat>On-screen Show (4:3)</PresentationFormat>
  <Paragraphs>570</Paragraphs>
  <Slides>37</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37</vt:i4>
      </vt:variant>
    </vt:vector>
  </HeadingPairs>
  <TitlesOfParts>
    <vt:vector size="46" baseType="lpstr">
      <vt:lpstr>Arial</vt:lpstr>
      <vt:lpstr>Calibri</vt:lpstr>
      <vt:lpstr>Courier 10 Pitch</vt:lpstr>
      <vt:lpstr>DejaVu Sans</vt:lpstr>
      <vt:lpstr>FreeMono</vt:lpstr>
      <vt:lpstr>Times New Roman</vt:lpstr>
      <vt:lpstr>WenQuanYi Micro Hei</vt:lpstr>
      <vt:lpstr>Wingdings</vt:lpstr>
      <vt:lpstr>Gemalto</vt:lpstr>
      <vt:lpstr>Agenda</vt:lpstr>
      <vt:lpstr>Lamda Expression</vt:lpstr>
      <vt:lpstr>Map function</vt:lpstr>
      <vt:lpstr>Filter Function</vt:lpstr>
      <vt:lpstr>Practice Problem – Part - 6 </vt:lpstr>
      <vt:lpstr>Nested Statement and Scope</vt:lpstr>
      <vt:lpstr>Python I/O</vt:lpstr>
      <vt:lpstr>Python I/O Contd…</vt:lpstr>
      <vt:lpstr>Access Modes</vt:lpstr>
      <vt:lpstr>Access Modes contd…</vt:lpstr>
      <vt:lpstr>Common used file handling funtion</vt:lpstr>
      <vt:lpstr>Practice Problem – Part 7 </vt:lpstr>
      <vt:lpstr>PIP and its Setup</vt:lpstr>
      <vt:lpstr>Modules</vt:lpstr>
      <vt:lpstr>Modules….</vt:lpstr>
      <vt:lpstr>The import statement</vt:lpstr>
      <vt:lpstr>Locating Modules</vt:lpstr>
      <vt:lpstr>Write your first module</vt:lpstr>
      <vt:lpstr>PowerPoint Presentation</vt:lpstr>
      <vt:lpstr>Package Imports</vt:lpstr>
      <vt:lpstr>Package Imports Contd….</vt:lpstr>
      <vt:lpstr>Data hiding in modules</vt:lpstr>
      <vt:lpstr>Executing Module as script</vt:lpstr>
      <vt:lpstr>Exception Handling</vt:lpstr>
      <vt:lpstr>PowerPoint Presentation</vt:lpstr>
      <vt:lpstr>Exception Contd….</vt:lpstr>
      <vt:lpstr>Exception Contd…</vt:lpstr>
      <vt:lpstr>PowerPoint Presentation</vt:lpstr>
      <vt:lpstr>User Defined Exception</vt:lpstr>
      <vt:lpstr>PowerPoint Presentation</vt:lpstr>
      <vt:lpstr>PowerPoint Presentation</vt:lpstr>
      <vt:lpstr>PowerPoint Presentation</vt:lpstr>
      <vt:lpstr>PowerPoint Presentation</vt:lpstr>
      <vt:lpstr>MileStone project</vt:lpstr>
      <vt:lpstr>PowerPoint Presentation</vt:lpstr>
      <vt:lpstr>PowerPoint Presentation</vt:lpstr>
      <vt:lpstr>Pickle- Unpickle</vt:lpstr>
    </vt:vector>
  </TitlesOfParts>
  <Company>Radley Yeldar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Gemalto Powerpoint Template 4-3</dc:title>
  <dc:creator>Parallels User</dc:creator>
  <cp:lastModifiedBy>Rautela Arjun</cp:lastModifiedBy>
  <cp:revision>1293</cp:revision>
  <cp:lastPrinted>2013-10-09T13:20:50Z</cp:lastPrinted>
  <dcterms:created xsi:type="dcterms:W3CDTF">2013-10-08T17:05:53Z</dcterms:created>
  <dcterms:modified xsi:type="dcterms:W3CDTF">2018-11-12T15:39:45Z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0x010100D7F8A06F9445A0418776AB191A4256570028218CAD13ABD047B02448080829652A</vt:lpwstr>
  </property>
  <property fmtid="{D5CDD505-2E9C-101B-9397-08002B2CF9AE}" pid="3" name="GTO_Tags">
    <vt:lpwstr/>
  </property>
</Properties>
</file>