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00"/>
    <a:srgbClr val="FA821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 varScale="1">
        <p:scale>
          <a:sx n="82" d="100"/>
          <a:sy n="82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268413"/>
            <a:ext cx="7993063" cy="1008062"/>
          </a:xfrm>
          <a:ln algn="ctr"/>
        </p:spPr>
        <p:txBody>
          <a:bodyPr anchor="t"/>
          <a:lstStyle>
            <a:lvl1pPr eaLnBrk="1" hangingPunct="1">
              <a:defRPr smtClean="0"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81538" cy="3384550"/>
          </a:xfrm>
          <a:ln algn="ctr"/>
        </p:spPr>
        <p:txBody>
          <a:bodyPr/>
          <a:lstStyle>
            <a:lvl1pPr marL="0" indent="0" algn="r" eaLnBrk="1" hangingPunct="1">
              <a:buFont typeface="Wingdings 2" pitchFamily="18" charset="2"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51275" y="6481763"/>
            <a:ext cx="433705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155575"/>
            <a:ext cx="82105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958138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37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fld id="{85396A34-A514-41C7-A496-3C3554E95923}" type="datetimeFigureOut">
              <a:rPr lang="en-SG" smtClean="0"/>
              <a:pPr/>
              <a:t>11/11/2018</a:t>
            </a:fld>
            <a:endParaRPr lang="en-SG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92613" cy="37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endParaRPr lang="en-SG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2025" y="6381750"/>
            <a:ext cx="561975" cy="376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2E85793D-76EC-4523-A207-888E7E3432A1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Arjun Rautela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155575"/>
            <a:ext cx="8210550" cy="609129"/>
          </a:xfrm>
          <a:prstGeom prst="roundRect">
            <a:avLst/>
          </a:prstGeom>
          <a:solidFill>
            <a:srgbClr val="FA82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Topics To Cover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052736"/>
            <a:ext cx="7958138" cy="5255989"/>
          </a:xfrm>
        </p:spPr>
        <p:txBody>
          <a:bodyPr/>
          <a:lstStyle/>
          <a:p>
            <a:r>
              <a:rPr lang="en-SG" dirty="0" smtClean="0"/>
              <a:t>Features of python</a:t>
            </a:r>
          </a:p>
          <a:p>
            <a:pPr lvl="1"/>
            <a:r>
              <a:rPr lang="en-SG" dirty="0" smtClean="0"/>
              <a:t>Program execution from interactive shell</a:t>
            </a:r>
          </a:p>
          <a:p>
            <a:pPr lvl="1"/>
            <a:r>
              <a:rPr lang="en-SG" dirty="0" smtClean="0"/>
              <a:t>Saving code to file </a:t>
            </a:r>
          </a:p>
          <a:p>
            <a:r>
              <a:rPr lang="en-SG" dirty="0" smtClean="0"/>
              <a:t>Python variables</a:t>
            </a:r>
          </a:p>
          <a:p>
            <a:pPr lvl="1"/>
            <a:r>
              <a:rPr lang="en-SG" dirty="0" smtClean="0"/>
              <a:t>PEP-8(Python Enhancement Proposal) Style guide for Python Code</a:t>
            </a:r>
          </a:p>
          <a:p>
            <a:r>
              <a:rPr lang="en-SG" dirty="0" smtClean="0"/>
              <a:t>Python Objects Types</a:t>
            </a:r>
          </a:p>
          <a:p>
            <a:pPr lvl="1"/>
            <a:r>
              <a:rPr lang="en-SG" dirty="0" smtClean="0"/>
              <a:t>Number, Strings, Boolean</a:t>
            </a:r>
          </a:p>
          <a:p>
            <a:pPr lvl="1"/>
            <a:r>
              <a:rPr lang="en-SG" dirty="0" smtClean="0"/>
              <a:t>Sets, Tuple, List and Dictionaries</a:t>
            </a:r>
          </a:p>
          <a:p>
            <a:r>
              <a:rPr lang="en-SG" dirty="0" smtClean="0"/>
              <a:t>Basic of import</a:t>
            </a:r>
          </a:p>
          <a:p>
            <a:pPr lvl="1"/>
            <a:r>
              <a:rPr lang="en-SG" dirty="0" smtClean="0"/>
              <a:t>Different ways to import a modules </a:t>
            </a:r>
          </a:p>
          <a:p>
            <a:r>
              <a:rPr lang="en-SG" dirty="0" smtClean="0"/>
              <a:t>Functions</a:t>
            </a:r>
          </a:p>
          <a:p>
            <a:pPr lvl="1"/>
            <a:r>
              <a:rPr lang="en-SG" dirty="0" smtClean="0"/>
              <a:t>Function definition, arguments and return value</a:t>
            </a:r>
          </a:p>
          <a:p>
            <a:pPr lvl="1"/>
            <a:r>
              <a:rPr lang="en-SG" dirty="0" smtClean="0"/>
              <a:t>Global, local and nested scope</a:t>
            </a:r>
          </a:p>
          <a:p>
            <a:pPr lvl="1"/>
            <a:r>
              <a:rPr lang="en-SG" dirty="0" smtClean="0"/>
              <a:t>Special functions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155575"/>
            <a:ext cx="8210550" cy="609129"/>
          </a:xfrm>
          <a:prstGeom prst="roundRect">
            <a:avLst/>
          </a:prstGeom>
          <a:solidFill>
            <a:srgbClr val="FA82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SG" dirty="0" smtClean="0"/>
              <a:t>Topics to Cover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052736"/>
            <a:ext cx="7958138" cy="5255989"/>
          </a:xfrm>
        </p:spPr>
        <p:txBody>
          <a:bodyPr>
            <a:normAutofit/>
          </a:bodyPr>
          <a:lstStyle/>
          <a:p>
            <a:r>
              <a:rPr lang="en-SG" dirty="0"/>
              <a:t>What are Expression </a:t>
            </a:r>
            <a:r>
              <a:rPr lang="en-SG" dirty="0" smtClean="0"/>
              <a:t>?</a:t>
            </a:r>
          </a:p>
          <a:p>
            <a:r>
              <a:rPr lang="en-SG" dirty="0" smtClean="0"/>
              <a:t>Operators</a:t>
            </a:r>
          </a:p>
          <a:p>
            <a:pPr lvl="1"/>
            <a:r>
              <a:rPr lang="en-SG" dirty="0" smtClean="0"/>
              <a:t>Arithmetic, Comparison, Logical </a:t>
            </a:r>
            <a:r>
              <a:rPr lang="en-SG" dirty="0" err="1" smtClean="0"/>
              <a:t>etc</a:t>
            </a:r>
            <a:endParaRPr lang="en-SG" dirty="0" smtClean="0"/>
          </a:p>
          <a:p>
            <a:r>
              <a:rPr lang="en-SG" dirty="0"/>
              <a:t>Different types of Loops and </a:t>
            </a:r>
            <a:r>
              <a:rPr lang="en-SG" dirty="0" smtClean="0"/>
              <a:t>Iterator</a:t>
            </a:r>
          </a:p>
          <a:p>
            <a:pPr lvl="1"/>
            <a:r>
              <a:rPr lang="en-SG" dirty="0" smtClean="0"/>
              <a:t>For , while and nested loop</a:t>
            </a:r>
            <a:endParaRPr lang="en-SG" dirty="0"/>
          </a:p>
          <a:p>
            <a:r>
              <a:rPr lang="en-SG" dirty="0"/>
              <a:t>Conditional </a:t>
            </a:r>
            <a:r>
              <a:rPr lang="en-SG" dirty="0" smtClean="0"/>
              <a:t>Statements</a:t>
            </a:r>
          </a:p>
          <a:p>
            <a:pPr lvl="1"/>
            <a:r>
              <a:rPr lang="en-SG" dirty="0" smtClean="0"/>
              <a:t>If-Else, If-</a:t>
            </a:r>
            <a:r>
              <a:rPr lang="en-SG" dirty="0" err="1" smtClean="0"/>
              <a:t>Elif</a:t>
            </a:r>
            <a:r>
              <a:rPr lang="en-SG" dirty="0" smtClean="0"/>
              <a:t>-Else and Nested </a:t>
            </a:r>
            <a:r>
              <a:rPr lang="en-SG" dirty="0" smtClean="0"/>
              <a:t>If</a:t>
            </a:r>
            <a:endParaRPr lang="en-SG" dirty="0"/>
          </a:p>
          <a:p>
            <a:r>
              <a:rPr lang="en-SG" dirty="0"/>
              <a:t>What are </a:t>
            </a:r>
            <a:r>
              <a:rPr lang="en-SG" dirty="0" smtClean="0"/>
              <a:t>modules</a:t>
            </a:r>
          </a:p>
          <a:p>
            <a:pPr lvl="1"/>
            <a:r>
              <a:rPr lang="en-SG" dirty="0" smtClean="0"/>
              <a:t>How to use existing modules</a:t>
            </a:r>
          </a:p>
          <a:p>
            <a:pPr lvl="1"/>
            <a:r>
              <a:rPr lang="en-SG" dirty="0" smtClean="0"/>
              <a:t>How to create your own module</a:t>
            </a:r>
            <a:endParaRPr lang="en-SG" dirty="0"/>
          </a:p>
          <a:p>
            <a:r>
              <a:rPr lang="en-SG" dirty="0" smtClean="0"/>
              <a:t>Exception Handling</a:t>
            </a:r>
          </a:p>
          <a:p>
            <a:pPr lvl="1"/>
            <a:r>
              <a:rPr lang="en-SG" dirty="0" smtClean="0"/>
              <a:t>Try, except, finally, </a:t>
            </a:r>
            <a:r>
              <a:rPr lang="en-SG" dirty="0" smtClean="0"/>
              <a:t>raise</a:t>
            </a:r>
            <a:endParaRPr lang="en-SG" dirty="0" smtClean="0"/>
          </a:p>
          <a:p>
            <a:r>
              <a:rPr lang="en-SG" dirty="0" smtClean="0"/>
              <a:t>Class </a:t>
            </a:r>
            <a:r>
              <a:rPr lang="en-SG" dirty="0"/>
              <a:t>and OOPS in </a:t>
            </a:r>
            <a:r>
              <a:rPr lang="en-SG" dirty="0" smtClean="0"/>
              <a:t>Python</a:t>
            </a:r>
          </a:p>
          <a:p>
            <a:pPr lvl="1"/>
            <a:r>
              <a:rPr lang="en-SG" dirty="0" smtClean="0"/>
              <a:t>Defining class, class object</a:t>
            </a:r>
          </a:p>
          <a:p>
            <a:pPr lvl="1"/>
            <a:r>
              <a:rPr lang="en-SG" dirty="0" smtClean="0"/>
              <a:t>Inheritance- single, multiple</a:t>
            </a:r>
          </a:p>
          <a:p>
            <a:pPr lvl="1"/>
            <a:r>
              <a:rPr lang="en-SG" dirty="0" smtClean="0"/>
              <a:t>Super keyword</a:t>
            </a:r>
          </a:p>
          <a:p>
            <a:pPr lvl="1"/>
            <a:endParaRPr lang="en-SG" dirty="0"/>
          </a:p>
          <a:p>
            <a:endParaRPr lang="en-SG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155575"/>
            <a:ext cx="8210550" cy="825153"/>
          </a:xfrm>
          <a:prstGeom prst="roundRect">
            <a:avLst/>
          </a:prstGeom>
          <a:solidFill>
            <a:srgbClr val="FA821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Topics To Cover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268760"/>
            <a:ext cx="7958138" cy="5039965"/>
          </a:xfrm>
        </p:spPr>
        <p:txBody>
          <a:bodyPr>
            <a:normAutofit/>
          </a:bodyPr>
          <a:lstStyle/>
          <a:p>
            <a:r>
              <a:rPr lang="en-SG" dirty="0" smtClean="0"/>
              <a:t>File Handling</a:t>
            </a:r>
            <a:endParaRPr lang="en-SG" sz="1400" dirty="0" smtClean="0"/>
          </a:p>
          <a:p>
            <a:pPr lvl="1"/>
            <a:r>
              <a:rPr lang="en-SG" dirty="0" smtClean="0"/>
              <a:t>How to read and write in a file</a:t>
            </a:r>
            <a:endParaRPr lang="en-SG" sz="2800" dirty="0"/>
          </a:p>
          <a:p>
            <a:r>
              <a:rPr lang="en-SG" dirty="0"/>
              <a:t>Regular Expression(re module)</a:t>
            </a:r>
          </a:p>
          <a:p>
            <a:pPr lvl="1"/>
            <a:r>
              <a:rPr lang="en-SG" dirty="0"/>
              <a:t>Search and match functions</a:t>
            </a:r>
          </a:p>
          <a:p>
            <a:r>
              <a:rPr lang="en-SG" dirty="0"/>
              <a:t>Database</a:t>
            </a:r>
          </a:p>
          <a:p>
            <a:pPr lvl="1"/>
            <a:r>
              <a:rPr lang="en-SG" dirty="0"/>
              <a:t>Insert, Update, fetch record from a RDMS database</a:t>
            </a:r>
          </a:p>
          <a:p>
            <a:r>
              <a:rPr lang="en-SG" dirty="0"/>
              <a:t>Highlights of Standard Library</a:t>
            </a:r>
          </a:p>
          <a:p>
            <a:pPr lvl="1"/>
            <a:r>
              <a:rPr lang="en-SG" dirty="0" err="1"/>
              <a:t>Os</a:t>
            </a:r>
            <a:r>
              <a:rPr lang="en-SG" dirty="0"/>
              <a:t>, Sys, time, </a:t>
            </a:r>
            <a:r>
              <a:rPr lang="en-SG" dirty="0" err="1"/>
              <a:t>Configparser</a:t>
            </a:r>
            <a:r>
              <a:rPr lang="en-SG" dirty="0"/>
              <a:t> </a:t>
            </a:r>
            <a:r>
              <a:rPr lang="en-SG" dirty="0" err="1" smtClean="0"/>
              <a:t>etc</a:t>
            </a:r>
            <a:endParaRPr lang="en-SG" dirty="0"/>
          </a:p>
          <a:p>
            <a:r>
              <a:rPr lang="en-SG" dirty="0" smtClean="0"/>
              <a:t>What is </a:t>
            </a:r>
            <a:r>
              <a:rPr lang="en-SG" dirty="0" err="1" smtClean="0"/>
              <a:t>Pylint</a:t>
            </a:r>
            <a:r>
              <a:rPr lang="en-SG" dirty="0" smtClean="0"/>
              <a:t> ?</a:t>
            </a:r>
          </a:p>
          <a:p>
            <a:r>
              <a:rPr lang="en-SG" dirty="0" smtClean="0"/>
              <a:t>XML file handling</a:t>
            </a:r>
          </a:p>
          <a:p>
            <a:r>
              <a:rPr lang="en-SG" dirty="0" err="1" smtClean="0"/>
              <a:t>Json</a:t>
            </a:r>
            <a:r>
              <a:rPr lang="en-SG" dirty="0" smtClean="0"/>
              <a:t> file handling</a:t>
            </a:r>
          </a:p>
          <a:p>
            <a:r>
              <a:rPr lang="en-SG" dirty="0" smtClean="0"/>
              <a:t>Excel Connectivity</a:t>
            </a:r>
          </a:p>
          <a:p>
            <a:pPr lvl="1"/>
            <a:r>
              <a:rPr lang="en-SG" dirty="0" smtClean="0"/>
              <a:t>How to Read/Write data From/To an Excel Sheet.</a:t>
            </a:r>
            <a:endParaRPr lang="en-SG" dirty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SD-GTW-RFI-Analysis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70D5F4C9A164595DC5F067C70BFAC" ma:contentTypeVersion="1" ma:contentTypeDescription="Create a new document." ma:contentTypeScope="" ma:versionID="ecc93cd72e9b19c3fe976d172372901c">
  <xsd:schema xmlns:xsd="http://www.w3.org/2001/XMLSchema" xmlns:p="http://schemas.microsoft.com/office/2006/metadata/properties" targetNamespace="http://schemas.microsoft.com/office/2006/metadata/properties" ma:root="true" ma:fieldsID="61482f68a00c81d91f73414d25f25d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69A4AA3-53F5-4F28-9313-824E71415E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053756-C361-4E29-969A-29B7001E9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86CDB9-5050-495B-AFFE-26CFC131F13C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GemaltoPresentation</Template>
  <TotalTime>980</TotalTime>
  <Words>209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Symbol</vt:lpstr>
      <vt:lpstr>Wingdings 2</vt:lpstr>
      <vt:lpstr>USSD-GTW-RFI-Analysis</vt:lpstr>
      <vt:lpstr>Introduction To Python</vt:lpstr>
      <vt:lpstr>Topics To Cover</vt:lpstr>
      <vt:lpstr>Topics to Cover</vt:lpstr>
      <vt:lpstr>Topics To Cover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Messaging</dc:title>
  <dc:creator>swyap</dc:creator>
  <cp:lastModifiedBy>Rautela Arjun</cp:lastModifiedBy>
  <cp:revision>257</cp:revision>
  <dcterms:created xsi:type="dcterms:W3CDTF">2014-01-27T01:30:34Z</dcterms:created>
  <dcterms:modified xsi:type="dcterms:W3CDTF">2018-11-11T10:15:25Z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0x010100E9470D5F4C9A164595DC5F067C70BFAC</vt:lpwstr>
  </property>
</Properties>
</file>