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73" r:id="rId4"/>
  </p:sldMasterIdLst>
  <p:notesMasterIdLst>
    <p:notesMasterId r:id="rId6"/>
  </p:notesMasterIdLst>
  <p:handoutMasterIdLst>
    <p:handoutMasterId r:id="rId7"/>
  </p:handoutMasterIdLst>
  <p:sldIdLst>
    <p:sldId id="459" r:id="rId5"/>
  </p:sldIdLst>
  <p:sldSz cx="7564438" cy="5321300"/>
  <p:notesSz cx="6858000" cy="9144000"/>
  <p:defaultTextStyle>
    <a:defPPr>
      <a:defRPr lang="en-US"/>
    </a:defPPr>
    <a:lvl1pPr marL="0" algn="l" defTabSz="736275" rtl="0" eaLnBrk="1" latinLnBrk="0" hangingPunct="1">
      <a:defRPr sz="1449" kern="1200">
        <a:solidFill>
          <a:schemeClr val="tx1"/>
        </a:solidFill>
        <a:latin typeface="+mn-lt"/>
        <a:ea typeface="+mn-ea"/>
        <a:cs typeface="+mn-cs"/>
      </a:defRPr>
    </a:lvl1pPr>
    <a:lvl2pPr marL="368137" algn="l" defTabSz="736275" rtl="0" eaLnBrk="1" latinLnBrk="0" hangingPunct="1">
      <a:defRPr sz="1449" kern="1200">
        <a:solidFill>
          <a:schemeClr val="tx1"/>
        </a:solidFill>
        <a:latin typeface="+mn-lt"/>
        <a:ea typeface="+mn-ea"/>
        <a:cs typeface="+mn-cs"/>
      </a:defRPr>
    </a:lvl2pPr>
    <a:lvl3pPr marL="736275" algn="l" defTabSz="736275" rtl="0" eaLnBrk="1" latinLnBrk="0" hangingPunct="1">
      <a:defRPr sz="1449" kern="1200">
        <a:solidFill>
          <a:schemeClr val="tx1"/>
        </a:solidFill>
        <a:latin typeface="+mn-lt"/>
        <a:ea typeface="+mn-ea"/>
        <a:cs typeface="+mn-cs"/>
      </a:defRPr>
    </a:lvl3pPr>
    <a:lvl4pPr marL="1104412" algn="l" defTabSz="736275" rtl="0" eaLnBrk="1" latinLnBrk="0" hangingPunct="1">
      <a:defRPr sz="1449" kern="1200">
        <a:solidFill>
          <a:schemeClr val="tx1"/>
        </a:solidFill>
        <a:latin typeface="+mn-lt"/>
        <a:ea typeface="+mn-ea"/>
        <a:cs typeface="+mn-cs"/>
      </a:defRPr>
    </a:lvl4pPr>
    <a:lvl5pPr marL="1472550" algn="l" defTabSz="736275" rtl="0" eaLnBrk="1" latinLnBrk="0" hangingPunct="1">
      <a:defRPr sz="1449" kern="1200">
        <a:solidFill>
          <a:schemeClr val="tx1"/>
        </a:solidFill>
        <a:latin typeface="+mn-lt"/>
        <a:ea typeface="+mn-ea"/>
        <a:cs typeface="+mn-cs"/>
      </a:defRPr>
    </a:lvl5pPr>
    <a:lvl6pPr marL="1840687" algn="l" defTabSz="736275" rtl="0" eaLnBrk="1" latinLnBrk="0" hangingPunct="1">
      <a:defRPr sz="1449" kern="1200">
        <a:solidFill>
          <a:schemeClr val="tx1"/>
        </a:solidFill>
        <a:latin typeface="+mn-lt"/>
        <a:ea typeface="+mn-ea"/>
        <a:cs typeface="+mn-cs"/>
      </a:defRPr>
    </a:lvl6pPr>
    <a:lvl7pPr marL="2208825" algn="l" defTabSz="736275" rtl="0" eaLnBrk="1" latinLnBrk="0" hangingPunct="1">
      <a:defRPr sz="1449" kern="1200">
        <a:solidFill>
          <a:schemeClr val="tx1"/>
        </a:solidFill>
        <a:latin typeface="+mn-lt"/>
        <a:ea typeface="+mn-ea"/>
        <a:cs typeface="+mn-cs"/>
      </a:defRPr>
    </a:lvl7pPr>
    <a:lvl8pPr marL="2576962" algn="l" defTabSz="736275" rtl="0" eaLnBrk="1" latinLnBrk="0" hangingPunct="1">
      <a:defRPr sz="1449" kern="1200">
        <a:solidFill>
          <a:schemeClr val="tx1"/>
        </a:solidFill>
        <a:latin typeface="+mn-lt"/>
        <a:ea typeface="+mn-ea"/>
        <a:cs typeface="+mn-cs"/>
      </a:defRPr>
    </a:lvl8pPr>
    <a:lvl9pPr marL="2945100" algn="l" defTabSz="736275" rtl="0" eaLnBrk="1" latinLnBrk="0" hangingPunct="1">
      <a:defRPr sz="1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6" userDrawn="1">
          <p15:clr>
            <a:srgbClr val="A4A3A4"/>
          </p15:clr>
        </p15:guide>
        <p15:guide id="2" pos="238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howGuides="1">
      <p:cViewPr>
        <p:scale>
          <a:sx n="150" d="100"/>
          <a:sy n="150" d="100"/>
        </p:scale>
        <p:origin x="278" y="-1502"/>
      </p:cViewPr>
      <p:guideLst>
        <p:guide orient="horz" pos="1676"/>
        <p:guide pos="2383"/>
      </p:guideLst>
    </p:cSldViewPr>
  </p:slideViewPr>
  <p:notesTextViewPr>
    <p:cViewPr>
      <p:scale>
        <a:sx n="1" d="1"/>
        <a:sy n="1" d="1"/>
      </p:scale>
      <p:origin x="0" y="0"/>
    </p:cViewPr>
  </p:notesTextViewPr>
  <p:notesViewPr>
    <p:cSldViewPr>
      <p:cViewPr>
        <p:scale>
          <a:sx n="75" d="100"/>
          <a:sy n="75" d="100"/>
        </p:scale>
        <p:origin x="-2394" y="10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512A3C6-5DC9-4A56-9651-5479ABF6CC04}" type="datetimeFigureOut">
              <a:rPr lang="en-US" smtClean="0"/>
              <a:t>2/20/2025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887A82D-9AD8-4AB2-BED7-B7E839093E02}" type="slidenum">
              <a:rPr lang="en-US" smtClean="0"/>
              <a:t>‹#›</a:t>
            </a:fld>
            <a:endParaRPr lang="en-US"/>
          </a:p>
        </p:txBody>
      </p:sp>
    </p:spTree>
    <p:extLst>
      <p:ext uri="{BB962C8B-B14F-4D97-AF65-F5344CB8AC3E}">
        <p14:creationId xmlns:p14="http://schemas.microsoft.com/office/powerpoint/2010/main" val="53362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9B4179-EA0F-480E-B68E-FD4684AB3DB5}" type="datetimeFigureOut">
              <a:rPr lang="en-IN" smtClean="0"/>
              <a:pPr/>
              <a:t>20-02-2025</a:t>
            </a:fld>
            <a:endParaRPr lang="en-IN"/>
          </a:p>
        </p:txBody>
      </p:sp>
      <p:sp>
        <p:nvSpPr>
          <p:cNvPr id="4" name="Slide Image Placeholder 3"/>
          <p:cNvSpPr>
            <a:spLocks noGrp="1" noRot="1" noChangeAspect="1"/>
          </p:cNvSpPr>
          <p:nvPr>
            <p:ph type="sldImg" idx="2"/>
          </p:nvPr>
        </p:nvSpPr>
        <p:spPr>
          <a:xfrm>
            <a:off x="-466725" y="107950"/>
            <a:ext cx="4873625"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Tree>
    <p:extLst>
      <p:ext uri="{BB962C8B-B14F-4D97-AF65-F5344CB8AC3E}">
        <p14:creationId xmlns:p14="http://schemas.microsoft.com/office/powerpoint/2010/main" val="871405857"/>
      </p:ext>
    </p:extLst>
  </p:cSld>
  <p:clrMap bg1="lt1" tx1="dk1" bg2="lt2" tx2="dk2" accent1="accent1" accent2="accent2" accent3="accent3" accent4="accent4" accent5="accent5" accent6="accent6" hlink="hlink" folHlink="folHlink"/>
  <p:notesStyle>
    <a:lvl1pPr marL="0" algn="l" defTabSz="736275" rtl="0" eaLnBrk="1" latinLnBrk="0" hangingPunct="1">
      <a:defRPr sz="966" kern="1200">
        <a:solidFill>
          <a:schemeClr val="tx1"/>
        </a:solidFill>
        <a:latin typeface="+mn-lt"/>
        <a:ea typeface="+mn-ea"/>
        <a:cs typeface="+mn-cs"/>
      </a:defRPr>
    </a:lvl1pPr>
    <a:lvl2pPr marL="368137" algn="l" defTabSz="736275" rtl="0" eaLnBrk="1" latinLnBrk="0" hangingPunct="1">
      <a:defRPr sz="966" kern="1200">
        <a:solidFill>
          <a:schemeClr val="tx1"/>
        </a:solidFill>
        <a:latin typeface="+mn-lt"/>
        <a:ea typeface="+mn-ea"/>
        <a:cs typeface="+mn-cs"/>
      </a:defRPr>
    </a:lvl2pPr>
    <a:lvl3pPr marL="736275" algn="l" defTabSz="736275" rtl="0" eaLnBrk="1" latinLnBrk="0" hangingPunct="1">
      <a:defRPr sz="966" kern="1200">
        <a:solidFill>
          <a:schemeClr val="tx1"/>
        </a:solidFill>
        <a:latin typeface="+mn-lt"/>
        <a:ea typeface="+mn-ea"/>
        <a:cs typeface="+mn-cs"/>
      </a:defRPr>
    </a:lvl3pPr>
    <a:lvl4pPr marL="1104412" algn="l" defTabSz="736275" rtl="0" eaLnBrk="1" latinLnBrk="0" hangingPunct="1">
      <a:defRPr sz="966" kern="1200">
        <a:solidFill>
          <a:schemeClr val="tx1"/>
        </a:solidFill>
        <a:latin typeface="+mn-lt"/>
        <a:ea typeface="+mn-ea"/>
        <a:cs typeface="+mn-cs"/>
      </a:defRPr>
    </a:lvl4pPr>
    <a:lvl5pPr marL="1472550" algn="l" defTabSz="736275" rtl="0" eaLnBrk="1" latinLnBrk="0" hangingPunct="1">
      <a:defRPr sz="966" kern="1200">
        <a:solidFill>
          <a:schemeClr val="tx1"/>
        </a:solidFill>
        <a:latin typeface="+mn-lt"/>
        <a:ea typeface="+mn-ea"/>
        <a:cs typeface="+mn-cs"/>
      </a:defRPr>
    </a:lvl5pPr>
    <a:lvl6pPr marL="1840687" algn="l" defTabSz="736275" rtl="0" eaLnBrk="1" latinLnBrk="0" hangingPunct="1">
      <a:defRPr sz="966" kern="1200">
        <a:solidFill>
          <a:schemeClr val="tx1"/>
        </a:solidFill>
        <a:latin typeface="+mn-lt"/>
        <a:ea typeface="+mn-ea"/>
        <a:cs typeface="+mn-cs"/>
      </a:defRPr>
    </a:lvl6pPr>
    <a:lvl7pPr marL="2208825" algn="l" defTabSz="736275" rtl="0" eaLnBrk="1" latinLnBrk="0" hangingPunct="1">
      <a:defRPr sz="966" kern="1200">
        <a:solidFill>
          <a:schemeClr val="tx1"/>
        </a:solidFill>
        <a:latin typeface="+mn-lt"/>
        <a:ea typeface="+mn-ea"/>
        <a:cs typeface="+mn-cs"/>
      </a:defRPr>
    </a:lvl7pPr>
    <a:lvl8pPr marL="2576962" algn="l" defTabSz="736275" rtl="0" eaLnBrk="1" latinLnBrk="0" hangingPunct="1">
      <a:defRPr sz="966" kern="1200">
        <a:solidFill>
          <a:schemeClr val="tx1"/>
        </a:solidFill>
        <a:latin typeface="+mn-lt"/>
        <a:ea typeface="+mn-ea"/>
        <a:cs typeface="+mn-cs"/>
      </a:defRPr>
    </a:lvl8pPr>
    <a:lvl9pPr marL="2945100" algn="l" defTabSz="736275" rtl="0" eaLnBrk="1" latinLnBrk="0" hangingPunct="1">
      <a:defRPr sz="96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35586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6" name="Holder 2"/>
          <p:cNvSpPr>
            <a:spLocks noGrp="1"/>
          </p:cNvSpPr>
          <p:nvPr>
            <p:ph type="ctrTitle"/>
          </p:nvPr>
        </p:nvSpPr>
        <p:spPr>
          <a:xfrm>
            <a:off x="567333" y="1649603"/>
            <a:ext cx="6429772" cy="230832"/>
          </a:xfrm>
          <a:prstGeom prst="rect">
            <a:avLst/>
          </a:prstGeom>
        </p:spPr>
        <p:txBody>
          <a:bodyPr wrap="square" lIns="0" tIns="0" rIns="0" bIns="0">
            <a:spAutoFit/>
          </a:bodyPr>
          <a:lstStyle/>
          <a:p>
            <a:endParaRPr/>
          </a:p>
        </p:txBody>
      </p:sp>
      <p:sp>
        <p:nvSpPr>
          <p:cNvPr id="1048607" name="Holder 3"/>
          <p:cNvSpPr>
            <a:spLocks noGrp="1"/>
          </p:cNvSpPr>
          <p:nvPr>
            <p:ph type="subTitle" idx="4"/>
          </p:nvPr>
        </p:nvSpPr>
        <p:spPr>
          <a:xfrm>
            <a:off x="1134666" y="2979928"/>
            <a:ext cx="5295107" cy="446276"/>
          </a:xfrm>
          <a:prstGeom prst="rect">
            <a:avLst/>
          </a:prstGeom>
        </p:spPr>
        <p:txBody>
          <a:bodyPr wrap="square" lIns="0" tIns="0" rIns="0" bIns="0">
            <a:spAutoFit/>
          </a:bodyPr>
          <a:lstStyle/>
          <a:p>
            <a:endParaRPr/>
          </a:p>
        </p:txBody>
      </p:sp>
      <p:sp>
        <p:nvSpPr>
          <p:cNvPr id="1048608" name="Holder 4"/>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09" name="Holder 5"/>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10" name="Holder 6"/>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428250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3"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594" name="Holder 3"/>
          <p:cNvSpPr>
            <a:spLocks noGrp="1"/>
          </p:cNvSpPr>
          <p:nvPr>
            <p:ph type="body" idx="1"/>
          </p:nvPr>
        </p:nvSpPr>
        <p:spPr>
          <a:xfrm>
            <a:off x="780509" y="2551307"/>
            <a:ext cx="6003421" cy="429861"/>
          </a:xfrm>
        </p:spPr>
        <p:txBody>
          <a:bodyPr lIns="0" tIns="0" rIns="0" bIns="0"/>
          <a:lstStyle>
            <a:lvl1pPr>
              <a:defRPr sz="2793" b="1" i="0">
                <a:solidFill>
                  <a:schemeClr val="tx1"/>
                </a:solidFill>
                <a:latin typeface="Calibri"/>
                <a:cs typeface="Calibri"/>
              </a:defRPr>
            </a:lvl1pPr>
          </a:lstStyle>
          <a:p>
            <a:endParaRPr/>
          </a:p>
        </p:txBody>
      </p:sp>
      <p:sp>
        <p:nvSpPr>
          <p:cNvPr id="1048595" name="Holder 4"/>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596" name="Holder 5"/>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597" name="Holder 6"/>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1672549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15"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616" name="Holder 3"/>
          <p:cNvSpPr>
            <a:spLocks noGrp="1"/>
          </p:cNvSpPr>
          <p:nvPr>
            <p:ph sz="half" idx="2"/>
          </p:nvPr>
        </p:nvSpPr>
        <p:spPr>
          <a:xfrm>
            <a:off x="378222" y="1223899"/>
            <a:ext cx="3290531" cy="446276"/>
          </a:xfrm>
          <a:prstGeom prst="rect">
            <a:avLst/>
          </a:prstGeom>
        </p:spPr>
        <p:txBody>
          <a:bodyPr wrap="square" lIns="0" tIns="0" rIns="0" bIns="0">
            <a:spAutoFit/>
          </a:bodyPr>
          <a:lstStyle/>
          <a:p>
            <a:endParaRPr/>
          </a:p>
        </p:txBody>
      </p:sp>
      <p:sp>
        <p:nvSpPr>
          <p:cNvPr id="1048617" name="Holder 4"/>
          <p:cNvSpPr>
            <a:spLocks noGrp="1"/>
          </p:cNvSpPr>
          <p:nvPr>
            <p:ph sz="half" idx="3"/>
          </p:nvPr>
        </p:nvSpPr>
        <p:spPr>
          <a:xfrm>
            <a:off x="3895685" y="1223899"/>
            <a:ext cx="3290531" cy="446276"/>
          </a:xfrm>
          <a:prstGeom prst="rect">
            <a:avLst/>
          </a:prstGeom>
        </p:spPr>
        <p:txBody>
          <a:bodyPr wrap="square" lIns="0" tIns="0" rIns="0" bIns="0">
            <a:spAutoFit/>
          </a:bodyPr>
          <a:lstStyle/>
          <a:p>
            <a:endParaRPr/>
          </a:p>
        </p:txBody>
      </p:sp>
      <p:sp>
        <p:nvSpPr>
          <p:cNvPr id="1048618" name="Holder 5"/>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19" name="Holder 6"/>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20" name="Holder 7"/>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484564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048611" name="Holder 2"/>
          <p:cNvSpPr>
            <a:spLocks noGrp="1"/>
          </p:cNvSpPr>
          <p:nvPr>
            <p:ph type="title"/>
          </p:nvPr>
        </p:nvSpPr>
        <p:spPr>
          <a:xfrm>
            <a:off x="2066260" y="299363"/>
            <a:ext cx="3425573" cy="226871"/>
          </a:xfrm>
        </p:spPr>
        <p:txBody>
          <a:bodyPr lIns="0" tIns="0" rIns="0" bIns="0"/>
          <a:lstStyle>
            <a:lvl1pPr>
              <a:defRPr sz="1474" b="1" i="0">
                <a:solidFill>
                  <a:schemeClr val="tx1"/>
                </a:solidFill>
                <a:latin typeface="Segoe UI"/>
                <a:cs typeface="Segoe UI"/>
              </a:defRPr>
            </a:lvl1pPr>
          </a:lstStyle>
          <a:p>
            <a:endParaRPr/>
          </a:p>
        </p:txBody>
      </p:sp>
      <p:sp>
        <p:nvSpPr>
          <p:cNvPr id="1048612" name="Holder 3"/>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13" name="Holder 4"/>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14" name="Holder 5"/>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252478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048621" name="Holder 2"/>
          <p:cNvSpPr>
            <a:spLocks noGrp="1"/>
          </p:cNvSpPr>
          <p:nvPr>
            <p:ph type="ftr" sz="quarter" idx="5"/>
          </p:nvPr>
        </p:nvSpPr>
        <p:spPr>
          <a:xfrm>
            <a:off x="2571909" y="4948809"/>
            <a:ext cx="2420620" cy="223010"/>
          </a:xfrm>
        </p:spPr>
        <p:txBody>
          <a:bodyPr lIns="0" tIns="0" rIns="0" bIns="0"/>
          <a:lstStyle>
            <a:lvl1pPr algn="ctr">
              <a:defRPr>
                <a:solidFill>
                  <a:schemeClr val="tx1">
                    <a:tint val="75000"/>
                  </a:schemeClr>
                </a:solidFill>
              </a:defRPr>
            </a:lvl1pPr>
          </a:lstStyle>
          <a:p>
            <a:endParaRPr>
              <a:solidFill>
                <a:prstClr val="black">
                  <a:tint val="75000"/>
                </a:prstClr>
              </a:solidFill>
            </a:endParaRPr>
          </a:p>
        </p:txBody>
      </p:sp>
      <p:sp>
        <p:nvSpPr>
          <p:cNvPr id="1048622" name="Holder 3"/>
          <p:cNvSpPr>
            <a:spLocks noGrp="1"/>
          </p:cNvSpPr>
          <p:nvPr>
            <p:ph type="dt" sz="half" idx="6"/>
          </p:nvPr>
        </p:nvSpPr>
        <p:spPr>
          <a:xfrm>
            <a:off x="378222" y="4948809"/>
            <a:ext cx="1739821" cy="223010"/>
          </a:xfrm>
        </p:spPr>
        <p:txBody>
          <a:bodyPr lIns="0" tIns="0" rIns="0" bIns="0"/>
          <a:lstStyle>
            <a:lvl1pPr algn="l">
              <a:defRPr>
                <a:solidFill>
                  <a:schemeClr val="tx1">
                    <a:tint val="75000"/>
                  </a:schemeClr>
                </a:solidFill>
              </a:defRPr>
            </a:lvl1pPr>
          </a:lstStyle>
          <a:p>
            <a:fld id="{1D8BD707-D9CF-40AE-B4C6-C98DA3205C09}" type="datetimeFigureOut">
              <a:rPr lang="en-US">
                <a:solidFill>
                  <a:prstClr val="black">
                    <a:tint val="75000"/>
                  </a:prstClr>
                </a:solidFill>
              </a:rPr>
              <a:pPr/>
              <a:t>2/20/2025</a:t>
            </a:fld>
            <a:endParaRPr lang="en-US">
              <a:solidFill>
                <a:prstClr val="black">
                  <a:tint val="75000"/>
                </a:prstClr>
              </a:solidFill>
            </a:endParaRPr>
          </a:p>
        </p:txBody>
      </p:sp>
      <p:sp>
        <p:nvSpPr>
          <p:cNvPr id="1048623" name="Holder 4"/>
          <p:cNvSpPr>
            <a:spLocks noGrp="1"/>
          </p:cNvSpPr>
          <p:nvPr>
            <p:ph type="sldNum" sz="quarter" idx="7"/>
          </p:nvPr>
        </p:nvSpPr>
        <p:spPr/>
        <p:txBody>
          <a:bodyPr lIns="0" tIns="0" rIns="0" bIns="0"/>
          <a:lstStyle>
            <a:lvl1pPr>
              <a:defRPr sz="776" b="0" i="0">
                <a:solidFill>
                  <a:schemeClr val="tx1"/>
                </a:solidFill>
                <a:latin typeface="Segoe UI"/>
                <a:cs typeface="Segoe UI"/>
              </a:defRPr>
            </a:lvl1pPr>
          </a:lstStyle>
          <a:p>
            <a:pPr marL="24452">
              <a:spcBef>
                <a:spcPts val="154"/>
              </a:spcBef>
            </a:pPr>
            <a:fld id="{81D60167-4931-47E6-BA6A-407CBD079E47}" type="slidenum">
              <a:rPr lang="en-IN" smtClean="0">
                <a:solidFill>
                  <a:prstClr val="black"/>
                </a:solidFill>
              </a:rPr>
              <a:pPr marL="24452">
                <a:spcBef>
                  <a:spcPts val="154"/>
                </a:spcBef>
              </a:pPr>
              <a:t>‹#›</a:t>
            </a:fld>
            <a:endParaRPr lang="en-IN" dirty="0">
              <a:solidFill>
                <a:prstClr val="black"/>
              </a:solidFill>
            </a:endParaRPr>
          </a:p>
        </p:txBody>
      </p:sp>
    </p:spTree>
    <p:extLst>
      <p:ext uri="{BB962C8B-B14F-4D97-AF65-F5344CB8AC3E}">
        <p14:creationId xmlns:p14="http://schemas.microsoft.com/office/powerpoint/2010/main" val="19766877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87" name="bk object 16"/>
          <p:cNvSpPr/>
          <p:nvPr/>
        </p:nvSpPr>
        <p:spPr>
          <a:xfrm>
            <a:off x="380" y="704"/>
            <a:ext cx="7557330" cy="5313562"/>
          </a:xfrm>
          <a:prstGeom prst="rect">
            <a:avLst/>
          </a:prstGeom>
          <a:blipFill>
            <a:blip r:embed="rId7" cstate="print"/>
            <a:stretch>
              <a:fillRect/>
            </a:stretch>
          </a:blipFill>
        </p:spPr>
        <p:txBody>
          <a:bodyPr wrap="square" lIns="0" tIns="0" rIns="0" bIns="0" rtlCol="0"/>
          <a:lstStyle/>
          <a:p>
            <a:pPr defTabSz="880255"/>
            <a:endParaRPr sz="1707">
              <a:solidFill>
                <a:prstClr val="black"/>
              </a:solidFill>
            </a:endParaRPr>
          </a:p>
        </p:txBody>
      </p:sp>
      <p:sp>
        <p:nvSpPr>
          <p:cNvPr id="1048588" name="Holder 2"/>
          <p:cNvSpPr>
            <a:spLocks noGrp="1"/>
          </p:cNvSpPr>
          <p:nvPr>
            <p:ph type="title"/>
          </p:nvPr>
        </p:nvSpPr>
        <p:spPr>
          <a:xfrm>
            <a:off x="2066260" y="299362"/>
            <a:ext cx="3425573" cy="230832"/>
          </a:xfrm>
          <a:prstGeom prst="rect">
            <a:avLst/>
          </a:prstGeom>
        </p:spPr>
        <p:txBody>
          <a:bodyPr wrap="square" lIns="0" tIns="0" rIns="0" bIns="0">
            <a:spAutoFit/>
          </a:bodyPr>
          <a:lstStyle>
            <a:lvl1pPr>
              <a:defRPr sz="1500" b="1" i="0">
                <a:solidFill>
                  <a:schemeClr val="tx1"/>
                </a:solidFill>
                <a:latin typeface="Segoe UI"/>
                <a:cs typeface="Segoe UI"/>
              </a:defRPr>
            </a:lvl1pPr>
          </a:lstStyle>
          <a:p>
            <a:endParaRPr/>
          </a:p>
        </p:txBody>
      </p:sp>
      <p:sp>
        <p:nvSpPr>
          <p:cNvPr id="1048589" name="Holder 3"/>
          <p:cNvSpPr>
            <a:spLocks noGrp="1"/>
          </p:cNvSpPr>
          <p:nvPr>
            <p:ph type="body" idx="1"/>
          </p:nvPr>
        </p:nvSpPr>
        <p:spPr>
          <a:xfrm>
            <a:off x="780509" y="2551307"/>
            <a:ext cx="6003421" cy="446276"/>
          </a:xfrm>
          <a:prstGeom prst="rect">
            <a:avLst/>
          </a:prstGeom>
        </p:spPr>
        <p:txBody>
          <a:bodyPr wrap="square" lIns="0" tIns="0" rIns="0" bIns="0">
            <a:spAutoFit/>
          </a:bodyPr>
          <a:lstStyle>
            <a:lvl1pPr>
              <a:defRPr sz="2900" b="1" i="0">
                <a:solidFill>
                  <a:schemeClr val="tx1"/>
                </a:solidFill>
                <a:latin typeface="Calibri"/>
                <a:cs typeface="Calibri"/>
              </a:defRPr>
            </a:lvl1pPr>
          </a:lstStyle>
          <a:p>
            <a:endParaRPr/>
          </a:p>
        </p:txBody>
      </p:sp>
      <p:sp>
        <p:nvSpPr>
          <p:cNvPr id="1048590" name="Holder 4"/>
          <p:cNvSpPr>
            <a:spLocks noGrp="1"/>
          </p:cNvSpPr>
          <p:nvPr>
            <p:ph type="ftr" sz="quarter" idx="5"/>
          </p:nvPr>
        </p:nvSpPr>
        <p:spPr>
          <a:xfrm>
            <a:off x="2571909" y="4948809"/>
            <a:ext cx="2420620" cy="262701"/>
          </a:xfrm>
          <a:prstGeom prst="rect">
            <a:avLst/>
          </a:prstGeom>
        </p:spPr>
        <p:txBody>
          <a:bodyPr wrap="square" lIns="0" tIns="0" rIns="0" bIns="0">
            <a:spAutoFit/>
          </a:bodyPr>
          <a:lstStyle>
            <a:lvl1pPr algn="ctr">
              <a:defRPr>
                <a:solidFill>
                  <a:schemeClr val="tx1">
                    <a:tint val="75000"/>
                  </a:schemeClr>
                </a:solidFill>
              </a:defRPr>
            </a:lvl1pPr>
          </a:lstStyle>
          <a:p>
            <a:pPr defTabSz="880255"/>
            <a:endParaRPr lang="en-IN" sz="1707">
              <a:solidFill>
                <a:prstClr val="black">
                  <a:tint val="75000"/>
                </a:prstClr>
              </a:solidFill>
            </a:endParaRPr>
          </a:p>
        </p:txBody>
      </p:sp>
      <p:sp>
        <p:nvSpPr>
          <p:cNvPr id="1048591" name="Holder 5"/>
          <p:cNvSpPr>
            <a:spLocks noGrp="1"/>
          </p:cNvSpPr>
          <p:nvPr>
            <p:ph type="dt" sz="half" idx="6"/>
          </p:nvPr>
        </p:nvSpPr>
        <p:spPr>
          <a:xfrm>
            <a:off x="378222" y="4948809"/>
            <a:ext cx="1739821" cy="262701"/>
          </a:xfrm>
          <a:prstGeom prst="rect">
            <a:avLst/>
          </a:prstGeom>
        </p:spPr>
        <p:txBody>
          <a:bodyPr wrap="square" lIns="0" tIns="0" rIns="0" bIns="0">
            <a:spAutoFit/>
          </a:bodyPr>
          <a:lstStyle>
            <a:lvl1pPr algn="l">
              <a:defRPr>
                <a:solidFill>
                  <a:schemeClr val="tx1">
                    <a:tint val="75000"/>
                  </a:schemeClr>
                </a:solidFill>
              </a:defRPr>
            </a:lvl1pPr>
          </a:lstStyle>
          <a:p>
            <a:pPr defTabSz="880255"/>
            <a:fld id="{1D8BD707-D9CF-40AE-B4C6-C98DA3205C09}" type="datetimeFigureOut">
              <a:rPr lang="en-US" sz="1707" smtClean="0">
                <a:solidFill>
                  <a:prstClr val="black">
                    <a:tint val="75000"/>
                  </a:prstClr>
                </a:solidFill>
              </a:rPr>
              <a:pPr defTabSz="880255"/>
              <a:t>2/20/2025</a:t>
            </a:fld>
            <a:endParaRPr lang="en-US" sz="1707">
              <a:solidFill>
                <a:prstClr val="black">
                  <a:tint val="75000"/>
                </a:prstClr>
              </a:solidFill>
            </a:endParaRPr>
          </a:p>
        </p:txBody>
      </p:sp>
      <p:sp>
        <p:nvSpPr>
          <p:cNvPr id="1048592" name="Holder 6"/>
          <p:cNvSpPr>
            <a:spLocks noGrp="1"/>
          </p:cNvSpPr>
          <p:nvPr>
            <p:ph type="sldNum" sz="quarter" idx="7"/>
          </p:nvPr>
        </p:nvSpPr>
        <p:spPr>
          <a:xfrm>
            <a:off x="7003635" y="4963876"/>
            <a:ext cx="160553" cy="119392"/>
          </a:xfrm>
          <a:prstGeom prst="rect">
            <a:avLst/>
          </a:prstGeom>
        </p:spPr>
        <p:txBody>
          <a:bodyPr wrap="square" lIns="0" tIns="0" rIns="0" bIns="0">
            <a:spAutoFit/>
          </a:bodyPr>
          <a:lstStyle>
            <a:lvl1pPr>
              <a:defRPr sz="776" b="0" i="0">
                <a:solidFill>
                  <a:schemeClr val="tx1"/>
                </a:solidFill>
                <a:latin typeface="Segoe UI"/>
                <a:cs typeface="Segoe UI"/>
              </a:defRPr>
            </a:lvl1pPr>
          </a:lstStyle>
          <a:p>
            <a:pPr marL="24452" defTabSz="880255">
              <a:spcBef>
                <a:spcPts val="154"/>
              </a:spcBef>
            </a:pPr>
            <a:fld id="{81D60167-4931-47E6-BA6A-407CBD079E47}" type="slidenum">
              <a:rPr lang="en-IN" smtClean="0">
                <a:solidFill>
                  <a:prstClr val="black"/>
                </a:solidFill>
              </a:rPr>
              <a:pPr marL="24452" defTabSz="880255">
                <a:spcBef>
                  <a:spcPts val="154"/>
                </a:spcBef>
              </a:pPr>
              <a:t>‹#›</a:t>
            </a:fld>
            <a:endParaRPr lang="en-IN" dirty="0">
              <a:solidFill>
                <a:prstClr val="black"/>
              </a:solidFill>
            </a:endParaRPr>
          </a:p>
        </p:txBody>
      </p:sp>
    </p:spTree>
    <p:extLst>
      <p:ext uri="{BB962C8B-B14F-4D97-AF65-F5344CB8AC3E}">
        <p14:creationId xmlns:p14="http://schemas.microsoft.com/office/powerpoint/2010/main" val="196929978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Lst>
  <p:txStyles>
    <p:titleStyle>
      <a:lvl1pPr>
        <a:defRPr>
          <a:latin typeface="+mj-lt"/>
          <a:ea typeface="+mj-ea"/>
          <a:cs typeface="+mj-cs"/>
        </a:defRPr>
      </a:lvl1pPr>
    </p:titleStyle>
    <p:bodyStyle>
      <a:lvl1pPr marL="0">
        <a:defRPr>
          <a:latin typeface="+mn-lt"/>
          <a:ea typeface="+mn-ea"/>
          <a:cs typeface="+mn-cs"/>
        </a:defRPr>
      </a:lvl1pPr>
      <a:lvl2pPr marL="440128">
        <a:defRPr>
          <a:latin typeface="+mn-lt"/>
          <a:ea typeface="+mn-ea"/>
          <a:cs typeface="+mn-cs"/>
        </a:defRPr>
      </a:lvl2pPr>
      <a:lvl3pPr marL="880255">
        <a:defRPr>
          <a:latin typeface="+mn-lt"/>
          <a:ea typeface="+mn-ea"/>
          <a:cs typeface="+mn-cs"/>
        </a:defRPr>
      </a:lvl3pPr>
      <a:lvl4pPr marL="1320383">
        <a:defRPr>
          <a:latin typeface="+mn-lt"/>
          <a:ea typeface="+mn-ea"/>
          <a:cs typeface="+mn-cs"/>
        </a:defRPr>
      </a:lvl4pPr>
      <a:lvl5pPr marL="1760511">
        <a:defRPr>
          <a:latin typeface="+mn-lt"/>
          <a:ea typeface="+mn-ea"/>
          <a:cs typeface="+mn-cs"/>
        </a:defRPr>
      </a:lvl5pPr>
      <a:lvl6pPr marL="2200639">
        <a:defRPr>
          <a:latin typeface="+mn-lt"/>
          <a:ea typeface="+mn-ea"/>
          <a:cs typeface="+mn-cs"/>
        </a:defRPr>
      </a:lvl6pPr>
      <a:lvl7pPr marL="2640766">
        <a:defRPr>
          <a:latin typeface="+mn-lt"/>
          <a:ea typeface="+mn-ea"/>
          <a:cs typeface="+mn-cs"/>
        </a:defRPr>
      </a:lvl7pPr>
      <a:lvl8pPr marL="3080894">
        <a:defRPr>
          <a:latin typeface="+mn-lt"/>
          <a:ea typeface="+mn-ea"/>
          <a:cs typeface="+mn-cs"/>
        </a:defRPr>
      </a:lvl8pPr>
      <a:lvl9pPr marL="3521022">
        <a:defRPr>
          <a:latin typeface="+mn-lt"/>
          <a:ea typeface="+mn-ea"/>
          <a:cs typeface="+mn-cs"/>
        </a:defRPr>
      </a:lvl9pPr>
    </p:bodyStyle>
    <p:otherStyle>
      <a:lvl1pPr marL="0">
        <a:defRPr>
          <a:latin typeface="+mn-lt"/>
          <a:ea typeface="+mn-ea"/>
          <a:cs typeface="+mn-cs"/>
        </a:defRPr>
      </a:lvl1pPr>
      <a:lvl2pPr marL="440128">
        <a:defRPr>
          <a:latin typeface="+mn-lt"/>
          <a:ea typeface="+mn-ea"/>
          <a:cs typeface="+mn-cs"/>
        </a:defRPr>
      </a:lvl2pPr>
      <a:lvl3pPr marL="880255">
        <a:defRPr>
          <a:latin typeface="+mn-lt"/>
          <a:ea typeface="+mn-ea"/>
          <a:cs typeface="+mn-cs"/>
        </a:defRPr>
      </a:lvl3pPr>
      <a:lvl4pPr marL="1320383">
        <a:defRPr>
          <a:latin typeface="+mn-lt"/>
          <a:ea typeface="+mn-ea"/>
          <a:cs typeface="+mn-cs"/>
        </a:defRPr>
      </a:lvl4pPr>
      <a:lvl5pPr marL="1760511">
        <a:defRPr>
          <a:latin typeface="+mn-lt"/>
          <a:ea typeface="+mn-ea"/>
          <a:cs typeface="+mn-cs"/>
        </a:defRPr>
      </a:lvl5pPr>
      <a:lvl6pPr marL="2200639">
        <a:defRPr>
          <a:latin typeface="+mn-lt"/>
          <a:ea typeface="+mn-ea"/>
          <a:cs typeface="+mn-cs"/>
        </a:defRPr>
      </a:lvl6pPr>
      <a:lvl7pPr marL="2640766">
        <a:defRPr>
          <a:latin typeface="+mn-lt"/>
          <a:ea typeface="+mn-ea"/>
          <a:cs typeface="+mn-cs"/>
        </a:defRPr>
      </a:lvl7pPr>
      <a:lvl8pPr marL="3080894">
        <a:defRPr>
          <a:latin typeface="+mn-lt"/>
          <a:ea typeface="+mn-ea"/>
          <a:cs typeface="+mn-cs"/>
        </a:defRPr>
      </a:lvl8pPr>
      <a:lvl9pPr marL="3521022">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object 3"/>
          <p:cNvSpPr txBox="1">
            <a:spLocks noGrp="1"/>
          </p:cNvSpPr>
          <p:nvPr>
            <p:ph type="title"/>
          </p:nvPr>
        </p:nvSpPr>
        <p:spPr>
          <a:xfrm>
            <a:off x="818005" y="123622"/>
            <a:ext cx="5928428" cy="239201"/>
          </a:xfrm>
          <a:prstGeom prst="rect">
            <a:avLst/>
          </a:prstGeom>
        </p:spPr>
        <p:txBody>
          <a:bodyPr vert="horz" wrap="square" lIns="0" tIns="12225" rIns="0" bIns="0" rtlCol="0">
            <a:spAutoFit/>
          </a:bodyPr>
          <a:lstStyle/>
          <a:p>
            <a:pPr marL="12225" algn="ctr">
              <a:spcBef>
                <a:spcPts val="96"/>
              </a:spcBef>
            </a:pPr>
            <a:r>
              <a:rPr lang="en-IN" dirty="0">
                <a:latin typeface="Segoe UI" panose="020B0502040204020203" pitchFamily="34" charset="0"/>
                <a:cs typeface="Segoe UI" panose="020B0502040204020203" pitchFamily="34" charset="0"/>
              </a:rPr>
              <a:t>Program</a:t>
            </a:r>
            <a:r>
              <a:rPr dirty="0">
                <a:latin typeface="Segoe UI" panose="020B0502040204020203" pitchFamily="34" charset="0"/>
                <a:cs typeface="Segoe UI" panose="020B0502040204020203" pitchFamily="34" charset="0"/>
              </a:rPr>
              <a:t> : </a:t>
            </a:r>
            <a:r>
              <a:rPr lang="en-US" dirty="0">
                <a:latin typeface="Segoe UI" panose="020B0502040204020203" pitchFamily="34" charset="0"/>
                <a:cs typeface="Segoe UI" panose="020B0502040204020203" pitchFamily="34" charset="0"/>
              </a:rPr>
              <a:t>Information Technology</a:t>
            </a:r>
            <a:r>
              <a:rPr lang="en-US" spc="-5" dirty="0">
                <a:latin typeface="Segoe UI" panose="020B0502040204020203" pitchFamily="34" charset="0"/>
                <a:cs typeface="Segoe UI" panose="020B0502040204020203" pitchFamily="34" charset="0"/>
              </a:rPr>
              <a:t>  </a:t>
            </a:r>
            <a:endParaRPr spc="-15" dirty="0">
              <a:latin typeface="Segoe UI" panose="020B0502040204020203" pitchFamily="34" charset="0"/>
              <a:cs typeface="Segoe UI" panose="020B0502040204020203" pitchFamily="34" charset="0"/>
            </a:endParaRPr>
          </a:p>
        </p:txBody>
      </p:sp>
      <p:sp>
        <p:nvSpPr>
          <p:cNvPr id="1048599" name="object 4"/>
          <p:cNvSpPr txBox="1"/>
          <p:nvPr/>
        </p:nvSpPr>
        <p:spPr>
          <a:xfrm>
            <a:off x="726769" y="531901"/>
            <a:ext cx="1421394" cy="409574"/>
          </a:xfrm>
          <a:prstGeom prst="rect">
            <a:avLst/>
          </a:prstGeom>
        </p:spPr>
        <p:txBody>
          <a:bodyPr vert="horz" wrap="square" lIns="0" tIns="85573" rIns="0" bIns="0" rtlCol="0">
            <a:spAutoFit/>
          </a:bodyPr>
          <a:lstStyle/>
          <a:p>
            <a:pPr marL="12225" defTabSz="880150">
              <a:spcBef>
                <a:spcPts val="673"/>
              </a:spcBef>
              <a:defRPr/>
            </a:pPr>
            <a:r>
              <a:rPr sz="800" b="1" spc="-5" dirty="0">
                <a:solidFill>
                  <a:prstClr val="black"/>
                </a:solidFill>
                <a:latin typeface="Segoe UI" panose="020B0502040204020203" pitchFamily="34" charset="0"/>
                <a:cs typeface="Segoe UI" panose="020B0502040204020203" pitchFamily="34" charset="0"/>
              </a:rPr>
              <a:t>Project</a:t>
            </a:r>
            <a:r>
              <a:rPr sz="800" b="1" spc="-9"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Title</a:t>
            </a:r>
            <a:endParaRPr sz="800" dirty="0">
              <a:solidFill>
                <a:prstClr val="black"/>
              </a:solidFill>
              <a:latin typeface="Segoe UI" panose="020B0502040204020203" pitchFamily="34" charset="0"/>
              <a:cs typeface="Segoe UI" panose="020B0502040204020203" pitchFamily="34" charset="0"/>
            </a:endParaRPr>
          </a:p>
          <a:p>
            <a:pPr marL="12225" defTabSz="880150">
              <a:spcBef>
                <a:spcPts val="577"/>
              </a:spcBef>
              <a:defRPr/>
            </a:pPr>
            <a:r>
              <a:rPr sz="800" b="1" spc="-5" dirty="0">
                <a:solidFill>
                  <a:prstClr val="black"/>
                </a:solidFill>
                <a:latin typeface="Segoe UI" panose="020B0502040204020203" pitchFamily="34" charset="0"/>
                <a:cs typeface="Segoe UI" panose="020B0502040204020203" pitchFamily="34" charset="0"/>
              </a:rPr>
              <a:t>Domain</a:t>
            </a:r>
            <a:endParaRPr sz="800" dirty="0">
              <a:solidFill>
                <a:prstClr val="black"/>
              </a:solidFill>
              <a:latin typeface="Segoe UI" panose="020B0502040204020203" pitchFamily="34" charset="0"/>
              <a:cs typeface="Segoe UI" panose="020B0502040204020203" pitchFamily="34" charset="0"/>
            </a:endParaRPr>
          </a:p>
        </p:txBody>
      </p:sp>
      <p:sp>
        <p:nvSpPr>
          <p:cNvPr id="1048600" name="object 5"/>
          <p:cNvSpPr txBox="1"/>
          <p:nvPr/>
        </p:nvSpPr>
        <p:spPr>
          <a:xfrm>
            <a:off x="1476321" y="531903"/>
            <a:ext cx="3372697" cy="455741"/>
          </a:xfrm>
          <a:prstGeom prst="rect">
            <a:avLst/>
          </a:prstGeom>
        </p:spPr>
        <p:txBody>
          <a:bodyPr vert="horz" wrap="square" lIns="0" tIns="85573" rIns="0" bIns="0" rtlCol="0">
            <a:spAutoFit/>
          </a:bodyPr>
          <a:lstStyle/>
          <a:p>
            <a:pPr marL="12225" defTabSz="880150">
              <a:spcBef>
                <a:spcPts val="673"/>
              </a:spcBef>
              <a:tabLst>
                <a:tab pos="231650" algn="l"/>
              </a:tabLst>
              <a:defRPr/>
            </a:pPr>
            <a:r>
              <a:rPr sz="800" spc="-5" dirty="0">
                <a:solidFill>
                  <a:prstClr val="black"/>
                </a:solidFill>
                <a:latin typeface="Segoe UI" panose="020B0502040204020203" pitchFamily="34" charset="0"/>
                <a:cs typeface="Segoe UI" panose="020B0502040204020203" pitchFamily="34" charset="0"/>
              </a:rPr>
              <a:t>:</a:t>
            </a:r>
            <a:r>
              <a:rPr sz="800" b="1" spc="-5" dirty="0">
                <a:solidFill>
                  <a:prstClr val="black"/>
                </a:solidFill>
                <a:latin typeface="Segoe UI" panose="020B0502040204020203" pitchFamily="34" charset="0"/>
                <a:cs typeface="Segoe UI" panose="020B0502040204020203" pitchFamily="34" charset="0"/>
              </a:rPr>
              <a:t>	</a:t>
            </a:r>
            <a:r>
              <a:rPr lang="en-US" sz="800" spc="-5" dirty="0">
                <a:solidFill>
                  <a:prstClr val="black"/>
                </a:solidFill>
                <a:latin typeface="Segoe UI" panose="020B0502040204020203" pitchFamily="34" charset="0"/>
                <a:cs typeface="Segoe UI" panose="020B0502040204020203" pitchFamily="34" charset="0"/>
              </a:rPr>
              <a:t>Custom Collaboration Platform for Students and Startups - InnoVerse	</a:t>
            </a:r>
            <a:br>
              <a:rPr lang="en-US" sz="800" spc="-5" dirty="0">
                <a:solidFill>
                  <a:prstClr val="black"/>
                </a:solidFill>
                <a:latin typeface="Segoe UI" panose="020B0502040204020203" pitchFamily="34" charset="0"/>
                <a:cs typeface="Segoe UI" panose="020B0502040204020203" pitchFamily="34" charset="0"/>
              </a:rPr>
            </a:br>
            <a:r>
              <a:rPr lang="en-US" sz="800" spc="-5" dirty="0">
                <a:solidFill>
                  <a:prstClr val="black"/>
                </a:solidFill>
                <a:latin typeface="Segoe UI" panose="020B0502040204020203" pitchFamily="34" charset="0"/>
                <a:cs typeface="Segoe UI" panose="020B0502040204020203" pitchFamily="34" charset="0"/>
              </a:rPr>
              <a:t>: Web Application</a:t>
            </a:r>
          </a:p>
        </p:txBody>
      </p:sp>
      <p:sp>
        <p:nvSpPr>
          <p:cNvPr id="1048601" name="object 6"/>
          <p:cNvSpPr txBox="1"/>
          <p:nvPr/>
        </p:nvSpPr>
        <p:spPr>
          <a:xfrm>
            <a:off x="3203899" y="1152953"/>
            <a:ext cx="1291636" cy="358786"/>
          </a:xfrm>
          <a:prstGeom prst="rect">
            <a:avLst/>
          </a:prstGeom>
        </p:spPr>
        <p:txBody>
          <a:bodyPr vert="horz" wrap="square" lIns="0" tIns="12225" rIns="0" bIns="0" rtlCol="0">
            <a:spAutoFit/>
          </a:bodyPr>
          <a:lstStyle/>
          <a:p>
            <a:pPr marL="12225" marR="4890" defTabSz="880150">
              <a:lnSpc>
                <a:spcPct val="150000"/>
              </a:lnSpc>
              <a:spcBef>
                <a:spcPts val="96"/>
              </a:spcBef>
              <a:defRPr/>
            </a:pPr>
            <a:r>
              <a:rPr sz="800" b="1" spc="-5" dirty="0">
                <a:solidFill>
                  <a:prstClr val="black"/>
                </a:solidFill>
                <a:latin typeface="Segoe UI" panose="020B0502040204020203" pitchFamily="34" charset="0"/>
                <a:cs typeface="Segoe UI" panose="020B0502040204020203" pitchFamily="34" charset="0"/>
              </a:rPr>
              <a:t>Name of Project</a:t>
            </a:r>
            <a:r>
              <a:rPr sz="800" b="1" spc="-77"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Guide</a:t>
            </a:r>
            <a:r>
              <a:rPr lang="en-IN" sz="800" b="1" spc="-5" dirty="0">
                <a:solidFill>
                  <a:prstClr val="black"/>
                </a:solidFill>
                <a:latin typeface="Segoe UI" panose="020B0502040204020203" pitchFamily="34" charset="0"/>
                <a:cs typeface="Segoe UI" panose="020B0502040204020203" pitchFamily="34" charset="0"/>
              </a:rPr>
              <a:t>:</a:t>
            </a:r>
            <a:r>
              <a:rPr sz="800" b="1" spc="-5" dirty="0">
                <a:solidFill>
                  <a:prstClr val="black"/>
                </a:solidFill>
                <a:latin typeface="Segoe UI" panose="020B0502040204020203" pitchFamily="34" charset="0"/>
                <a:cs typeface="Segoe UI" panose="020B0502040204020203" pitchFamily="34" charset="0"/>
              </a:rPr>
              <a:t> Name of</a:t>
            </a:r>
            <a:r>
              <a:rPr sz="800" b="1" spc="-24"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Students</a:t>
            </a:r>
            <a:r>
              <a:rPr lang="en-IN"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p:txBody>
      </p:sp>
      <p:sp>
        <p:nvSpPr>
          <p:cNvPr id="1048602" name="object 7"/>
          <p:cNvSpPr txBox="1"/>
          <p:nvPr/>
        </p:nvSpPr>
        <p:spPr>
          <a:xfrm>
            <a:off x="4392521" y="1124700"/>
            <a:ext cx="2437698" cy="209519"/>
          </a:xfrm>
          <a:prstGeom prst="rect">
            <a:avLst/>
          </a:prstGeom>
        </p:spPr>
        <p:txBody>
          <a:bodyPr vert="horz" wrap="square" lIns="0" tIns="85573" rIns="0" bIns="0" rtlCol="0">
            <a:spAutoFit/>
          </a:bodyPr>
          <a:lstStyle/>
          <a:p>
            <a:pPr marL="12225" defTabSz="880150">
              <a:spcBef>
                <a:spcPts val="673"/>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Mr. Sunil Dodake</a:t>
            </a:r>
            <a:endParaRPr sz="800" dirty="0">
              <a:solidFill>
                <a:prstClr val="black"/>
              </a:solidFill>
              <a:latin typeface="Segoe UI" panose="020B0502040204020203" pitchFamily="34" charset="0"/>
              <a:cs typeface="Segoe UI" panose="020B0502040204020203" pitchFamily="34" charset="0"/>
            </a:endParaRPr>
          </a:p>
        </p:txBody>
      </p:sp>
      <p:sp>
        <p:nvSpPr>
          <p:cNvPr id="1048603" name="object 8"/>
          <p:cNvSpPr txBox="1"/>
          <p:nvPr/>
        </p:nvSpPr>
        <p:spPr>
          <a:xfrm>
            <a:off x="581819" y="4381563"/>
            <a:ext cx="6019800" cy="874119"/>
          </a:xfrm>
          <a:prstGeom prst="rect">
            <a:avLst/>
          </a:prstGeom>
        </p:spPr>
        <p:txBody>
          <a:bodyPr vert="horz" wrap="square" lIns="0" tIns="12225" rIns="0" bIns="0" rtlCol="0">
            <a:spAutoFit/>
          </a:bodyPr>
          <a:lstStyle/>
          <a:p>
            <a:pPr marL="12225" defTabSz="880150">
              <a:spcBef>
                <a:spcPts val="96"/>
              </a:spcBef>
              <a:defRPr/>
            </a:pPr>
            <a:r>
              <a:rPr sz="800" b="1" spc="-5" dirty="0">
                <a:solidFill>
                  <a:prstClr val="black"/>
                </a:solidFill>
                <a:latin typeface="Segoe UI" panose="020B0502040204020203" pitchFamily="34" charset="0"/>
                <a:cs typeface="Segoe UI" panose="020B0502040204020203" pitchFamily="34" charset="0"/>
              </a:rPr>
              <a:t>Applica</a:t>
            </a:r>
            <a:r>
              <a:rPr lang="en-GB" sz="800" b="1" spc="-5">
                <a:solidFill>
                  <a:prstClr val="black"/>
                </a:solidFill>
                <a:latin typeface="Segoe UI" panose="020B0502040204020203" pitchFamily="34" charset="0"/>
                <a:cs typeface="Segoe UI" panose="020B0502040204020203" pitchFamily="34" charset="0"/>
              </a:rPr>
              <a:t>tions:</a:t>
            </a:r>
            <a:endParaRPr lang="en-GB" sz="800" b="1" spc="-5" dirty="0">
              <a:solidFill>
                <a:prstClr val="black"/>
              </a:solidFill>
              <a:latin typeface="Segoe UI" panose="020B0502040204020203" pitchFamily="34" charset="0"/>
              <a:cs typeface="Segoe UI" panose="020B0502040204020203" pitchFamily="34" charset="0"/>
            </a:endParaRP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Universities and colleges can integrate InnoVerse into final-year project programs, allowing students to gain hands-on experience and contribute to real-world projects.</a:t>
            </a: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Startups gain access to innovative, cost-effective solutions without needing a full-time team, making it an attractive option for resource-constrained companies.</a:t>
            </a:r>
          </a:p>
          <a:p>
            <a:pPr marL="145252" indent="-133028" defTabSz="880150">
              <a:spcBef>
                <a:spcPts val="5"/>
              </a:spcBef>
              <a:buFont typeface="Arial" panose="020B0604020202020204" pitchFamily="34" charset="0"/>
              <a:buChar char="•"/>
              <a:tabLst>
                <a:tab pos="177863" algn="l"/>
                <a:tab pos="178475" algn="l"/>
              </a:tabLst>
              <a:defRPr/>
            </a:pPr>
            <a:r>
              <a:rPr lang="en-US" sz="800" dirty="0">
                <a:solidFill>
                  <a:prstClr val="black"/>
                </a:solidFill>
                <a:latin typeface="Segoe UI" panose="020B0502040204020203" pitchFamily="34" charset="0"/>
                <a:cs typeface="Segoe UI" panose="020B0502040204020203" pitchFamily="34" charset="0"/>
              </a:rPr>
              <a:t>The platform can serve as an ideal base for managing hackathon projects, providing a structure for collaborative work and project tracking</a:t>
            </a:r>
          </a:p>
        </p:txBody>
      </p:sp>
      <p:sp>
        <p:nvSpPr>
          <p:cNvPr id="1048604" name="object 9"/>
          <p:cNvSpPr txBox="1"/>
          <p:nvPr/>
        </p:nvSpPr>
        <p:spPr>
          <a:xfrm>
            <a:off x="670318" y="2392295"/>
            <a:ext cx="6312301" cy="925415"/>
          </a:xfrm>
          <a:prstGeom prst="rect">
            <a:avLst/>
          </a:prstGeom>
        </p:spPr>
        <p:txBody>
          <a:bodyPr vert="horz" wrap="square" lIns="0" tIns="12225" rIns="0" bIns="0" rtlCol="0">
            <a:spAutoFit/>
          </a:bodyPr>
          <a:lstStyle/>
          <a:p>
            <a:pPr marL="12225" defTabSz="880150">
              <a:spcBef>
                <a:spcPts val="400"/>
              </a:spcBef>
              <a:defRPr/>
            </a:pPr>
            <a:r>
              <a:rPr sz="800" b="1" spc="-5" dirty="0">
                <a:solidFill>
                  <a:prstClr val="black"/>
                </a:solidFill>
                <a:latin typeface="Segoe UI" panose="020B0502040204020203" pitchFamily="34" charset="0"/>
                <a:cs typeface="Segoe UI" panose="020B0502040204020203" pitchFamily="34" charset="0"/>
              </a:rPr>
              <a:t>Brief idea </a:t>
            </a:r>
            <a:r>
              <a:rPr sz="800" b="1" dirty="0">
                <a:solidFill>
                  <a:prstClr val="black"/>
                </a:solidFill>
                <a:latin typeface="Segoe UI" panose="020B0502040204020203" pitchFamily="34" charset="0"/>
                <a:cs typeface="Segoe UI" panose="020B0502040204020203" pitchFamily="34" charset="0"/>
              </a:rPr>
              <a:t>of</a:t>
            </a:r>
            <a:r>
              <a:rPr sz="800" b="1" spc="15"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project</a:t>
            </a:r>
            <a:r>
              <a:rPr lang="en-IN"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a:p>
            <a:pPr marL="12225" marR="4890" algn="just" defTabSz="880150">
              <a:spcBef>
                <a:spcPts val="400"/>
              </a:spcBef>
              <a:defRPr/>
            </a:pPr>
            <a:r>
              <a:rPr lang="en-US" altLang="en-US" sz="800" dirty="0">
                <a:solidFill>
                  <a:prstClr val="black"/>
                </a:solidFill>
                <a:latin typeface="Segoe UI" panose="020B0502040204020203" pitchFamily="34" charset="0"/>
                <a:cs typeface="Segoe UI" panose="020B0502040204020203" pitchFamily="34" charset="0"/>
              </a:rPr>
              <a:t>The InnoVerse platform introduces a revolutionary approach to bridging academia and industry by offering a collaborative online environment for students and startups. Traditional educational setups often lack exposure to real-world industry challenges, leaving students underprepared for professional work. InnoVerse addresses this by connecting students with startups to work on practical projects, thus preparing them with relevant, marketable skills. This model not only enriches the learning experience but also offers startups a fresh perspective and valuable potential hires, ultimately creating a synergistic link between education and industry.</a:t>
            </a:r>
            <a:endParaRPr lang="en-IN" sz="800" b="1" dirty="0">
              <a:solidFill>
                <a:prstClr val="black"/>
              </a:solidFill>
              <a:latin typeface="Segoe UI" panose="020B0502040204020203" pitchFamily="34" charset="0"/>
              <a:cs typeface="Segoe UI" panose="020B0502040204020203" pitchFamily="34" charset="0"/>
            </a:endParaRPr>
          </a:p>
          <a:p>
            <a:pPr marL="12225" marR="4890" algn="just" defTabSz="880150">
              <a:defRPr/>
            </a:pPr>
            <a:r>
              <a:rPr sz="800" b="1" dirty="0">
                <a:solidFill>
                  <a:prstClr val="black"/>
                </a:solidFill>
                <a:latin typeface="Segoe UI" panose="020B0502040204020203" pitchFamily="34" charset="0"/>
                <a:cs typeface="Segoe UI" panose="020B0502040204020203" pitchFamily="34" charset="0"/>
              </a:rPr>
              <a:t>Screenshots </a:t>
            </a:r>
            <a:r>
              <a:rPr sz="800" b="1" spc="-5" dirty="0">
                <a:solidFill>
                  <a:prstClr val="black"/>
                </a:solidFill>
                <a:latin typeface="Segoe UI" panose="020B0502040204020203" pitchFamily="34" charset="0"/>
                <a:cs typeface="Segoe UI" panose="020B0502040204020203" pitchFamily="34" charset="0"/>
              </a:rPr>
              <a:t>of the</a:t>
            </a:r>
            <a:r>
              <a:rPr sz="800" b="1" spc="9" dirty="0">
                <a:solidFill>
                  <a:prstClr val="black"/>
                </a:solidFill>
                <a:latin typeface="Segoe UI" panose="020B0502040204020203" pitchFamily="34" charset="0"/>
                <a:cs typeface="Segoe UI" panose="020B0502040204020203" pitchFamily="34" charset="0"/>
              </a:rPr>
              <a:t> </a:t>
            </a:r>
            <a:r>
              <a:rPr sz="800" b="1" spc="-5" dirty="0">
                <a:solidFill>
                  <a:prstClr val="black"/>
                </a:solidFill>
                <a:latin typeface="Segoe UI" panose="020B0502040204020203" pitchFamily="34" charset="0"/>
                <a:cs typeface="Segoe UI" panose="020B0502040204020203" pitchFamily="34" charset="0"/>
              </a:rPr>
              <a:t>Project</a:t>
            </a:r>
            <a:r>
              <a:rPr lang="en-US" sz="800" b="1" spc="-5" dirty="0">
                <a:solidFill>
                  <a:prstClr val="black"/>
                </a:solidFill>
                <a:latin typeface="Segoe UI" panose="020B0502040204020203" pitchFamily="34" charset="0"/>
                <a:cs typeface="Segoe UI" panose="020B0502040204020203" pitchFamily="34" charset="0"/>
              </a:rPr>
              <a:t>:</a:t>
            </a:r>
            <a:endParaRPr sz="800" dirty="0">
              <a:solidFill>
                <a:prstClr val="black"/>
              </a:solidFill>
              <a:latin typeface="Segoe UI" panose="020B0502040204020203" pitchFamily="34" charset="0"/>
              <a:cs typeface="Segoe UI" panose="020B0502040204020203" pitchFamily="34" charset="0"/>
            </a:endParaRPr>
          </a:p>
        </p:txBody>
      </p:sp>
      <p:sp>
        <p:nvSpPr>
          <p:cNvPr id="1048605" name="object 7"/>
          <p:cNvSpPr txBox="1"/>
          <p:nvPr/>
        </p:nvSpPr>
        <p:spPr>
          <a:xfrm>
            <a:off x="4163219" y="1305549"/>
            <a:ext cx="2437698" cy="1209793"/>
          </a:xfrm>
          <a:prstGeom prst="rect">
            <a:avLst/>
          </a:prstGeom>
        </p:spPr>
        <p:txBody>
          <a:bodyPr vert="horz" wrap="square" lIns="0" tIns="85573" rIns="0" bIns="0" rtlCol="0">
            <a:spAutoFit/>
          </a:bodyPr>
          <a:lstStyle/>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22202A0039</a:t>
            </a:r>
            <a:r>
              <a:rPr lang="en-US" sz="800" b="1" spc="-5" dirty="0">
                <a:solidFill>
                  <a:prstClr val="black"/>
                </a:solidFill>
                <a:latin typeface="Segoe UI" panose="020B0502040204020203" pitchFamily="34" charset="0"/>
                <a:cs typeface="Segoe UI" panose="020B0502040204020203" pitchFamily="34" charset="0"/>
              </a:rPr>
              <a:t> – </a:t>
            </a:r>
            <a:r>
              <a:rPr lang="en-US" sz="800" spc="-5" dirty="0">
                <a:solidFill>
                  <a:prstClr val="black"/>
                </a:solidFill>
                <a:latin typeface="Segoe UI" panose="020B0502040204020203" pitchFamily="34" charset="0"/>
                <a:cs typeface="Segoe UI" panose="020B0502040204020203" pitchFamily="34" charset="0"/>
              </a:rPr>
              <a:t>Arjun Singh</a:t>
            </a:r>
            <a:endParaRPr lang="en-US" sz="800" dirty="0">
              <a:solidFill>
                <a:prstClr val="black"/>
              </a:solidFill>
              <a:latin typeface="Segoe UI" panose="020B0502040204020203" pitchFamily="34" charset="0"/>
              <a:cs typeface="Segoe UI" panose="020B0502040204020203" pitchFamily="34" charset="0"/>
            </a:endParaRPr>
          </a:p>
          <a:p>
            <a:pPr marL="12225" defTabSz="880150">
              <a:spcBef>
                <a:spcPts val="600"/>
              </a:spcBef>
              <a:tabLst>
                <a:tab pos="176030" algn="l"/>
              </a:tabLst>
              <a:defRPr/>
            </a:pPr>
            <a:r>
              <a:rPr lang="en-US" sz="800" spc="-9" dirty="0">
                <a:solidFill>
                  <a:prstClr val="black"/>
                </a:solidFill>
                <a:latin typeface="Segoe UI" panose="020B0502040204020203" pitchFamily="34" charset="0"/>
                <a:cs typeface="Segoe UI" panose="020B0502040204020203" pitchFamily="34" charset="0"/>
              </a:rPr>
              <a:t>22202A0053 – Parth Borle</a:t>
            </a:r>
          </a:p>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22202A0045 – Moulik Johari</a:t>
            </a:r>
          </a:p>
          <a:p>
            <a:pPr marL="12225" defTabSz="880150">
              <a:spcBef>
                <a:spcPts val="600"/>
              </a:spcBef>
              <a:tabLst>
                <a:tab pos="176030" algn="l"/>
              </a:tabLst>
              <a:defRPr/>
            </a:pPr>
            <a:r>
              <a:rPr lang="en-US" sz="800" spc="-5" dirty="0">
                <a:solidFill>
                  <a:prstClr val="black"/>
                </a:solidFill>
                <a:latin typeface="Segoe UI" panose="020B0502040204020203" pitchFamily="34" charset="0"/>
                <a:cs typeface="Segoe UI" panose="020B0502040204020203" pitchFamily="34" charset="0"/>
              </a:rPr>
              <a:t>22202A0037 – Manav Gaikwad</a:t>
            </a:r>
            <a:endParaRPr lang="en-US" sz="800" dirty="0">
              <a:solidFill>
                <a:prstClr val="black"/>
              </a:solidFill>
              <a:latin typeface="Segoe UI" panose="020B0502040204020203" pitchFamily="34" charset="0"/>
              <a:cs typeface="Segoe UI" panose="020B0502040204020203" pitchFamily="34" charset="0"/>
            </a:endParaRPr>
          </a:p>
          <a:p>
            <a:pPr marL="12225" defTabSz="880150">
              <a:spcBef>
                <a:spcPts val="600"/>
              </a:spcBef>
              <a:tabLst>
                <a:tab pos="176030" algn="l"/>
              </a:tabLst>
              <a:defRPr/>
            </a:pPr>
            <a:endParaRPr lang="en-US" sz="800" dirty="0">
              <a:solidFill>
                <a:prstClr val="black"/>
              </a:solidFill>
              <a:latin typeface="Segoe UI" panose="020B0502040204020203" pitchFamily="34" charset="0"/>
              <a:cs typeface="Segoe UI" panose="020B0502040204020203" pitchFamily="34" charset="0"/>
            </a:endParaRPr>
          </a:p>
          <a:p>
            <a:pPr marL="176030" defTabSz="880150">
              <a:spcBef>
                <a:spcPts val="600"/>
              </a:spcBef>
              <a:defRPr/>
            </a:pPr>
            <a:endParaRPr lang="en-US" sz="800" dirty="0">
              <a:solidFill>
                <a:prstClr val="black"/>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E1EFF4CC-7DA4-4F9D-B22A-2F951DFA4A9D}"/>
              </a:ext>
            </a:extLst>
          </p:cNvPr>
          <p:cNvSpPr txBox="1"/>
          <p:nvPr/>
        </p:nvSpPr>
        <p:spPr>
          <a:xfrm>
            <a:off x="6982619" y="4946650"/>
            <a:ext cx="236502" cy="259430"/>
          </a:xfrm>
          <a:prstGeom prst="rect">
            <a:avLst/>
          </a:prstGeom>
          <a:noFill/>
        </p:spPr>
        <p:txBody>
          <a:bodyPr wrap="square" rtlCol="0">
            <a:spAutoFit/>
          </a:bodyPr>
          <a:lstStyle/>
          <a:p>
            <a:r>
              <a:rPr lang="en-US" sz="1086" dirty="0">
                <a:latin typeface="Segoe UI" panose="020B0502040204020203" pitchFamily="34" charset="0"/>
                <a:cs typeface="Segoe UI" panose="020B0502040204020203" pitchFamily="34" charset="0"/>
              </a:rPr>
              <a:t>1</a:t>
            </a:r>
          </a:p>
        </p:txBody>
      </p:sp>
      <p:pic>
        <p:nvPicPr>
          <p:cNvPr id="4" name="Picture 3">
            <a:extLst>
              <a:ext uri="{FF2B5EF4-FFF2-40B4-BE49-F238E27FC236}">
                <a16:creationId xmlns:a16="http://schemas.microsoft.com/office/drawing/2014/main" id="{E41E7716-6E0D-0BAF-1C5E-11C040758D52}"/>
              </a:ext>
            </a:extLst>
          </p:cNvPr>
          <p:cNvPicPr>
            <a:picLocks noChangeAspect="1"/>
          </p:cNvPicPr>
          <p:nvPr/>
        </p:nvPicPr>
        <p:blipFill>
          <a:blip r:embed="rId3"/>
          <a:stretch>
            <a:fillRect/>
          </a:stretch>
        </p:blipFill>
        <p:spPr>
          <a:xfrm>
            <a:off x="505619" y="3317711"/>
            <a:ext cx="1905000" cy="1058076"/>
          </a:xfrm>
          <a:prstGeom prst="rect">
            <a:avLst/>
          </a:prstGeom>
        </p:spPr>
      </p:pic>
      <p:pic>
        <p:nvPicPr>
          <p:cNvPr id="6" name="Picture 5">
            <a:extLst>
              <a:ext uri="{FF2B5EF4-FFF2-40B4-BE49-F238E27FC236}">
                <a16:creationId xmlns:a16="http://schemas.microsoft.com/office/drawing/2014/main" id="{CDA8E73E-67A4-E570-97AA-D30354341733}"/>
              </a:ext>
            </a:extLst>
          </p:cNvPr>
          <p:cNvPicPr>
            <a:picLocks noChangeAspect="1"/>
          </p:cNvPicPr>
          <p:nvPr/>
        </p:nvPicPr>
        <p:blipFill>
          <a:blip r:embed="rId4"/>
          <a:stretch>
            <a:fillRect/>
          </a:stretch>
        </p:blipFill>
        <p:spPr>
          <a:xfrm>
            <a:off x="5195870" y="3323486"/>
            <a:ext cx="1905000" cy="1052300"/>
          </a:xfrm>
          <a:prstGeom prst="rect">
            <a:avLst/>
          </a:prstGeom>
        </p:spPr>
      </p:pic>
      <p:pic>
        <p:nvPicPr>
          <p:cNvPr id="8" name="Picture 7">
            <a:extLst>
              <a:ext uri="{FF2B5EF4-FFF2-40B4-BE49-F238E27FC236}">
                <a16:creationId xmlns:a16="http://schemas.microsoft.com/office/drawing/2014/main" id="{8CFFFA7F-6D38-1DFF-D9E4-A434E4194B74}"/>
              </a:ext>
            </a:extLst>
          </p:cNvPr>
          <p:cNvPicPr>
            <a:picLocks noChangeAspect="1"/>
          </p:cNvPicPr>
          <p:nvPr/>
        </p:nvPicPr>
        <p:blipFill>
          <a:blip r:embed="rId5"/>
          <a:stretch>
            <a:fillRect/>
          </a:stretch>
        </p:blipFill>
        <p:spPr>
          <a:xfrm>
            <a:off x="2878843" y="3317710"/>
            <a:ext cx="1905000" cy="1058076"/>
          </a:xfrm>
          <a:prstGeom prst="rect">
            <a:avLst/>
          </a:prstGeom>
        </p:spPr>
      </p:pic>
      <p:pic>
        <p:nvPicPr>
          <p:cNvPr id="10" name="Picture 9" descr="A group of men standing in front of a computer">
            <a:extLst>
              <a:ext uri="{FF2B5EF4-FFF2-40B4-BE49-F238E27FC236}">
                <a16:creationId xmlns:a16="http://schemas.microsoft.com/office/drawing/2014/main" id="{E5CE8654-81E3-6290-3604-D9BE204875F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8005" y="1181608"/>
            <a:ext cx="2278414" cy="1098042"/>
          </a:xfrm>
          <a:prstGeom prst="rect">
            <a:avLst/>
          </a:prstGeom>
        </p:spPr>
      </p:pic>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CF57B6CAEEF3646817B2F81D43B2593" ma:contentTypeVersion="3" ma:contentTypeDescription="Create a new document." ma:contentTypeScope="" ma:versionID="d459494d80b92255f5464325ec0b7c29">
  <xsd:schema xmlns:xsd="http://www.w3.org/2001/XMLSchema" xmlns:xs="http://www.w3.org/2001/XMLSchema" xmlns:p="http://schemas.microsoft.com/office/2006/metadata/properties" xmlns:ns2="6c8bfbdf-9cd7-450c-b6ef-a8b7e97a09ad" targetNamespace="http://schemas.microsoft.com/office/2006/metadata/properties" ma:root="true" ma:fieldsID="7a36c638fb05d79d4deeed5bca265548" ns2:_="">
    <xsd:import namespace="6c8bfbdf-9cd7-450c-b6ef-a8b7e97a09a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8bfbdf-9cd7-450c-b6ef-a8b7e97a09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235259-FEDA-42D5-91F1-405D83F92214}">
  <ds:schemaRefs>
    <ds:schemaRef ds:uri="http://schemas.microsoft.com/office/2006/metadata/properties"/>
    <ds:schemaRef ds:uri="http://www.w3.org/2000/xmlns/"/>
    <ds:schemaRef ds:uri="http://schemas.microsoft.com/office/infopath/2007/PartnerControls"/>
  </ds:schemaRefs>
</ds:datastoreItem>
</file>

<file path=customXml/itemProps2.xml><?xml version="1.0" encoding="utf-8"?>
<ds:datastoreItem xmlns:ds="http://schemas.openxmlformats.org/officeDocument/2006/customXml" ds:itemID="{9C53AADE-7CB0-4DCA-A225-EE77CF809E0A}">
  <ds:schemaRefs>
    <ds:schemaRef ds:uri="http://schemas.microsoft.com/office/2006/metadata/contentType"/>
    <ds:schemaRef ds:uri="http://schemas.microsoft.com/office/2006/metadata/properties/metaAttributes"/>
    <ds:schemaRef ds:uri="http://www.w3.org/2000/xmlns/"/>
    <ds:schemaRef ds:uri="http://www.w3.org/2001/XMLSchema"/>
    <ds:schemaRef ds:uri="6c8bfbdf-9cd7-450c-b6ef-a8b7e97a09a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9B0D1F0-95F1-4026-A94A-A8761D16E91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5684</TotalTime>
  <Words>228</Words>
  <Application>Microsoft Office PowerPoint</Application>
  <PresentationFormat>Custom</PresentationFormat>
  <Paragraphs>18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Segoe UI</vt:lpstr>
      <vt:lpstr>1_Office Theme</vt:lpstr>
      <vt:lpstr>Program : Information Technology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Yogita M. Dabholkar</dc:creator>
  <cp:lastModifiedBy>Arjun Singh</cp:lastModifiedBy>
  <cp:revision>691</cp:revision>
  <dcterms:created xsi:type="dcterms:W3CDTF">2015-06-08T09:51:37Z</dcterms:created>
  <dcterms:modified xsi:type="dcterms:W3CDTF">2025-02-20T10:16:13Z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0x0101004CF57B6CAEEF3646817B2F81D43B2593</vt:lpwstr>
  </property>
</Properties>
</file>