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84A1-F3E7-A94E-80E9-C5A8D4521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stitching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359F4-A589-8449-99CC-B662CE7A4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Arjun </a:t>
            </a:r>
            <a:r>
              <a:rPr lang="en-US" dirty="0" err="1"/>
              <a:t>Sanchala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7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9422-EB60-654E-B874-C5C6097E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Skewing audience 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C5C1FD6-ACDB-BD4A-9D4D-E556EAB4D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078" y="2286000"/>
            <a:ext cx="7741981" cy="4022725"/>
          </a:xfrm>
        </p:spPr>
      </p:pic>
    </p:spTree>
    <p:extLst>
      <p:ext uri="{BB962C8B-B14F-4D97-AF65-F5344CB8AC3E}">
        <p14:creationId xmlns:p14="http://schemas.microsoft.com/office/powerpoint/2010/main" val="212257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A52-F6AB-564A-8739-88186568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Shared subscriber accounts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FBB3C4-112E-4579-BA6C-0C458031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1. The person associated with a specific </a:t>
            </a:r>
            <a:r>
              <a:rPr lang="en-IN" dirty="0" err="1"/>
              <a:t>member_id</a:t>
            </a:r>
            <a:r>
              <a:rPr lang="en-IN" dirty="0"/>
              <a:t> is visiting the website from different devices (for example a home and work computer).</a:t>
            </a:r>
          </a:p>
          <a:p>
            <a:r>
              <a:rPr lang="en-IN" dirty="0"/>
              <a:t>2. The person associated with a specific  </a:t>
            </a:r>
            <a:r>
              <a:rPr lang="en-IN" dirty="0" err="1"/>
              <a:t>member_id</a:t>
            </a:r>
            <a:r>
              <a:rPr lang="en-IN" dirty="0"/>
              <a:t> is visiting the website in different browsers (for example Chrome and Safari), potentially on multiple devices.</a:t>
            </a:r>
          </a:p>
          <a:p>
            <a:r>
              <a:rPr lang="en-IN" dirty="0"/>
              <a:t>3. The person associated with a specific  </a:t>
            </a:r>
            <a:r>
              <a:rPr lang="en-IN" dirty="0" err="1"/>
              <a:t>member_id</a:t>
            </a:r>
            <a:r>
              <a:rPr lang="en-IN" dirty="0"/>
              <a:t> is always visiting the website from the same device and browser, but the cookies in that browser have been reset, forcing a new </a:t>
            </a:r>
            <a:r>
              <a:rPr lang="en-IN" dirty="0" err="1"/>
              <a:t>domain_userid</a:t>
            </a:r>
            <a:r>
              <a:rPr lang="en-IN" dirty="0"/>
              <a:t> to be assigned.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A95B820-FDE7-5245-8EC9-EC1AC7D5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08" y="640080"/>
            <a:ext cx="4504105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9F962-B9A1-804D-9EA5-0690838520FC}"/>
              </a:ext>
            </a:extLst>
          </p:cNvPr>
          <p:cNvSpPr txBox="1"/>
          <p:nvPr/>
        </p:nvSpPr>
        <p:spPr>
          <a:xfrm>
            <a:off x="1024128" y="5895868"/>
            <a:ext cx="471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Ref: https://</a:t>
            </a:r>
            <a:r>
              <a:rPr lang="en-US" sz="1400" dirty="0" err="1"/>
              <a:t>discourse.snowplowanalytics.com</a:t>
            </a:r>
            <a:r>
              <a:rPr lang="en-US" sz="1400" dirty="0"/>
              <a:t>/t/identifying-users-identity-stitching/31</a:t>
            </a:r>
          </a:p>
        </p:txBody>
      </p:sp>
    </p:spTree>
    <p:extLst>
      <p:ext uri="{BB962C8B-B14F-4D97-AF65-F5344CB8AC3E}">
        <p14:creationId xmlns:p14="http://schemas.microsoft.com/office/powerpoint/2010/main" val="57502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3138-29FA-DC4C-A956-19C90CF1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AFDD-3A61-A643-B7F6-77FC4E13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0B51-2CA5-3748-96FB-90D2C4EA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1339471-D91F-6E49-9E77-CF08E8B0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267" y="1818640"/>
            <a:ext cx="3120568" cy="4187952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BA0FD2C-F792-BF43-B9C7-D9EB1856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1209"/>
            <a:ext cx="5344406" cy="41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8D41-52AF-FE48-87F6-F97A8BBF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Robot/spider identifier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24C3DD9-58F5-4048-8D78-A280941DF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921" y="2286000"/>
            <a:ext cx="7130296" cy="4022725"/>
          </a:xfrm>
        </p:spPr>
      </p:pic>
    </p:spTree>
    <p:extLst>
      <p:ext uri="{BB962C8B-B14F-4D97-AF65-F5344CB8AC3E}">
        <p14:creationId xmlns:p14="http://schemas.microsoft.com/office/powerpoint/2010/main" val="391055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513-2696-B846-8E67-14857695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function to identify bots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86CB2A5-CEC8-C34E-B3C0-EAEE4E096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248" y="2084832"/>
            <a:ext cx="8731832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F41AB-26E3-7840-BAE0-C7D39584F047}"/>
              </a:ext>
            </a:extLst>
          </p:cNvPr>
          <p:cNvSpPr txBox="1"/>
          <p:nvPr/>
        </p:nvSpPr>
        <p:spPr>
          <a:xfrm>
            <a:off x="5300638" y="6272784"/>
            <a:ext cx="116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1035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0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179-56EE-454E-A641-3D59F7F8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query to identify bots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D5E5FE-4327-3B4D-9EF5-35D0373C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686" y="2286000"/>
            <a:ext cx="7162765" cy="4022725"/>
          </a:xfrm>
        </p:spPr>
      </p:pic>
    </p:spTree>
    <p:extLst>
      <p:ext uri="{BB962C8B-B14F-4D97-AF65-F5344CB8AC3E}">
        <p14:creationId xmlns:p14="http://schemas.microsoft.com/office/powerpoint/2010/main" val="358394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008E-D8B3-6A46-B73E-46188384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likings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F489E3-E012-4149-AABE-7B309D59F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899" y="2286000"/>
            <a:ext cx="6534340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AD408-603C-A542-8C77-1CCB1181190A}"/>
              </a:ext>
            </a:extLst>
          </p:cNvPr>
          <p:cNvSpPr txBox="1"/>
          <p:nvPr/>
        </p:nvSpPr>
        <p:spPr>
          <a:xfrm>
            <a:off x="4614863" y="63252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likings per user</a:t>
            </a:r>
          </a:p>
        </p:txBody>
      </p:sp>
    </p:spTree>
    <p:extLst>
      <p:ext uri="{BB962C8B-B14F-4D97-AF65-F5344CB8AC3E}">
        <p14:creationId xmlns:p14="http://schemas.microsoft.com/office/powerpoint/2010/main" val="424992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FF3A-00DB-E14B-8C0D-68F09EA6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likings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7FCE3C-9B50-B44E-AEA0-FEDEB3742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389" y="2286000"/>
            <a:ext cx="6211360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53C1F-C1FA-C549-A234-CBF63BFDB702}"/>
              </a:ext>
            </a:extLst>
          </p:cNvPr>
          <p:cNvSpPr txBox="1"/>
          <p:nvPr/>
        </p:nvSpPr>
        <p:spPr>
          <a:xfrm>
            <a:off x="3971059" y="632522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likings according to their member type </a:t>
            </a:r>
          </a:p>
        </p:txBody>
      </p:sp>
    </p:spTree>
    <p:extLst>
      <p:ext uri="{BB962C8B-B14F-4D97-AF65-F5344CB8AC3E}">
        <p14:creationId xmlns:p14="http://schemas.microsoft.com/office/powerpoint/2010/main" val="263606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BC0C-1B6A-7B4F-AF16-2ECCA9D4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Less active non-subscribers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A8809-E775-BE4A-A611-D747C40AE7B7}"/>
              </a:ext>
            </a:extLst>
          </p:cNvPr>
          <p:cNvSpPr txBox="1"/>
          <p:nvPr/>
        </p:nvSpPr>
        <p:spPr>
          <a:xfrm>
            <a:off x="7481938" y="5514973"/>
            <a:ext cx="1104710" cy="3143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2698 users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BEA831C3-B062-2C48-99E9-0D2CEE7B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7025"/>
            <a:ext cx="4302982" cy="2319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871433-6C18-8144-8EC3-1683AC75A970}"/>
              </a:ext>
            </a:extLst>
          </p:cNvPr>
          <p:cNvSpPr txBox="1"/>
          <p:nvPr/>
        </p:nvSpPr>
        <p:spPr>
          <a:xfrm>
            <a:off x="951483" y="5348971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60000 Unique members</a:t>
            </a:r>
          </a:p>
          <a:p>
            <a:r>
              <a:rPr lang="en-US" dirty="0"/>
              <a:t>3200 Non-subscribers</a:t>
            </a:r>
          </a:p>
        </p:txBody>
      </p:sp>
      <p:pic>
        <p:nvPicPr>
          <p:cNvPr id="13" name="Content Placeholder 1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482F72B-B7DE-114C-9D97-B60045983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8522" y="1326246"/>
            <a:ext cx="4511542" cy="4022725"/>
          </a:xfrm>
        </p:spPr>
      </p:pic>
    </p:spTree>
    <p:extLst>
      <p:ext uri="{BB962C8B-B14F-4D97-AF65-F5344CB8AC3E}">
        <p14:creationId xmlns:p14="http://schemas.microsoft.com/office/powerpoint/2010/main" val="20856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ABCA-0312-3A4A-960D-69E47D51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subscribers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EB9E5A0-B3F6-C045-843D-BE9FB49CF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747" y="2286000"/>
            <a:ext cx="674464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C3B1F-2AA4-084C-8CDA-C21D1837872B}"/>
              </a:ext>
            </a:extLst>
          </p:cNvPr>
          <p:cNvSpPr txBox="1"/>
          <p:nvPr/>
        </p:nvSpPr>
        <p:spPr>
          <a:xfrm>
            <a:off x="5223470" y="6325227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 members</a:t>
            </a:r>
          </a:p>
        </p:txBody>
      </p:sp>
    </p:spTree>
    <p:extLst>
      <p:ext uri="{BB962C8B-B14F-4D97-AF65-F5344CB8AC3E}">
        <p14:creationId xmlns:p14="http://schemas.microsoft.com/office/powerpoint/2010/main" val="3275498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</TotalTime>
  <Words>178</Words>
  <Application>Microsoft Macintosh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User stitching and analysis</vt:lpstr>
      <vt:lpstr>Data description </vt:lpstr>
      <vt:lpstr>Robot/spider identifier </vt:lpstr>
      <vt:lpstr>Python function to identify bots</vt:lpstr>
      <vt:lpstr>Postgresql query to identify bots</vt:lpstr>
      <vt:lpstr>User likings</vt:lpstr>
      <vt:lpstr>User likings</vt:lpstr>
      <vt:lpstr>Less active non-subscribers</vt:lpstr>
      <vt:lpstr>Potential future subscribers</vt:lpstr>
      <vt:lpstr>Skewing audience  </vt:lpstr>
      <vt:lpstr>Shared subscriber accounts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Nine take-home test</dc:title>
  <dc:creator>Arjun Sanchala</dc:creator>
  <cp:lastModifiedBy>Arjun Sanchala</cp:lastModifiedBy>
  <cp:revision>9</cp:revision>
  <dcterms:created xsi:type="dcterms:W3CDTF">2022-01-27T00:14:00Z</dcterms:created>
  <dcterms:modified xsi:type="dcterms:W3CDTF">2022-06-23T12:27:43Z</dcterms:modified>
</cp:coreProperties>
</file>