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CC58D-17F7-D15D-F47B-3432D508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0222BE0-04CF-D843-7033-59C2FE22F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B406B9-44A8-A52B-B887-BE0C671D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5BB-B8AD-4193-A027-413EE84AE0AA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B470AB-8C23-98E2-1F9F-43493FE0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88C20-3859-B57B-F089-10CE9E5F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FFD3-7403-4C45-81DA-2FB099D689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56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52DB3-7167-299B-A63C-376B63D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D006DCE-E443-6637-F214-C896EB14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B202D4-79FE-AD77-8542-6F012458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5BB-B8AD-4193-A027-413EE84AE0AA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601AFE-279D-017E-9053-6B4EE9D0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13080C-8A43-DBD0-0199-07126979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FFD3-7403-4C45-81DA-2FB099D689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05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C4EE06D-B33A-1DAE-5D83-81416BB11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82B10EF-FC19-F0E1-82ED-72340289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6C67E0-860E-6BFF-92B1-FAF0B696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5BB-B8AD-4193-A027-413EE84AE0AA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2B329B-3E12-E0F8-30D1-69D26105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1A5BB6-5CD1-EFE4-4A0B-37CE2E87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FFD3-7403-4C45-81DA-2FB099D689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811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CB411-051D-713C-7B72-DD474A38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733867-E70F-A8AB-4D5D-CAEE0C66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6AC845-78A6-C346-6508-41A5B153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5BB-B8AD-4193-A027-413EE84AE0AA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090EB-DD46-C659-EF64-A1EB6BA5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8AF45C-842D-C5E3-D6B0-58B8C5AE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FFD3-7403-4C45-81DA-2FB099D689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076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EAD53-1397-5E26-F097-E3206AEA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7B05C3-BD35-68F9-6148-235BC4CA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99C257-26CA-10D3-DB14-D86E14FB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5BB-B8AD-4193-A027-413EE84AE0AA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B03FB2-DED4-CFA9-AA17-8AC83AF8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421708-DE96-0543-CCA0-DA9D4E82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FFD3-7403-4C45-81DA-2FB099D689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49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06FDC-0303-D214-4EAA-C3A5883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5F1255-6155-DEA4-93F5-C4EC0EA91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9E24811-7849-0941-8B90-6D50B1D04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43BB44-3A7E-E078-0380-7AEC43D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5BB-B8AD-4193-A027-413EE84AE0AA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7DBE0C-4C73-ED6D-4C89-41AA9156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198715-E195-CB68-2280-53B02860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FFD3-7403-4C45-81DA-2FB099D689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44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9A5CD-ABE0-9BBB-71B2-AFFBAF2E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5CA0459-3A92-AC18-8696-390C0FDD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54EAD7-E82D-674E-6C6D-16A238B5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75EC081-90EC-F14D-D8F9-D017869B8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25AF94-6FAD-5EC4-CE33-FA882D34B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A662FBB-F85B-6212-972F-2C5A987E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5BB-B8AD-4193-A027-413EE84AE0AA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B014C80-F7A7-868F-19C9-D40D0DD2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11FBF80-07C0-563A-2C3C-EE471915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FFD3-7403-4C45-81DA-2FB099D689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6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726D7-2BFE-0582-7E22-B9267BCE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1516175-39BD-05AD-03C3-1A8F0801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5BB-B8AD-4193-A027-413EE84AE0AA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8C8514-833E-19E4-8F53-83AADD00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B602ADB-20B2-E17A-1942-4310C64F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FFD3-7403-4C45-81DA-2FB099D689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11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F068FC1-2F67-0C3F-9E82-D2909632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5BB-B8AD-4193-A027-413EE84AE0AA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06427D-C8C5-C3FD-7AE2-04A58BFC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9F8B18-E642-7776-F2FB-72F8646A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FFD3-7403-4C45-81DA-2FB099D689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91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9955D-47B1-1300-0438-ED8A4ECD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268BF9-B12D-B399-607E-33980ED3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C628272-D137-0FDB-97B0-EF7F8610A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EEB018E-FAEC-B307-DB11-F5B430FA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5BB-B8AD-4193-A027-413EE84AE0AA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A51455-7411-BF7E-EF89-BF74D181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EF5A5E-C5AC-1198-9F6C-91DA8B79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FFD3-7403-4C45-81DA-2FB099D689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47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E8DCC-547F-0393-A903-AB06E977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C0B228B-192B-1A0E-DC39-889804C45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A5B739F-3D41-EAA0-5A22-5DBDF99B9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30451E1-3744-81B2-204A-08A93DFA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B5BB-B8AD-4193-A027-413EE84AE0AA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32C7C0-3605-D0BF-8969-23A05A42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D92D60-AE33-4648-CED4-E34D248E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FFD3-7403-4C45-81DA-2FB099D689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5771B3-3384-2E73-3602-D74E4F96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8E0745-8D2B-CD3C-D276-DDBF9F255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14882A-6F8D-7295-666B-0840C960F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CB5BB-B8AD-4193-A027-413EE84AE0AA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19E928-0C0F-914E-D913-D80D1EC56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032B15-325E-EAC5-A0F0-39F3F8525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FFD3-7403-4C45-81DA-2FB099D689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064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ACF0409F-F511-C4EF-2BFD-60A63B972F9A}"/>
              </a:ext>
            </a:extLst>
          </p:cNvPr>
          <p:cNvSpPr/>
          <p:nvPr/>
        </p:nvSpPr>
        <p:spPr>
          <a:xfrm>
            <a:off x="0" y="0"/>
            <a:ext cx="12192000" cy="5033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BDE2107-731C-8074-3AC2-0F30797799C9}"/>
              </a:ext>
            </a:extLst>
          </p:cNvPr>
          <p:cNvSpPr/>
          <p:nvPr/>
        </p:nvSpPr>
        <p:spPr>
          <a:xfrm>
            <a:off x="0" y="6660859"/>
            <a:ext cx="12192000" cy="197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Lorem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EE37874-1B02-2DE4-F6A8-E089ACE70F71}"/>
              </a:ext>
            </a:extLst>
          </p:cNvPr>
          <p:cNvSpPr/>
          <p:nvPr/>
        </p:nvSpPr>
        <p:spPr>
          <a:xfrm>
            <a:off x="3867325" y="1451295"/>
            <a:ext cx="4194495" cy="365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10033C7-4C1D-1BAD-398C-4C0B350D6D0F}"/>
              </a:ext>
            </a:extLst>
          </p:cNvPr>
          <p:cNvSpPr/>
          <p:nvPr/>
        </p:nvSpPr>
        <p:spPr>
          <a:xfrm>
            <a:off x="3867325" y="5343787"/>
            <a:ext cx="4194495" cy="713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0A3DAD8B-9F2E-18BA-6D86-A433F57D87B0}"/>
              </a:ext>
            </a:extLst>
          </p:cNvPr>
          <p:cNvSpPr/>
          <p:nvPr/>
        </p:nvSpPr>
        <p:spPr>
          <a:xfrm>
            <a:off x="4194495" y="1853967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5C4CE46-10E9-B4EB-2DC7-197F4E3C8DF8}"/>
              </a:ext>
            </a:extLst>
          </p:cNvPr>
          <p:cNvSpPr/>
          <p:nvPr/>
        </p:nvSpPr>
        <p:spPr>
          <a:xfrm>
            <a:off x="5638800" y="1853967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AAD207AC-410B-708D-889F-296C0DD74AEB}"/>
              </a:ext>
            </a:extLst>
          </p:cNvPr>
          <p:cNvSpPr/>
          <p:nvPr/>
        </p:nvSpPr>
        <p:spPr>
          <a:xfrm>
            <a:off x="6955173" y="1853967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BFE5226F-45E0-AC23-F71E-3397AAD14C47}"/>
              </a:ext>
            </a:extLst>
          </p:cNvPr>
          <p:cNvSpPr/>
          <p:nvPr/>
        </p:nvSpPr>
        <p:spPr>
          <a:xfrm>
            <a:off x="4194495" y="29718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B0680840-8984-0FD2-EB79-A1CF41D3FEE2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17C6204-5E12-4F6C-0047-90B2A297DDDB}"/>
              </a:ext>
            </a:extLst>
          </p:cNvPr>
          <p:cNvSpPr/>
          <p:nvPr/>
        </p:nvSpPr>
        <p:spPr>
          <a:xfrm>
            <a:off x="6955173" y="29718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DBD9F69-EC9D-C0E7-2A5E-A39C0604AE3A}"/>
              </a:ext>
            </a:extLst>
          </p:cNvPr>
          <p:cNvSpPr/>
          <p:nvPr/>
        </p:nvSpPr>
        <p:spPr>
          <a:xfrm>
            <a:off x="4194495" y="4093827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F7C2425E-47B6-5608-0863-4121B87DE62E}"/>
              </a:ext>
            </a:extLst>
          </p:cNvPr>
          <p:cNvSpPr/>
          <p:nvPr/>
        </p:nvSpPr>
        <p:spPr>
          <a:xfrm>
            <a:off x="5638800" y="4093827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06FAFDC-6741-F60E-6362-893C093A6414}"/>
              </a:ext>
            </a:extLst>
          </p:cNvPr>
          <p:cNvSpPr/>
          <p:nvPr/>
        </p:nvSpPr>
        <p:spPr>
          <a:xfrm>
            <a:off x="6955173" y="4093827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CEF1E76-49FF-CD82-74D2-7A5EADCE0293}"/>
              </a:ext>
            </a:extLst>
          </p:cNvPr>
          <p:cNvSpPr/>
          <p:nvPr/>
        </p:nvSpPr>
        <p:spPr>
          <a:xfrm>
            <a:off x="4934126" y="5569241"/>
            <a:ext cx="914400" cy="356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CDBE55AE-B546-5923-0882-50842F306B1B}"/>
              </a:ext>
            </a:extLst>
          </p:cNvPr>
          <p:cNvSpPr/>
          <p:nvPr/>
        </p:nvSpPr>
        <p:spPr>
          <a:xfrm>
            <a:off x="6302929" y="5569241"/>
            <a:ext cx="914400" cy="356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64403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Arjun Santokhi</dc:creator>
  <cp:lastModifiedBy>Arjun Santokhi</cp:lastModifiedBy>
  <cp:revision>1</cp:revision>
  <dcterms:created xsi:type="dcterms:W3CDTF">2023-01-16T14:21:11Z</dcterms:created>
  <dcterms:modified xsi:type="dcterms:W3CDTF">2023-01-16T14:30:06Z</dcterms:modified>
</cp:coreProperties>
</file>