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18" d="100"/>
          <a:sy n="118" d="100"/>
        </p:scale>
        <p:origin x="6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9AA4-A92D-455F-6F38-0521DB274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97699-6393-2938-6268-8F87F3F4B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5847-1C84-8A20-3E8C-E8D7CA2D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B4EC-053D-578D-A938-87AA4451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000B-2D8A-5B0B-D54D-2C276D39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2F143A-9AA3-ED06-2641-32FFD7D8C6A9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01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824A-178E-E9E8-79D6-FFF0B103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40E60-65BB-A958-1467-EA3C17D75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A1583-8A2F-2ED2-D0D7-0C6DFFC0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0258-903B-8E05-B8D6-16D045A4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4E4A-F9DE-B12A-6F59-848DAFBD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60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89798-95AE-02E7-7B6B-CE8F29FD7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6A124-2861-A26E-AD92-C7921275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0AFE-7764-F883-630E-5A9A4D03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4469-851E-C5D4-2CC5-4B2D133E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2B95-98B5-B9EA-F5D8-005A0236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9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1CD8-E872-6226-338C-F7BB73F1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9C04-76FA-6D18-8D8F-03A2D994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D6B2-525B-B5C8-B854-48BE17C3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4850-B3C2-EDE8-244B-D2594751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8CE7-638D-36C1-1FCB-8CFF7A56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A9482FE-B448-B104-5D69-C03594F7F1A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23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34A-79F3-D045-F83E-3764C56F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4381-4AFE-C71A-2FAC-9081CA64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FCDF-18FB-6E9A-E4E4-3D53D7AD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D9158-B7DB-D1F9-C566-333F6FB1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2FA2A-9928-041F-6B7C-C01AFA2C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0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685D-3149-54EB-180B-F4106C35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5AE4-4050-E5C4-87E5-98D75B968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E8966-FE9F-FD0F-BD89-9C75AE7FC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F1860-7E24-D6D1-8000-89409369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750E-0A3A-D7BA-65C5-3165571E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FF47B-896C-1C88-D39A-72286D37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28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85AE-EF3B-96CF-6EE1-537B8DD7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E8CB4-47FA-F7B4-B3DD-0E623BC48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01BAE-F97C-319C-B11D-C19E721C5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AD212-1B94-37FA-443A-93672D389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B0B7E-7B9D-416A-BB58-85909CEDF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F682C-9B48-7AC8-BB89-C1DC12AC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21BFE-431B-8EC4-8A15-06C22C8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E8F8C-D874-5E7D-54C0-3564E1B5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86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EE0D-FD31-23CC-6052-E24B592A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B7F48-E5DB-30A6-3BEE-8D1CC9BE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4E0F8-ED25-9733-7F44-ADD1A372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74982-9948-3463-4FA1-F209319D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D5290-D9FA-EC3E-B8DA-57C84358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55C0E-5D2B-B6CA-C2E2-50C95F44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1AE8B-4D0A-4BE2-EFD0-F3FD9DE5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9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6571-3AAD-B9B5-118C-8CED3388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9AE1-1EB7-0707-2764-43366805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62FC0-DA24-9832-9C68-BFF42A19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375E2-B493-96D6-8D15-3E025B67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E20C8-51FF-7437-297E-B432AFA6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CBE54-CB76-C0A1-2844-5F1DB00A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95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D7F3-FA08-7379-88D2-62E4ED45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5873D-8087-6E76-A61D-4B394E960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1C12C-9186-4F71-C401-87F2B3DE2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5A83E-1E15-FFF1-883D-FDF5912B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1EABB-2724-B0B9-BBFB-A6852214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C10CE-2144-5ADF-5FE7-9BACD4A2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03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F5304-39EB-08DD-CBCF-CB61CD41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1CFC6-9D05-E01F-4B1F-DEB594C4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194D-442E-154E-9E3E-984A7121C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8D7F-9658-7500-838D-0E41A4720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90A06-772A-74C8-FDD9-13D15AD2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171" y="1242391"/>
            <a:ext cx="5883965" cy="2186609"/>
          </a:xfrm>
        </p:spPr>
        <p:txBody>
          <a:bodyPr>
            <a:normAutofit/>
          </a:bodyPr>
          <a:lstStyle/>
          <a:p>
            <a:r>
              <a:rPr lang="en-GB" sz="3600" b="1" dirty="0"/>
              <a:t>Web Scraping British Airways Reviews to Uncover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053" y="3516085"/>
            <a:ext cx="3124200" cy="1759226"/>
          </a:xfrm>
        </p:spPr>
        <p:txBody>
          <a:bodyPr/>
          <a:lstStyle/>
          <a:p>
            <a:r>
              <a:rPr lang="en-GB" sz="2000" dirty="0"/>
              <a:t>Arjun Sekhon</a:t>
            </a:r>
          </a:p>
          <a:p>
            <a:endParaRPr lang="en-GB" dirty="0"/>
          </a:p>
        </p:txBody>
      </p:sp>
      <p:pic>
        <p:nvPicPr>
          <p:cNvPr id="1026" name="Picture 2" descr="british-airways-logo-transparent - Doig+Smith">
            <a:extLst>
              <a:ext uri="{FF2B5EF4-FFF2-40B4-BE49-F238E27FC236}">
                <a16:creationId xmlns:a16="http://schemas.microsoft.com/office/drawing/2014/main" id="{231D0FBC-34D7-0485-E0AB-AD4A7F9F2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9" y="1086678"/>
            <a:ext cx="4684644" cy="468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GB" sz="400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981278" cy="3690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/>
              <a:t>From 1000 Customer Reviews</a:t>
            </a:r>
            <a:r>
              <a:rPr lang="en-GB" sz="20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/>
              <a:t>552 Positive Reviews</a:t>
            </a:r>
            <a:r>
              <a:rPr lang="en-GB" sz="2000"/>
              <a:t>: Focus on flight comfort and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/>
              <a:t>429 Negative Reviews</a:t>
            </a:r>
            <a:r>
              <a:rPr lang="en-GB" sz="2000"/>
              <a:t>: Frequently mention delays and customer service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/>
              <a:t>19 Neutral Reviews</a:t>
            </a:r>
            <a:endParaRPr lang="en-GB" sz="2000"/>
          </a:p>
          <a:p>
            <a:endParaRPr lang="en-GB" sz="2000"/>
          </a:p>
        </p:txBody>
      </p:sp>
      <p:pic>
        <p:nvPicPr>
          <p:cNvPr id="9" name="Picture 8" descr="A close-up of words&#10;&#10;Description automatically generated">
            <a:extLst>
              <a:ext uri="{FF2B5EF4-FFF2-40B4-BE49-F238E27FC236}">
                <a16:creationId xmlns:a16="http://schemas.microsoft.com/office/drawing/2014/main" id="{E898D03F-BE08-47FB-6B3C-2A63809B0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24" y="252084"/>
            <a:ext cx="4810874" cy="2465573"/>
          </a:xfrm>
          <a:prstGeom prst="rect">
            <a:avLst/>
          </a:prstGeom>
        </p:spPr>
      </p:pic>
      <p:pic>
        <p:nvPicPr>
          <p:cNvPr id="11" name="Picture 10" descr="A pie chart with numbers and a red circle&#10;&#10;Description automatically generated">
            <a:extLst>
              <a:ext uri="{FF2B5EF4-FFF2-40B4-BE49-F238E27FC236}">
                <a16:creationId xmlns:a16="http://schemas.microsoft.com/office/drawing/2014/main" id="{1734AE4E-6528-4B1E-C312-10232246F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48" y="2961503"/>
            <a:ext cx="3932815" cy="31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41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Web Scraping British Airways Reviews to Uncover Insights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Arjun Sekhon</cp:lastModifiedBy>
  <cp:revision>2</cp:revision>
  <dcterms:created xsi:type="dcterms:W3CDTF">2022-12-06T11:13:27Z</dcterms:created>
  <dcterms:modified xsi:type="dcterms:W3CDTF">2024-09-10T18:36:46Z</dcterms:modified>
</cp:coreProperties>
</file>