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184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8104" y="1391478"/>
            <a:ext cx="6983896" cy="2037522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Aptos" panose="020B0004020202020204" pitchFamily="34" charset="0"/>
              </a:rPr>
              <a:t>Predictive Modelling of Customer Bookings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4690" y="3560762"/>
            <a:ext cx="3684102" cy="1242391"/>
          </a:xfrm>
        </p:spPr>
        <p:txBody>
          <a:bodyPr/>
          <a:lstStyle/>
          <a:p>
            <a:r>
              <a:rPr lang="en-GB" dirty="0">
                <a:latin typeface="Aptos" panose="020B0004020202020204" pitchFamily="34" charset="0"/>
              </a:rPr>
              <a:t>Arjun Sekhon</a:t>
            </a:r>
          </a:p>
          <a:p>
            <a:endParaRPr lang="en-GB" dirty="0"/>
          </a:p>
        </p:txBody>
      </p:sp>
      <p:pic>
        <p:nvPicPr>
          <p:cNvPr id="6" name="Picture 2" descr="british-airways-logo-transparent - Doig+Smith">
            <a:extLst>
              <a:ext uri="{FF2B5EF4-FFF2-40B4-BE49-F238E27FC236}">
                <a16:creationId xmlns:a16="http://schemas.microsoft.com/office/drawing/2014/main" id="{6D1EC9C8-58BF-EEA3-5BD8-256C0717E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60" y="1259716"/>
            <a:ext cx="4684644" cy="468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Aptos" panose="020B0004020202020204" pitchFamily="34" charset="0"/>
              </a:rPr>
              <a:t>Predictive model to determine features that influence customer bookings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F32089-7B1F-71B9-06C6-7B1CC8FD9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580" y="2146852"/>
            <a:ext cx="4792333" cy="3969283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We trained the dataset with Random Forest Classifier and received:</a:t>
            </a:r>
          </a:p>
          <a:p>
            <a:r>
              <a:rPr lang="en-US" sz="2000" b="1" dirty="0"/>
              <a:t>ACCURACY: 85.37</a:t>
            </a:r>
          </a:p>
          <a:p>
            <a:r>
              <a:rPr lang="en-US" sz="2000" b="1" dirty="0"/>
              <a:t>AUC score: 0.568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Route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Booking Origin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Flight Duration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Wants Extra Baggage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Length of Stay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Number of Passengers</a:t>
            </a:r>
          </a:p>
          <a:p>
            <a:pPr marL="0" indent="0">
              <a:buNone/>
            </a:pPr>
            <a:r>
              <a:rPr lang="en-US" sz="2000" dirty="0"/>
              <a:t>Are the 6 most important features that influence booking </a:t>
            </a:r>
            <a:r>
              <a:rPr lang="en-US" sz="2000" dirty="0" err="1"/>
              <a:t>behaviour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b="1" dirty="0"/>
          </a:p>
        </p:txBody>
      </p:sp>
      <p:pic>
        <p:nvPicPr>
          <p:cNvPr id="5" name="Content Placeholder 4" descr="A graph with blue bars&#10;&#10;Description automatically generated">
            <a:extLst>
              <a:ext uri="{FF2B5EF4-FFF2-40B4-BE49-F238E27FC236}">
                <a16:creationId xmlns:a16="http://schemas.microsoft.com/office/drawing/2014/main" id="{5B477573-71E8-B3B9-A4EC-005B61B18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13" y="2246812"/>
            <a:ext cx="5852507" cy="3292035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59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Office Theme</vt:lpstr>
      <vt:lpstr>Predictive Modelling of Customer Bookings</vt:lpstr>
      <vt:lpstr>Predictive model to determine features that influence customer bookings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Arjun Sekhon</cp:lastModifiedBy>
  <cp:revision>2</cp:revision>
  <dcterms:created xsi:type="dcterms:W3CDTF">2022-12-06T11:13:27Z</dcterms:created>
  <dcterms:modified xsi:type="dcterms:W3CDTF">2024-09-11T09:08:28Z</dcterms:modified>
</cp:coreProperties>
</file>