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C5C9-164C-46B3-A87E-7660D39D3106}" type="datetime2">
              <a:rPr lang="en-US" smtClean="0"/>
              <a:t>Monday, June 9,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5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179A-1E2B-41AB-B400-4F1B4022FAEE}" type="datetime2">
              <a:rPr lang="en-US" smtClean="0"/>
              <a:t>Monday, June 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52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1D0F-6595-4F14-8EF3-954CD87C797B}" type="datetime2">
              <a:rPr lang="en-US" smtClean="0"/>
              <a:t>Monday, June 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11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CFF8A-AAF8-4A12-8A91-9CA0EAF6CBB9}" type="datetime2">
              <a:rPr lang="en-US" smtClean="0"/>
              <a:t>Monday, June 9,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5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C25C3-021A-4B0B-8F70-0C181FE1CF45}" type="datetime2">
              <a:rPr lang="en-US" smtClean="0"/>
              <a:t>Monday, June 9,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D88D-8CEC-4ED9-A53B-5596187D9A16}" type="datetime2">
              <a:rPr lang="en-US" smtClean="0"/>
              <a:t>Monday, June 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7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D382-DFDA-4722-A27A-59C21AD112F2}" type="datetime2">
              <a:rPr lang="en-US" smtClean="0"/>
              <a:t>Monday, June 9,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58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2A30D-1C09-413F-AAB1-38F366000715}" type="datetime2">
              <a:rPr lang="en-US" smtClean="0"/>
              <a:t>Monday, June 9,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48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2B9C-D65E-4F64-95C3-B10F3B00F0D9}" type="datetime2">
              <a:rPr lang="en-US" smtClean="0"/>
              <a:t>Monday, June 9,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5FDCC-6AAC-4A08-B9E0-3793AB5E64C3}" type="datetime2">
              <a:rPr lang="en-US" smtClean="0"/>
              <a:t>Monday, June 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8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49FE94D-439C-40F1-900E-BC07940E3988}" type="datetime2">
              <a:rPr lang="en-US" smtClean="0"/>
              <a:t>Monday, June 9,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04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Monday, June 9,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91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8D6D6-594C-7A22-55C7-D66137FF1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629923"/>
            <a:ext cx="3322320" cy="2713806"/>
          </a:xfrm>
        </p:spPr>
        <p:txBody>
          <a:bodyPr>
            <a:normAutofit/>
          </a:bodyPr>
          <a:lstStyle/>
          <a:p>
            <a:r>
              <a:rPr lang="en-IN" sz="3300" dirty="0"/>
              <a:t>AI-Powered Sales   Assistant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03395-1276-5E6E-5B43-D27902089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302" y="3531205"/>
            <a:ext cx="3000653" cy="1349830"/>
          </a:xfrm>
        </p:spPr>
        <p:txBody>
          <a:bodyPr>
            <a:normAutofit/>
          </a:bodyPr>
          <a:lstStyle/>
          <a:p>
            <a:r>
              <a:rPr lang="en-IN" sz="1600" dirty="0"/>
              <a:t>Streamlining E-commerce Product Management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DD80873E-054A-5FBD-9E25-4EAB4BC1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13" r="-2" b="-2"/>
          <a:stretch>
            <a:fillRect/>
          </a:stretch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DAA3B650-377E-572F-D23F-AB3309E0F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723" y="801077"/>
            <a:ext cx="7023727" cy="446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74B24-794F-4FD6-6857-8A65F62D55A3}"/>
              </a:ext>
            </a:extLst>
          </p:cNvPr>
          <p:cNvSpPr txBox="1"/>
          <p:nvPr/>
        </p:nvSpPr>
        <p:spPr>
          <a:xfrm>
            <a:off x="176169" y="335560"/>
            <a:ext cx="116606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Project Overview &amp; Problem Statement</a:t>
            </a:r>
          </a:p>
          <a:p>
            <a:endParaRPr lang="en-IN" b="1" dirty="0"/>
          </a:p>
          <a:p>
            <a:r>
              <a:rPr lang="en-US" sz="2400" b="1" dirty="0"/>
              <a:t>What is the problem?</a:t>
            </a:r>
            <a:endParaRPr lang="en-US" sz="2400" dirty="0"/>
          </a:p>
          <a:p>
            <a:r>
              <a:rPr lang="en-US" sz="2400" dirty="0"/>
              <a:t>Manual product management can be inefficient for e-commerce.</a:t>
            </a:r>
          </a:p>
          <a:p>
            <a:r>
              <a:rPr lang="en-US" sz="2400" dirty="0"/>
              <a:t>Need for an intuitive way to manage inventory and sales interactions.</a:t>
            </a:r>
          </a:p>
          <a:p>
            <a:r>
              <a:rPr lang="en-US" sz="2400" dirty="0"/>
              <a:t>Traditional UIs can be cumbersome for quick operations.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Our Solution:</a:t>
            </a:r>
            <a:r>
              <a:rPr lang="en-US" sz="2400" dirty="0"/>
              <a:t> An AI-powered chatbot offering command-line like efficiency with a friendly chat interface</a:t>
            </a:r>
            <a:r>
              <a:rPr lang="en-US" dirty="0"/>
              <a:t>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2141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41FCC-C76D-AB4D-EA95-C118CE93C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FA025-043C-EAEE-9E99-9ED72E60FA19}"/>
              </a:ext>
            </a:extLst>
          </p:cNvPr>
          <p:cNvSpPr txBox="1"/>
          <p:nvPr/>
        </p:nvSpPr>
        <p:spPr>
          <a:xfrm>
            <a:off x="360727" y="251670"/>
            <a:ext cx="1151808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Technology Stack</a:t>
            </a:r>
          </a:p>
          <a:p>
            <a:endParaRPr lang="en-IN" b="1" dirty="0"/>
          </a:p>
          <a:p>
            <a:r>
              <a:rPr lang="en-IN" sz="2400" b="1" dirty="0"/>
              <a:t>Frontend:</a:t>
            </a:r>
            <a:r>
              <a:rPr lang="en-IN" sz="2400" dirty="0"/>
              <a:t> React.js, Material-UI, JavaScript (ES6+)</a:t>
            </a:r>
          </a:p>
          <a:p>
            <a:r>
              <a:rPr lang="en-IN" sz="2400" i="1" dirty="0"/>
              <a:t>Why these?</a:t>
            </a:r>
            <a:r>
              <a:rPr lang="en-IN" sz="2400" dirty="0"/>
              <a:t> Component-based, modern UI, rich ecosystem.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400" b="1" dirty="0"/>
              <a:t>Backend:</a:t>
            </a:r>
            <a:r>
              <a:rPr lang="en-IN" sz="2400" dirty="0"/>
              <a:t> Python (Flask), Flask-SQLAlchemy, Flask-</a:t>
            </a:r>
            <a:r>
              <a:rPr lang="en-IN" sz="2400" dirty="0" err="1"/>
              <a:t>Bcrypt</a:t>
            </a:r>
            <a:r>
              <a:rPr lang="en-IN" sz="2400" dirty="0"/>
              <a:t>, Flask-CORS</a:t>
            </a:r>
          </a:p>
          <a:p>
            <a:r>
              <a:rPr lang="en-IN" sz="2400" i="1" dirty="0"/>
              <a:t>Why these?</a:t>
            </a:r>
            <a:r>
              <a:rPr lang="en-IN" sz="2400" dirty="0"/>
              <a:t> Lightweight, flexible, strong for APIs, secure authentication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400" b="1" dirty="0"/>
              <a:t>Database:</a:t>
            </a:r>
            <a:r>
              <a:rPr lang="en-IN" sz="2400" dirty="0"/>
              <a:t> SQLite (local development)</a:t>
            </a:r>
          </a:p>
          <a:p>
            <a:r>
              <a:rPr lang="en-IN" sz="2400" i="1" dirty="0"/>
              <a:t>Why this?</a:t>
            </a:r>
            <a:r>
              <a:rPr lang="en-IN" sz="2400" dirty="0"/>
              <a:t> Ease of setup, good for rapid prototyping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988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719B3-6AC4-D9ED-9DBA-75ABF2A05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43352-A1F1-4243-29CE-9F3352FB6855}"/>
              </a:ext>
            </a:extLst>
          </p:cNvPr>
          <p:cNvSpPr txBox="1"/>
          <p:nvPr/>
        </p:nvSpPr>
        <p:spPr>
          <a:xfrm>
            <a:off x="360727" y="251670"/>
            <a:ext cx="1151808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Key Features </a:t>
            </a:r>
          </a:p>
          <a:p>
            <a:r>
              <a:rPr lang="en-US" b="1" dirty="0"/>
              <a:t>User Authentication:</a:t>
            </a:r>
            <a:r>
              <a:rPr lang="en-US" dirty="0"/>
              <a:t> Login/Registration (Brief mention of security: password hashing)</a:t>
            </a:r>
          </a:p>
          <a:p>
            <a:r>
              <a:rPr lang="en-US" b="1" dirty="0"/>
              <a:t>Intuitive Chat Interface:</a:t>
            </a:r>
            <a:r>
              <a:rPr lang="en-US" dirty="0"/>
              <a:t> Show the chat window.</a:t>
            </a:r>
          </a:p>
          <a:p>
            <a:r>
              <a:rPr lang="en-US" b="1" dirty="0"/>
              <a:t>Welcome Message:</a:t>
            </a:r>
            <a:r>
              <a:rPr lang="en-US" dirty="0"/>
              <a:t> Demonstrate the personalized, formatted welcome message on login.</a:t>
            </a:r>
          </a:p>
          <a:p>
            <a:r>
              <a:rPr lang="en-US" b="1" dirty="0"/>
              <a:t>Product CRUD Operations </a:t>
            </a:r>
          </a:p>
          <a:p>
            <a:r>
              <a:rPr lang="en-US" b="1" dirty="0"/>
              <a:t>Add Product:</a:t>
            </a:r>
            <a:r>
              <a:rPr lang="en-US" dirty="0"/>
              <a:t> add product: [name], [price], [quantity], [category]</a:t>
            </a:r>
          </a:p>
          <a:p>
            <a:r>
              <a:rPr lang="en-US" i="1" dirty="0"/>
              <a:t>Show sample input and the "Product added successfully!" output.</a:t>
            </a:r>
            <a:endParaRPr lang="en-US" dirty="0"/>
          </a:p>
          <a:p>
            <a:r>
              <a:rPr lang="en-US" b="1" dirty="0"/>
              <a:t>Search Product:</a:t>
            </a:r>
            <a:r>
              <a:rPr lang="en-US" dirty="0"/>
              <a:t> search [keyword]</a:t>
            </a:r>
          </a:p>
          <a:p>
            <a:r>
              <a:rPr lang="en-US" i="1" dirty="0"/>
              <a:t>Show sample input and the search results list.</a:t>
            </a:r>
            <a:endParaRPr lang="en-US" dirty="0"/>
          </a:p>
          <a:p>
            <a:r>
              <a:rPr lang="en-US" b="1" dirty="0"/>
              <a:t>Update Product:</a:t>
            </a:r>
            <a:r>
              <a:rPr lang="en-US" dirty="0"/>
              <a:t> update product: [name], [field], [value]</a:t>
            </a:r>
          </a:p>
          <a:p>
            <a:r>
              <a:rPr lang="en-US" i="1" dirty="0"/>
              <a:t>Show sample input and the "Product updated successfully!" output.</a:t>
            </a:r>
            <a:endParaRPr lang="en-US" dirty="0"/>
          </a:p>
          <a:p>
            <a:r>
              <a:rPr lang="en-US" b="1" dirty="0"/>
              <a:t>Delete Product:</a:t>
            </a:r>
            <a:r>
              <a:rPr lang="en-US" dirty="0"/>
              <a:t> delete product: [name]</a:t>
            </a:r>
          </a:p>
          <a:p>
            <a:r>
              <a:rPr lang="en-US" i="1" dirty="0"/>
              <a:t>Show sample input and the "Product deleted successfully!" output.</a:t>
            </a:r>
            <a:endParaRPr lang="en-US" dirty="0"/>
          </a:p>
          <a:p>
            <a:r>
              <a:rPr lang="en-US" b="1" dirty="0"/>
              <a:t>Show All Products:</a:t>
            </a:r>
            <a:r>
              <a:rPr lang="en-US" dirty="0"/>
              <a:t> show all products</a:t>
            </a:r>
          </a:p>
          <a:p>
            <a:r>
              <a:rPr lang="en-US" i="1" dirty="0"/>
              <a:t>Show the list of all products.</a:t>
            </a:r>
            <a:endParaRPr lang="en-US" dirty="0"/>
          </a:p>
          <a:p>
            <a:r>
              <a:rPr lang="en-US" b="1" dirty="0"/>
              <a:t>Show by Category:</a:t>
            </a:r>
            <a:r>
              <a:rPr lang="en-US" dirty="0"/>
              <a:t> category [</a:t>
            </a:r>
            <a:r>
              <a:rPr lang="en-US" dirty="0" err="1"/>
              <a:t>categoary_name</a:t>
            </a:r>
            <a:r>
              <a:rPr lang="en-US" dirty="0"/>
              <a:t>]</a:t>
            </a:r>
          </a:p>
          <a:p>
            <a:r>
              <a:rPr lang="en-US" i="1" dirty="0"/>
              <a:t>Show filtered products.</a:t>
            </a:r>
            <a:endParaRPr lang="en-US" dirty="0"/>
          </a:p>
          <a:p>
            <a:r>
              <a:rPr lang="en-US" b="1" dirty="0"/>
              <a:t>Chat History Persistence:</a:t>
            </a:r>
            <a:r>
              <a:rPr lang="en-US" dirty="0"/>
              <a:t> Briefly mention how messages are saved and loaded.</a:t>
            </a:r>
          </a:p>
          <a:p>
            <a:endParaRPr lang="en-IN" dirty="0"/>
          </a:p>
        </p:txBody>
      </p:sp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EDC8B12F-FA9D-2E59-6876-41EB75639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78" y="2631542"/>
            <a:ext cx="5395124" cy="741489"/>
          </a:xfrm>
          <a:prstGeom prst="rect">
            <a:avLst/>
          </a:prstGeom>
        </p:spPr>
      </p:pic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498EC486-3630-6ACA-11F1-3C84C102F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580" y="2583809"/>
            <a:ext cx="5395122" cy="247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8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D2911-B0B0-D9EF-6297-864EDE21B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61266-37C7-A1A2-8980-C6E9D8DD08F0}"/>
              </a:ext>
            </a:extLst>
          </p:cNvPr>
          <p:cNvSpPr txBox="1"/>
          <p:nvPr/>
        </p:nvSpPr>
        <p:spPr>
          <a:xfrm>
            <a:off x="360727" y="251670"/>
            <a:ext cx="1151808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Challenges Faced &amp; Solutions</a:t>
            </a:r>
          </a:p>
          <a:p>
            <a:endParaRPr lang="en-IN" b="1" dirty="0"/>
          </a:p>
          <a:p>
            <a:r>
              <a:rPr lang="en-IN" sz="2400" b="1" dirty="0"/>
              <a:t>Problem 1: Infinite Welcome Message Loop</a:t>
            </a:r>
            <a:endParaRPr lang="en-IN" sz="2400" dirty="0"/>
          </a:p>
          <a:p>
            <a:r>
              <a:rPr lang="en-IN" sz="2400" i="1" dirty="0"/>
              <a:t>Solution:</a:t>
            </a:r>
            <a:r>
              <a:rPr lang="en-IN" sz="2400" dirty="0"/>
              <a:t> </a:t>
            </a:r>
            <a:r>
              <a:rPr lang="en-IN" sz="2400" dirty="0" err="1"/>
              <a:t>hasShownWelcome</a:t>
            </a:r>
            <a:r>
              <a:rPr lang="en-IN" sz="2400" dirty="0"/>
              <a:t> state flag and conditional rendering.</a:t>
            </a:r>
          </a:p>
          <a:p>
            <a:endParaRPr lang="en-IN" sz="2400" dirty="0"/>
          </a:p>
          <a:p>
            <a:r>
              <a:rPr lang="en-IN" sz="2400" b="1" dirty="0"/>
              <a:t>Problem 2: Input Not Being Taken</a:t>
            </a:r>
            <a:endParaRPr lang="en-IN" sz="2400" dirty="0"/>
          </a:p>
          <a:p>
            <a:r>
              <a:rPr lang="en-IN" sz="2400" i="1" dirty="0"/>
              <a:t>Solution:</a:t>
            </a:r>
            <a:r>
              <a:rPr lang="en-IN" sz="2400" dirty="0"/>
              <a:t> Correct state binding, robust event handling, and extensive logging for debugging.</a:t>
            </a:r>
          </a:p>
          <a:p>
            <a:endParaRPr lang="en-IN" sz="2400" dirty="0"/>
          </a:p>
          <a:p>
            <a:r>
              <a:rPr lang="en-IN" sz="2400" b="1" dirty="0"/>
              <a:t>Problem 3: Message Formatting Issues</a:t>
            </a:r>
            <a:endParaRPr lang="en-IN" sz="2400" dirty="0"/>
          </a:p>
          <a:p>
            <a:r>
              <a:rPr lang="en-IN" sz="2400" i="1" dirty="0"/>
              <a:t>Solution:</a:t>
            </a:r>
            <a:r>
              <a:rPr lang="en-IN" sz="2400" dirty="0"/>
              <a:t> </a:t>
            </a:r>
            <a:r>
              <a:rPr lang="en-IN" sz="2400" dirty="0" err="1"/>
              <a:t>whiteSpace</a:t>
            </a:r>
            <a:r>
              <a:rPr lang="en-IN" sz="2400" dirty="0"/>
              <a:t>: 'pre-wrap' on display components and explicit newline characters (\n).</a:t>
            </a:r>
          </a:p>
          <a:p>
            <a:endParaRPr lang="en-IN" sz="2400" dirty="0"/>
          </a:p>
          <a:p>
            <a:r>
              <a:rPr lang="en-IN" sz="2400" b="1" dirty="0"/>
              <a:t>Problem 4: UI/UX Consistency</a:t>
            </a:r>
            <a:endParaRPr lang="en-IN" sz="2400" dirty="0"/>
          </a:p>
          <a:p>
            <a:r>
              <a:rPr lang="en-IN" sz="2400" i="1" dirty="0"/>
              <a:t>Solution:</a:t>
            </a:r>
            <a:r>
              <a:rPr lang="en-IN" sz="2400" dirty="0"/>
              <a:t> Re-establishing Material-UI styled components, careful prop handling.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95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48240-58CB-BE01-4EE7-756AE6930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509EB5-256F-D417-940F-52CA6C753376}"/>
              </a:ext>
            </a:extLst>
          </p:cNvPr>
          <p:cNvSpPr txBox="1"/>
          <p:nvPr/>
        </p:nvSpPr>
        <p:spPr>
          <a:xfrm>
            <a:off x="4169329" y="2508308"/>
            <a:ext cx="1151808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Thank you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45677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394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AI-Powered Sales   Assistant Chatbot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ARJUN SINGH BANDRAL</dc:creator>
  <cp:lastModifiedBy>ARJUN SINGH BANDRAL</cp:lastModifiedBy>
  <cp:revision>1</cp:revision>
  <dcterms:created xsi:type="dcterms:W3CDTF">2025-06-09T17:33:32Z</dcterms:created>
  <dcterms:modified xsi:type="dcterms:W3CDTF">2025-06-09T17:48:20Z</dcterms:modified>
</cp:coreProperties>
</file>