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80" r:id="rId23"/>
    <p:sldId id="276" r:id="rId24"/>
    <p:sldId id="278" r:id="rId25"/>
    <p:sldId id="279" r:id="rId26"/>
  </p:sldIdLst>
  <p:sldSz cx="9144000" cy="5143500" type="screen16x9"/>
  <p:notesSz cx="6858000" cy="9144000"/>
  <p:embeddedFontLst>
    <p:embeddedFont>
      <p:font typeface="Calibri" panose="020F0502020204030204" pitchFamily="34" charset="0"/>
      <p:regular r:id="rId28"/>
      <p:bold r:id="rId29"/>
      <p:italic r:id="rId30"/>
      <p:boldItalic r:id="rId31"/>
    </p:embeddedFont>
    <p:embeddedFont>
      <p:font typeface="Helvetica Neue" panose="020B0604020202020204" charset="0"/>
      <p:regular r:id="rId32"/>
      <p:bold r:id="rId33"/>
      <p:italic r:id="rId34"/>
      <p:boldItalic r:id="rId35"/>
    </p:embeddedFont>
    <p:embeddedFont>
      <p:font typeface="Roboto" panose="020000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2.fntdata"/><Relationship Id="rId21" Type="http://schemas.openxmlformats.org/officeDocument/2006/relationships/slide" Target="slides/slide19.xml"/><Relationship Id="rId34" Type="http://schemas.openxmlformats.org/officeDocument/2006/relationships/font" Target="fonts/font7.fntdata"/><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2.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6.fntdata"/><Relationship Id="rId38" Type="http://schemas.openxmlformats.org/officeDocument/2006/relationships/font" Target="fonts/font11.fntdata"/></Relationships>
</file>

<file path=ppt/diagrams/_rels/data1.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_rels/drawing1.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37B1B9-C33E-4617-BE6C-B242636F814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665D250-012F-4450-B129-D1582DC56439}">
      <dgm:prSet/>
      <dgm:spPr/>
      <dgm:t>
        <a:bodyPr/>
        <a:lstStyle/>
        <a:p>
          <a:pPr>
            <a:lnSpc>
              <a:spcPct val="100000"/>
            </a:lnSpc>
          </a:pPr>
          <a:r>
            <a:rPr lang="en-US" b="0" i="0"/>
            <a:t>Reliable communication</a:t>
          </a:r>
          <a:endParaRPr lang="en-US"/>
        </a:p>
      </dgm:t>
    </dgm:pt>
    <dgm:pt modelId="{C2CCF668-FA7C-4C12-911D-27496DFABC82}" type="parTrans" cxnId="{4ADEF873-5F88-4D05-AC06-49EE9C2AE1B2}">
      <dgm:prSet/>
      <dgm:spPr/>
      <dgm:t>
        <a:bodyPr/>
        <a:lstStyle/>
        <a:p>
          <a:endParaRPr lang="en-US"/>
        </a:p>
      </dgm:t>
    </dgm:pt>
    <dgm:pt modelId="{D5189A38-A199-4E77-9F45-AD5FCD758863}" type="sibTrans" cxnId="{4ADEF873-5F88-4D05-AC06-49EE9C2AE1B2}">
      <dgm:prSet/>
      <dgm:spPr/>
      <dgm:t>
        <a:bodyPr/>
        <a:lstStyle/>
        <a:p>
          <a:endParaRPr lang="en-US"/>
        </a:p>
      </dgm:t>
    </dgm:pt>
    <dgm:pt modelId="{E029E992-BB79-423B-946B-8EFBFB6F4F8E}">
      <dgm:prSet/>
      <dgm:spPr/>
      <dgm:t>
        <a:bodyPr/>
        <a:lstStyle/>
        <a:p>
          <a:pPr>
            <a:lnSpc>
              <a:spcPct val="100000"/>
            </a:lnSpc>
          </a:pPr>
          <a:r>
            <a:rPr lang="en-US" b="0" i="0"/>
            <a:t>Low latency</a:t>
          </a:r>
          <a:endParaRPr lang="en-US"/>
        </a:p>
      </dgm:t>
    </dgm:pt>
    <dgm:pt modelId="{E6D0BC26-4B41-40FB-B1A7-B95898DF1FEE}" type="parTrans" cxnId="{6E0B294D-E66C-459D-873A-43B6245138BA}">
      <dgm:prSet/>
      <dgm:spPr/>
      <dgm:t>
        <a:bodyPr/>
        <a:lstStyle/>
        <a:p>
          <a:endParaRPr lang="en-US"/>
        </a:p>
      </dgm:t>
    </dgm:pt>
    <dgm:pt modelId="{F8E28825-B34D-42D7-9A73-B1C4913559EA}" type="sibTrans" cxnId="{6E0B294D-E66C-459D-873A-43B6245138BA}">
      <dgm:prSet/>
      <dgm:spPr/>
      <dgm:t>
        <a:bodyPr/>
        <a:lstStyle/>
        <a:p>
          <a:endParaRPr lang="en-US"/>
        </a:p>
      </dgm:t>
    </dgm:pt>
    <dgm:pt modelId="{DDDEE0E4-69E6-4965-84A1-603F7BECF38C}">
      <dgm:prSet/>
      <dgm:spPr/>
      <dgm:t>
        <a:bodyPr/>
        <a:lstStyle/>
        <a:p>
          <a:pPr>
            <a:lnSpc>
              <a:spcPct val="100000"/>
            </a:lnSpc>
          </a:pPr>
          <a:r>
            <a:rPr lang="en-US" b="0" i="0"/>
            <a:t>Secure communication</a:t>
          </a:r>
          <a:endParaRPr lang="en-US"/>
        </a:p>
      </dgm:t>
    </dgm:pt>
    <dgm:pt modelId="{205C73B9-8C8C-47C0-B5B3-5F15BD6CF310}" type="parTrans" cxnId="{603A0D64-544E-479D-BD63-0C601FA7B60E}">
      <dgm:prSet/>
      <dgm:spPr/>
      <dgm:t>
        <a:bodyPr/>
        <a:lstStyle/>
        <a:p>
          <a:endParaRPr lang="en-US"/>
        </a:p>
      </dgm:t>
    </dgm:pt>
    <dgm:pt modelId="{4684216B-59C7-4A91-BC8B-48A0525F304E}" type="sibTrans" cxnId="{603A0D64-544E-479D-BD63-0C601FA7B60E}">
      <dgm:prSet/>
      <dgm:spPr/>
      <dgm:t>
        <a:bodyPr/>
        <a:lstStyle/>
        <a:p>
          <a:endParaRPr lang="en-US"/>
        </a:p>
      </dgm:t>
    </dgm:pt>
    <dgm:pt modelId="{DB4388AB-E6EF-49A4-A82C-9B132285FB2B}">
      <dgm:prSet/>
      <dgm:spPr/>
      <dgm:t>
        <a:bodyPr/>
        <a:lstStyle/>
        <a:p>
          <a:pPr>
            <a:lnSpc>
              <a:spcPct val="100000"/>
            </a:lnSpc>
          </a:pPr>
          <a:r>
            <a:rPr lang="en-US" b="0" i="0"/>
            <a:t>Scalability</a:t>
          </a:r>
          <a:endParaRPr lang="en-US"/>
        </a:p>
      </dgm:t>
    </dgm:pt>
    <dgm:pt modelId="{D33F5D56-AF21-44FE-A834-15765721BFE7}" type="parTrans" cxnId="{36F7E55B-7D2F-4E03-94AA-9A9413ACA189}">
      <dgm:prSet/>
      <dgm:spPr/>
      <dgm:t>
        <a:bodyPr/>
        <a:lstStyle/>
        <a:p>
          <a:endParaRPr lang="en-US"/>
        </a:p>
      </dgm:t>
    </dgm:pt>
    <dgm:pt modelId="{49DB0F24-79A5-46A8-884F-BF1F77DF065E}" type="sibTrans" cxnId="{36F7E55B-7D2F-4E03-94AA-9A9413ACA189}">
      <dgm:prSet/>
      <dgm:spPr/>
      <dgm:t>
        <a:bodyPr/>
        <a:lstStyle/>
        <a:p>
          <a:endParaRPr lang="en-US"/>
        </a:p>
      </dgm:t>
    </dgm:pt>
    <dgm:pt modelId="{0EE4F32E-5093-4CE4-99B6-FCFC72EAC439}">
      <dgm:prSet/>
      <dgm:spPr/>
      <dgm:t>
        <a:bodyPr/>
        <a:lstStyle/>
        <a:p>
          <a:pPr>
            <a:lnSpc>
              <a:spcPct val="100000"/>
            </a:lnSpc>
          </a:pPr>
          <a:r>
            <a:rPr lang="en-US" b="0" i="0"/>
            <a:t>Decentralized communication</a:t>
          </a:r>
          <a:endParaRPr lang="en-US"/>
        </a:p>
      </dgm:t>
    </dgm:pt>
    <dgm:pt modelId="{6717BA45-C74D-41E8-AB4B-3B93DD7924B3}" type="parTrans" cxnId="{AF5041CC-C2FA-450B-A129-F49BC3D64A06}">
      <dgm:prSet/>
      <dgm:spPr/>
      <dgm:t>
        <a:bodyPr/>
        <a:lstStyle/>
        <a:p>
          <a:endParaRPr lang="en-US"/>
        </a:p>
      </dgm:t>
    </dgm:pt>
    <dgm:pt modelId="{202006D9-A614-416B-9A80-2BEFCCF1B0A9}" type="sibTrans" cxnId="{AF5041CC-C2FA-450B-A129-F49BC3D64A06}">
      <dgm:prSet/>
      <dgm:spPr/>
      <dgm:t>
        <a:bodyPr/>
        <a:lstStyle/>
        <a:p>
          <a:endParaRPr lang="en-US"/>
        </a:p>
      </dgm:t>
    </dgm:pt>
    <dgm:pt modelId="{598C11F3-8D95-4168-BD0A-212C8AD03244}" type="pres">
      <dgm:prSet presAssocID="{8537B1B9-C33E-4617-BE6C-B242636F8140}" presName="root" presStyleCnt="0">
        <dgm:presLayoutVars>
          <dgm:dir/>
          <dgm:resizeHandles val="exact"/>
        </dgm:presLayoutVars>
      </dgm:prSet>
      <dgm:spPr/>
    </dgm:pt>
    <dgm:pt modelId="{3F329D3F-FEC1-4B17-AE6D-EF191E06A5DE}" type="pres">
      <dgm:prSet presAssocID="{5665D250-012F-4450-B129-D1582DC56439}" presName="compNode" presStyleCnt="0"/>
      <dgm:spPr/>
    </dgm:pt>
    <dgm:pt modelId="{E2022B37-62F2-4DA8-9E63-93DC1010065C}" type="pres">
      <dgm:prSet presAssocID="{5665D250-012F-4450-B129-D1582DC56439}" presName="bgRect" presStyleLbl="bgShp" presStyleIdx="0" presStyleCnt="5"/>
      <dgm:spPr/>
    </dgm:pt>
    <dgm:pt modelId="{BB5C87AF-79C1-4335-8773-4E3633A03549}" type="pres">
      <dgm:prSet presAssocID="{5665D250-012F-4450-B129-D1582DC5643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at"/>
        </a:ext>
      </dgm:extLst>
    </dgm:pt>
    <dgm:pt modelId="{D0391842-B734-4191-8B30-25F1F32807C1}" type="pres">
      <dgm:prSet presAssocID="{5665D250-012F-4450-B129-D1582DC56439}" presName="spaceRect" presStyleCnt="0"/>
      <dgm:spPr/>
    </dgm:pt>
    <dgm:pt modelId="{5DCBD8F2-DA6A-4D60-B4A7-92E5F11141D4}" type="pres">
      <dgm:prSet presAssocID="{5665D250-012F-4450-B129-D1582DC56439}" presName="parTx" presStyleLbl="revTx" presStyleIdx="0" presStyleCnt="5">
        <dgm:presLayoutVars>
          <dgm:chMax val="0"/>
          <dgm:chPref val="0"/>
        </dgm:presLayoutVars>
      </dgm:prSet>
      <dgm:spPr/>
    </dgm:pt>
    <dgm:pt modelId="{AAD7425B-3F01-456B-BDD9-7615A8643C0A}" type="pres">
      <dgm:prSet presAssocID="{D5189A38-A199-4E77-9F45-AD5FCD758863}" presName="sibTrans" presStyleCnt="0"/>
      <dgm:spPr/>
    </dgm:pt>
    <dgm:pt modelId="{FA66D0D6-7452-466C-8B67-07A973F68E47}" type="pres">
      <dgm:prSet presAssocID="{E029E992-BB79-423B-946B-8EFBFB6F4F8E}" presName="compNode" presStyleCnt="0"/>
      <dgm:spPr/>
    </dgm:pt>
    <dgm:pt modelId="{7F3782F0-0A06-4476-87A6-8108A912E034}" type="pres">
      <dgm:prSet presAssocID="{E029E992-BB79-423B-946B-8EFBFB6F4F8E}" presName="bgRect" presStyleLbl="bgShp" presStyleIdx="1" presStyleCnt="5"/>
      <dgm:spPr/>
    </dgm:pt>
    <dgm:pt modelId="{2D528D66-10D9-4131-B09D-184FE917FFCA}" type="pres">
      <dgm:prSet presAssocID="{E029E992-BB79-423B-946B-8EFBFB6F4F8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opwatch"/>
        </a:ext>
      </dgm:extLst>
    </dgm:pt>
    <dgm:pt modelId="{85BC2F8E-C8CF-4D1E-966D-D8E9002125EA}" type="pres">
      <dgm:prSet presAssocID="{E029E992-BB79-423B-946B-8EFBFB6F4F8E}" presName="spaceRect" presStyleCnt="0"/>
      <dgm:spPr/>
    </dgm:pt>
    <dgm:pt modelId="{C521E639-BBA7-4402-8A9C-5144E1A9ACCB}" type="pres">
      <dgm:prSet presAssocID="{E029E992-BB79-423B-946B-8EFBFB6F4F8E}" presName="parTx" presStyleLbl="revTx" presStyleIdx="1" presStyleCnt="5">
        <dgm:presLayoutVars>
          <dgm:chMax val="0"/>
          <dgm:chPref val="0"/>
        </dgm:presLayoutVars>
      </dgm:prSet>
      <dgm:spPr/>
    </dgm:pt>
    <dgm:pt modelId="{27C2D233-EEC9-4B0B-B8FB-0F61A375E5D4}" type="pres">
      <dgm:prSet presAssocID="{F8E28825-B34D-42D7-9A73-B1C4913559EA}" presName="sibTrans" presStyleCnt="0"/>
      <dgm:spPr/>
    </dgm:pt>
    <dgm:pt modelId="{28EC931D-77D5-4E03-B716-9BFFD3447C39}" type="pres">
      <dgm:prSet presAssocID="{DDDEE0E4-69E6-4965-84A1-603F7BECF38C}" presName="compNode" presStyleCnt="0"/>
      <dgm:spPr/>
    </dgm:pt>
    <dgm:pt modelId="{F2C95EAC-A5FF-4F41-99E5-8DEA948D91CC}" type="pres">
      <dgm:prSet presAssocID="{DDDEE0E4-69E6-4965-84A1-603F7BECF38C}" presName="bgRect" presStyleLbl="bgShp" presStyleIdx="2" presStyleCnt="5"/>
      <dgm:spPr/>
    </dgm:pt>
    <dgm:pt modelId="{38BEDEC5-E94E-4E7A-966D-F825E0C28508}" type="pres">
      <dgm:prSet presAssocID="{DDDEE0E4-69E6-4965-84A1-603F7BECF38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ock"/>
        </a:ext>
      </dgm:extLst>
    </dgm:pt>
    <dgm:pt modelId="{104955FC-9F8D-4812-B0A9-3CD5A6AEBFF0}" type="pres">
      <dgm:prSet presAssocID="{DDDEE0E4-69E6-4965-84A1-603F7BECF38C}" presName="spaceRect" presStyleCnt="0"/>
      <dgm:spPr/>
    </dgm:pt>
    <dgm:pt modelId="{7E5C41C3-4099-49AC-96B4-AEC4376847D3}" type="pres">
      <dgm:prSet presAssocID="{DDDEE0E4-69E6-4965-84A1-603F7BECF38C}" presName="parTx" presStyleLbl="revTx" presStyleIdx="2" presStyleCnt="5">
        <dgm:presLayoutVars>
          <dgm:chMax val="0"/>
          <dgm:chPref val="0"/>
        </dgm:presLayoutVars>
      </dgm:prSet>
      <dgm:spPr/>
    </dgm:pt>
    <dgm:pt modelId="{D0B18B75-0645-4303-96A3-BB56837E6E94}" type="pres">
      <dgm:prSet presAssocID="{4684216B-59C7-4A91-BC8B-48A0525F304E}" presName="sibTrans" presStyleCnt="0"/>
      <dgm:spPr/>
    </dgm:pt>
    <dgm:pt modelId="{A40A3BB6-ACB9-4A8A-86ED-B1ED2C2DE705}" type="pres">
      <dgm:prSet presAssocID="{DB4388AB-E6EF-49A4-A82C-9B132285FB2B}" presName="compNode" presStyleCnt="0"/>
      <dgm:spPr/>
    </dgm:pt>
    <dgm:pt modelId="{E5DCCF52-5089-4309-89CD-6B49AA3EF58C}" type="pres">
      <dgm:prSet presAssocID="{DB4388AB-E6EF-49A4-A82C-9B132285FB2B}" presName="bgRect" presStyleLbl="bgShp" presStyleIdx="3" presStyleCnt="5"/>
      <dgm:spPr/>
    </dgm:pt>
    <dgm:pt modelId="{D99E6E72-918D-4A26-A7F6-E90828F6BC86}" type="pres">
      <dgm:prSet presAssocID="{DB4388AB-E6EF-49A4-A82C-9B132285FB2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eckmark"/>
        </a:ext>
      </dgm:extLst>
    </dgm:pt>
    <dgm:pt modelId="{A5DC2E04-CD70-41B8-ABE4-4C71A127524D}" type="pres">
      <dgm:prSet presAssocID="{DB4388AB-E6EF-49A4-A82C-9B132285FB2B}" presName="spaceRect" presStyleCnt="0"/>
      <dgm:spPr/>
    </dgm:pt>
    <dgm:pt modelId="{A924388B-A96F-4CCB-B24D-BF31671AAD72}" type="pres">
      <dgm:prSet presAssocID="{DB4388AB-E6EF-49A4-A82C-9B132285FB2B}" presName="parTx" presStyleLbl="revTx" presStyleIdx="3" presStyleCnt="5">
        <dgm:presLayoutVars>
          <dgm:chMax val="0"/>
          <dgm:chPref val="0"/>
        </dgm:presLayoutVars>
      </dgm:prSet>
      <dgm:spPr/>
    </dgm:pt>
    <dgm:pt modelId="{1268F375-7035-4D51-97A9-E98BEA4F4CF9}" type="pres">
      <dgm:prSet presAssocID="{49DB0F24-79A5-46A8-884F-BF1F77DF065E}" presName="sibTrans" presStyleCnt="0"/>
      <dgm:spPr/>
    </dgm:pt>
    <dgm:pt modelId="{4A58F27F-C0D7-42F0-A32C-1DC868297942}" type="pres">
      <dgm:prSet presAssocID="{0EE4F32E-5093-4CE4-99B6-FCFC72EAC439}" presName="compNode" presStyleCnt="0"/>
      <dgm:spPr/>
    </dgm:pt>
    <dgm:pt modelId="{124233A7-CDBD-41E1-BAAC-61D288DF1B36}" type="pres">
      <dgm:prSet presAssocID="{0EE4F32E-5093-4CE4-99B6-FCFC72EAC439}" presName="bgRect" presStyleLbl="bgShp" presStyleIdx="4" presStyleCnt="5"/>
      <dgm:spPr/>
    </dgm:pt>
    <dgm:pt modelId="{0BF11242-0750-4F3F-BD71-881E2E8D55E6}" type="pres">
      <dgm:prSet presAssocID="{0EE4F32E-5093-4CE4-99B6-FCFC72EAC43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User"/>
        </a:ext>
      </dgm:extLst>
    </dgm:pt>
    <dgm:pt modelId="{FFCDD990-3CF8-4EF4-8E47-7D7FC397A61A}" type="pres">
      <dgm:prSet presAssocID="{0EE4F32E-5093-4CE4-99B6-FCFC72EAC439}" presName="spaceRect" presStyleCnt="0"/>
      <dgm:spPr/>
    </dgm:pt>
    <dgm:pt modelId="{CE154D5A-39D3-4722-BC3D-0F616BBDBB7C}" type="pres">
      <dgm:prSet presAssocID="{0EE4F32E-5093-4CE4-99B6-FCFC72EAC439}" presName="parTx" presStyleLbl="revTx" presStyleIdx="4" presStyleCnt="5">
        <dgm:presLayoutVars>
          <dgm:chMax val="0"/>
          <dgm:chPref val="0"/>
        </dgm:presLayoutVars>
      </dgm:prSet>
      <dgm:spPr/>
    </dgm:pt>
  </dgm:ptLst>
  <dgm:cxnLst>
    <dgm:cxn modelId="{24597510-77B1-4D59-8F0B-2B2BD58AC0A6}" type="presOf" srcId="{8537B1B9-C33E-4617-BE6C-B242636F8140}" destId="{598C11F3-8D95-4168-BD0A-212C8AD03244}" srcOrd="0" destOrd="0" presId="urn:microsoft.com/office/officeart/2018/2/layout/IconVerticalSolidList"/>
    <dgm:cxn modelId="{2BE9FA1F-A19D-47A0-A184-5D79C1C82958}" type="presOf" srcId="{E029E992-BB79-423B-946B-8EFBFB6F4F8E}" destId="{C521E639-BBA7-4402-8A9C-5144E1A9ACCB}" srcOrd="0" destOrd="0" presId="urn:microsoft.com/office/officeart/2018/2/layout/IconVerticalSolidList"/>
    <dgm:cxn modelId="{36F7E55B-7D2F-4E03-94AA-9A9413ACA189}" srcId="{8537B1B9-C33E-4617-BE6C-B242636F8140}" destId="{DB4388AB-E6EF-49A4-A82C-9B132285FB2B}" srcOrd="3" destOrd="0" parTransId="{D33F5D56-AF21-44FE-A834-15765721BFE7}" sibTransId="{49DB0F24-79A5-46A8-884F-BF1F77DF065E}"/>
    <dgm:cxn modelId="{603A0D64-544E-479D-BD63-0C601FA7B60E}" srcId="{8537B1B9-C33E-4617-BE6C-B242636F8140}" destId="{DDDEE0E4-69E6-4965-84A1-603F7BECF38C}" srcOrd="2" destOrd="0" parTransId="{205C73B9-8C8C-47C0-B5B3-5F15BD6CF310}" sibTransId="{4684216B-59C7-4A91-BC8B-48A0525F304E}"/>
    <dgm:cxn modelId="{6E0B294D-E66C-459D-873A-43B6245138BA}" srcId="{8537B1B9-C33E-4617-BE6C-B242636F8140}" destId="{E029E992-BB79-423B-946B-8EFBFB6F4F8E}" srcOrd="1" destOrd="0" parTransId="{E6D0BC26-4B41-40FB-B1A7-B95898DF1FEE}" sibTransId="{F8E28825-B34D-42D7-9A73-B1C4913559EA}"/>
    <dgm:cxn modelId="{31D14B6E-BB43-47A3-B238-D8CDC2AFD8D6}" type="presOf" srcId="{5665D250-012F-4450-B129-D1582DC56439}" destId="{5DCBD8F2-DA6A-4D60-B4A7-92E5F11141D4}" srcOrd="0" destOrd="0" presId="urn:microsoft.com/office/officeart/2018/2/layout/IconVerticalSolidList"/>
    <dgm:cxn modelId="{4ADEF873-5F88-4D05-AC06-49EE9C2AE1B2}" srcId="{8537B1B9-C33E-4617-BE6C-B242636F8140}" destId="{5665D250-012F-4450-B129-D1582DC56439}" srcOrd="0" destOrd="0" parTransId="{C2CCF668-FA7C-4C12-911D-27496DFABC82}" sibTransId="{D5189A38-A199-4E77-9F45-AD5FCD758863}"/>
    <dgm:cxn modelId="{1A69E87F-C790-4EE4-9F68-7342B9A790DD}" type="presOf" srcId="{0EE4F32E-5093-4CE4-99B6-FCFC72EAC439}" destId="{CE154D5A-39D3-4722-BC3D-0F616BBDBB7C}" srcOrd="0" destOrd="0" presId="urn:microsoft.com/office/officeart/2018/2/layout/IconVerticalSolidList"/>
    <dgm:cxn modelId="{2708C591-5F8E-46AF-99C0-187B7C9D76CA}" type="presOf" srcId="{DB4388AB-E6EF-49A4-A82C-9B132285FB2B}" destId="{A924388B-A96F-4CCB-B24D-BF31671AAD72}" srcOrd="0" destOrd="0" presId="urn:microsoft.com/office/officeart/2018/2/layout/IconVerticalSolidList"/>
    <dgm:cxn modelId="{AF5041CC-C2FA-450B-A129-F49BC3D64A06}" srcId="{8537B1B9-C33E-4617-BE6C-B242636F8140}" destId="{0EE4F32E-5093-4CE4-99B6-FCFC72EAC439}" srcOrd="4" destOrd="0" parTransId="{6717BA45-C74D-41E8-AB4B-3B93DD7924B3}" sibTransId="{202006D9-A614-416B-9A80-2BEFCCF1B0A9}"/>
    <dgm:cxn modelId="{BA6DAAEC-A441-4C41-B07F-4FF60AF2F47E}" type="presOf" srcId="{DDDEE0E4-69E6-4965-84A1-603F7BECF38C}" destId="{7E5C41C3-4099-49AC-96B4-AEC4376847D3}" srcOrd="0" destOrd="0" presId="urn:microsoft.com/office/officeart/2018/2/layout/IconVerticalSolidList"/>
    <dgm:cxn modelId="{5CE469DA-8516-444E-A99D-CC485FFBC68B}" type="presParOf" srcId="{598C11F3-8D95-4168-BD0A-212C8AD03244}" destId="{3F329D3F-FEC1-4B17-AE6D-EF191E06A5DE}" srcOrd="0" destOrd="0" presId="urn:microsoft.com/office/officeart/2018/2/layout/IconVerticalSolidList"/>
    <dgm:cxn modelId="{1DCB09F6-D2B7-429B-BF27-7BBF156F93CD}" type="presParOf" srcId="{3F329D3F-FEC1-4B17-AE6D-EF191E06A5DE}" destId="{E2022B37-62F2-4DA8-9E63-93DC1010065C}" srcOrd="0" destOrd="0" presId="urn:microsoft.com/office/officeart/2018/2/layout/IconVerticalSolidList"/>
    <dgm:cxn modelId="{D829903C-82B3-44EC-9BA9-9D0E9EFADF81}" type="presParOf" srcId="{3F329D3F-FEC1-4B17-AE6D-EF191E06A5DE}" destId="{BB5C87AF-79C1-4335-8773-4E3633A03549}" srcOrd="1" destOrd="0" presId="urn:microsoft.com/office/officeart/2018/2/layout/IconVerticalSolidList"/>
    <dgm:cxn modelId="{BB624CBB-E430-4200-9B95-00362DC018A0}" type="presParOf" srcId="{3F329D3F-FEC1-4B17-AE6D-EF191E06A5DE}" destId="{D0391842-B734-4191-8B30-25F1F32807C1}" srcOrd="2" destOrd="0" presId="urn:microsoft.com/office/officeart/2018/2/layout/IconVerticalSolidList"/>
    <dgm:cxn modelId="{002DB655-1106-4501-9BAE-A2D3DB5AD7DC}" type="presParOf" srcId="{3F329D3F-FEC1-4B17-AE6D-EF191E06A5DE}" destId="{5DCBD8F2-DA6A-4D60-B4A7-92E5F11141D4}" srcOrd="3" destOrd="0" presId="urn:microsoft.com/office/officeart/2018/2/layout/IconVerticalSolidList"/>
    <dgm:cxn modelId="{16DB58F1-935D-49BA-9C57-6699BAE92326}" type="presParOf" srcId="{598C11F3-8D95-4168-BD0A-212C8AD03244}" destId="{AAD7425B-3F01-456B-BDD9-7615A8643C0A}" srcOrd="1" destOrd="0" presId="urn:microsoft.com/office/officeart/2018/2/layout/IconVerticalSolidList"/>
    <dgm:cxn modelId="{E3B2FB69-4F62-4C72-A177-B12132DA3911}" type="presParOf" srcId="{598C11F3-8D95-4168-BD0A-212C8AD03244}" destId="{FA66D0D6-7452-466C-8B67-07A973F68E47}" srcOrd="2" destOrd="0" presId="urn:microsoft.com/office/officeart/2018/2/layout/IconVerticalSolidList"/>
    <dgm:cxn modelId="{626F1FE9-F79C-4E16-ABBA-DC38E42838A4}" type="presParOf" srcId="{FA66D0D6-7452-466C-8B67-07A973F68E47}" destId="{7F3782F0-0A06-4476-87A6-8108A912E034}" srcOrd="0" destOrd="0" presId="urn:microsoft.com/office/officeart/2018/2/layout/IconVerticalSolidList"/>
    <dgm:cxn modelId="{1979E588-1BF0-41B8-874D-954680A115FA}" type="presParOf" srcId="{FA66D0D6-7452-466C-8B67-07A973F68E47}" destId="{2D528D66-10D9-4131-B09D-184FE917FFCA}" srcOrd="1" destOrd="0" presId="urn:microsoft.com/office/officeart/2018/2/layout/IconVerticalSolidList"/>
    <dgm:cxn modelId="{E32F6030-9C61-41B1-8E6E-3C2238B38632}" type="presParOf" srcId="{FA66D0D6-7452-466C-8B67-07A973F68E47}" destId="{85BC2F8E-C8CF-4D1E-966D-D8E9002125EA}" srcOrd="2" destOrd="0" presId="urn:microsoft.com/office/officeart/2018/2/layout/IconVerticalSolidList"/>
    <dgm:cxn modelId="{028DF824-FDB5-4042-8516-310A73891298}" type="presParOf" srcId="{FA66D0D6-7452-466C-8B67-07A973F68E47}" destId="{C521E639-BBA7-4402-8A9C-5144E1A9ACCB}" srcOrd="3" destOrd="0" presId="urn:microsoft.com/office/officeart/2018/2/layout/IconVerticalSolidList"/>
    <dgm:cxn modelId="{4DB8901C-ED9E-4E97-ACC9-A8767CA889B9}" type="presParOf" srcId="{598C11F3-8D95-4168-BD0A-212C8AD03244}" destId="{27C2D233-EEC9-4B0B-B8FB-0F61A375E5D4}" srcOrd="3" destOrd="0" presId="urn:microsoft.com/office/officeart/2018/2/layout/IconVerticalSolidList"/>
    <dgm:cxn modelId="{8EF8F8FF-E3DB-4FFB-90FA-D550283B61FC}" type="presParOf" srcId="{598C11F3-8D95-4168-BD0A-212C8AD03244}" destId="{28EC931D-77D5-4E03-B716-9BFFD3447C39}" srcOrd="4" destOrd="0" presId="urn:microsoft.com/office/officeart/2018/2/layout/IconVerticalSolidList"/>
    <dgm:cxn modelId="{3AFBB869-1684-4939-ABF9-FCB6A940AEED}" type="presParOf" srcId="{28EC931D-77D5-4E03-B716-9BFFD3447C39}" destId="{F2C95EAC-A5FF-4F41-99E5-8DEA948D91CC}" srcOrd="0" destOrd="0" presId="urn:microsoft.com/office/officeart/2018/2/layout/IconVerticalSolidList"/>
    <dgm:cxn modelId="{D8AAD5FD-8703-430D-B7E0-8B1417645549}" type="presParOf" srcId="{28EC931D-77D5-4E03-B716-9BFFD3447C39}" destId="{38BEDEC5-E94E-4E7A-966D-F825E0C28508}" srcOrd="1" destOrd="0" presId="urn:microsoft.com/office/officeart/2018/2/layout/IconVerticalSolidList"/>
    <dgm:cxn modelId="{E19668F9-7BFB-46DC-9E8D-B20D8AE3C134}" type="presParOf" srcId="{28EC931D-77D5-4E03-B716-9BFFD3447C39}" destId="{104955FC-9F8D-4812-B0A9-3CD5A6AEBFF0}" srcOrd="2" destOrd="0" presId="urn:microsoft.com/office/officeart/2018/2/layout/IconVerticalSolidList"/>
    <dgm:cxn modelId="{0CFA1991-B9EE-412E-B758-B4FE9A1D5B46}" type="presParOf" srcId="{28EC931D-77D5-4E03-B716-9BFFD3447C39}" destId="{7E5C41C3-4099-49AC-96B4-AEC4376847D3}" srcOrd="3" destOrd="0" presId="urn:microsoft.com/office/officeart/2018/2/layout/IconVerticalSolidList"/>
    <dgm:cxn modelId="{28D83E68-305C-4C01-8195-ED4B8969600E}" type="presParOf" srcId="{598C11F3-8D95-4168-BD0A-212C8AD03244}" destId="{D0B18B75-0645-4303-96A3-BB56837E6E94}" srcOrd="5" destOrd="0" presId="urn:microsoft.com/office/officeart/2018/2/layout/IconVerticalSolidList"/>
    <dgm:cxn modelId="{A82B27F1-3DA2-46AC-8125-A5E6D9860969}" type="presParOf" srcId="{598C11F3-8D95-4168-BD0A-212C8AD03244}" destId="{A40A3BB6-ACB9-4A8A-86ED-B1ED2C2DE705}" srcOrd="6" destOrd="0" presId="urn:microsoft.com/office/officeart/2018/2/layout/IconVerticalSolidList"/>
    <dgm:cxn modelId="{A14477C7-43CE-49DA-9336-BE0FE0FFB0D7}" type="presParOf" srcId="{A40A3BB6-ACB9-4A8A-86ED-B1ED2C2DE705}" destId="{E5DCCF52-5089-4309-89CD-6B49AA3EF58C}" srcOrd="0" destOrd="0" presId="urn:microsoft.com/office/officeart/2018/2/layout/IconVerticalSolidList"/>
    <dgm:cxn modelId="{ACBD47E1-0411-4044-927D-17140DB2752A}" type="presParOf" srcId="{A40A3BB6-ACB9-4A8A-86ED-B1ED2C2DE705}" destId="{D99E6E72-918D-4A26-A7F6-E90828F6BC86}" srcOrd="1" destOrd="0" presId="urn:microsoft.com/office/officeart/2018/2/layout/IconVerticalSolidList"/>
    <dgm:cxn modelId="{331F75BB-F45A-4A98-BB69-A585132583E1}" type="presParOf" srcId="{A40A3BB6-ACB9-4A8A-86ED-B1ED2C2DE705}" destId="{A5DC2E04-CD70-41B8-ABE4-4C71A127524D}" srcOrd="2" destOrd="0" presId="urn:microsoft.com/office/officeart/2018/2/layout/IconVerticalSolidList"/>
    <dgm:cxn modelId="{0A5097EF-52A3-4720-A27B-E3513BE29DEF}" type="presParOf" srcId="{A40A3BB6-ACB9-4A8A-86ED-B1ED2C2DE705}" destId="{A924388B-A96F-4CCB-B24D-BF31671AAD72}" srcOrd="3" destOrd="0" presId="urn:microsoft.com/office/officeart/2018/2/layout/IconVerticalSolidList"/>
    <dgm:cxn modelId="{0AFC2F76-CDEC-4047-9E8E-E6C1AA654607}" type="presParOf" srcId="{598C11F3-8D95-4168-BD0A-212C8AD03244}" destId="{1268F375-7035-4D51-97A9-E98BEA4F4CF9}" srcOrd="7" destOrd="0" presId="urn:microsoft.com/office/officeart/2018/2/layout/IconVerticalSolidList"/>
    <dgm:cxn modelId="{98B44773-7CA7-44C6-AD0D-8C1E196ACD0B}" type="presParOf" srcId="{598C11F3-8D95-4168-BD0A-212C8AD03244}" destId="{4A58F27F-C0D7-42F0-A32C-1DC868297942}" srcOrd="8" destOrd="0" presId="urn:microsoft.com/office/officeart/2018/2/layout/IconVerticalSolidList"/>
    <dgm:cxn modelId="{6D7449F2-72CA-44C2-9E20-56DAD0E59978}" type="presParOf" srcId="{4A58F27F-C0D7-42F0-A32C-1DC868297942}" destId="{124233A7-CDBD-41E1-BAAC-61D288DF1B36}" srcOrd="0" destOrd="0" presId="urn:microsoft.com/office/officeart/2018/2/layout/IconVerticalSolidList"/>
    <dgm:cxn modelId="{FDBC2B27-7D1F-4B65-A550-5E693FC36CE7}" type="presParOf" srcId="{4A58F27F-C0D7-42F0-A32C-1DC868297942}" destId="{0BF11242-0750-4F3F-BD71-881E2E8D55E6}" srcOrd="1" destOrd="0" presId="urn:microsoft.com/office/officeart/2018/2/layout/IconVerticalSolidList"/>
    <dgm:cxn modelId="{7F437411-9DE1-411E-8820-F003130D1D2A}" type="presParOf" srcId="{4A58F27F-C0D7-42F0-A32C-1DC868297942}" destId="{FFCDD990-3CF8-4EF4-8E47-7D7FC397A61A}" srcOrd="2" destOrd="0" presId="urn:microsoft.com/office/officeart/2018/2/layout/IconVerticalSolidList"/>
    <dgm:cxn modelId="{8F1B59A4-6C66-425D-85B5-884070661CE9}" type="presParOf" srcId="{4A58F27F-C0D7-42F0-A32C-1DC868297942}" destId="{CE154D5A-39D3-4722-BC3D-0F616BBDBB7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022B37-62F2-4DA8-9E63-93DC1010065C}">
      <dsp:nvSpPr>
        <dsp:cNvPr id="0" name=""/>
        <dsp:cNvSpPr/>
      </dsp:nvSpPr>
      <dsp:spPr>
        <a:xfrm>
          <a:off x="0" y="2549"/>
          <a:ext cx="7886700" cy="5430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5C87AF-79C1-4335-8773-4E3633A03549}">
      <dsp:nvSpPr>
        <dsp:cNvPr id="0" name=""/>
        <dsp:cNvSpPr/>
      </dsp:nvSpPr>
      <dsp:spPr>
        <a:xfrm>
          <a:off x="164272" y="124735"/>
          <a:ext cx="298677" cy="29867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CBD8F2-DA6A-4D60-B4A7-92E5F11141D4}">
      <dsp:nvSpPr>
        <dsp:cNvPr id="0" name=""/>
        <dsp:cNvSpPr/>
      </dsp:nvSpPr>
      <dsp:spPr>
        <a:xfrm>
          <a:off x="627222" y="2549"/>
          <a:ext cx="7259477" cy="543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473" tIns="57473" rIns="57473" bIns="57473" numCol="1" spcCol="1270" anchor="ctr" anchorCtr="0">
          <a:noAutofit/>
        </a:bodyPr>
        <a:lstStyle/>
        <a:p>
          <a:pPr marL="0" lvl="0" indent="0" algn="l" defTabSz="844550">
            <a:lnSpc>
              <a:spcPct val="100000"/>
            </a:lnSpc>
            <a:spcBef>
              <a:spcPct val="0"/>
            </a:spcBef>
            <a:spcAft>
              <a:spcPct val="35000"/>
            </a:spcAft>
            <a:buNone/>
          </a:pPr>
          <a:r>
            <a:rPr lang="en-US" sz="1900" b="0" i="0" kern="1200"/>
            <a:t>Reliable communication</a:t>
          </a:r>
          <a:endParaRPr lang="en-US" sz="1900" kern="1200"/>
        </a:p>
      </dsp:txBody>
      <dsp:txXfrm>
        <a:off x="627222" y="2549"/>
        <a:ext cx="7259477" cy="543050"/>
      </dsp:txXfrm>
    </dsp:sp>
    <dsp:sp modelId="{7F3782F0-0A06-4476-87A6-8108A912E034}">
      <dsp:nvSpPr>
        <dsp:cNvPr id="0" name=""/>
        <dsp:cNvSpPr/>
      </dsp:nvSpPr>
      <dsp:spPr>
        <a:xfrm>
          <a:off x="0" y="681362"/>
          <a:ext cx="7886700" cy="5430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528D66-10D9-4131-B09D-184FE917FFCA}">
      <dsp:nvSpPr>
        <dsp:cNvPr id="0" name=""/>
        <dsp:cNvSpPr/>
      </dsp:nvSpPr>
      <dsp:spPr>
        <a:xfrm>
          <a:off x="164272" y="803548"/>
          <a:ext cx="298677" cy="29867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21E639-BBA7-4402-8A9C-5144E1A9ACCB}">
      <dsp:nvSpPr>
        <dsp:cNvPr id="0" name=""/>
        <dsp:cNvSpPr/>
      </dsp:nvSpPr>
      <dsp:spPr>
        <a:xfrm>
          <a:off x="627222" y="681362"/>
          <a:ext cx="7259477" cy="543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473" tIns="57473" rIns="57473" bIns="57473" numCol="1" spcCol="1270" anchor="ctr" anchorCtr="0">
          <a:noAutofit/>
        </a:bodyPr>
        <a:lstStyle/>
        <a:p>
          <a:pPr marL="0" lvl="0" indent="0" algn="l" defTabSz="844550">
            <a:lnSpc>
              <a:spcPct val="100000"/>
            </a:lnSpc>
            <a:spcBef>
              <a:spcPct val="0"/>
            </a:spcBef>
            <a:spcAft>
              <a:spcPct val="35000"/>
            </a:spcAft>
            <a:buNone/>
          </a:pPr>
          <a:r>
            <a:rPr lang="en-US" sz="1900" b="0" i="0" kern="1200"/>
            <a:t>Low latency</a:t>
          </a:r>
          <a:endParaRPr lang="en-US" sz="1900" kern="1200"/>
        </a:p>
      </dsp:txBody>
      <dsp:txXfrm>
        <a:off x="627222" y="681362"/>
        <a:ext cx="7259477" cy="543050"/>
      </dsp:txXfrm>
    </dsp:sp>
    <dsp:sp modelId="{F2C95EAC-A5FF-4F41-99E5-8DEA948D91CC}">
      <dsp:nvSpPr>
        <dsp:cNvPr id="0" name=""/>
        <dsp:cNvSpPr/>
      </dsp:nvSpPr>
      <dsp:spPr>
        <a:xfrm>
          <a:off x="0" y="1360174"/>
          <a:ext cx="7886700" cy="5430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BEDEC5-E94E-4E7A-966D-F825E0C28508}">
      <dsp:nvSpPr>
        <dsp:cNvPr id="0" name=""/>
        <dsp:cNvSpPr/>
      </dsp:nvSpPr>
      <dsp:spPr>
        <a:xfrm>
          <a:off x="164272" y="1482361"/>
          <a:ext cx="298677" cy="29867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5C41C3-4099-49AC-96B4-AEC4376847D3}">
      <dsp:nvSpPr>
        <dsp:cNvPr id="0" name=""/>
        <dsp:cNvSpPr/>
      </dsp:nvSpPr>
      <dsp:spPr>
        <a:xfrm>
          <a:off x="627222" y="1360174"/>
          <a:ext cx="7259477" cy="543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473" tIns="57473" rIns="57473" bIns="57473" numCol="1" spcCol="1270" anchor="ctr" anchorCtr="0">
          <a:noAutofit/>
        </a:bodyPr>
        <a:lstStyle/>
        <a:p>
          <a:pPr marL="0" lvl="0" indent="0" algn="l" defTabSz="844550">
            <a:lnSpc>
              <a:spcPct val="100000"/>
            </a:lnSpc>
            <a:spcBef>
              <a:spcPct val="0"/>
            </a:spcBef>
            <a:spcAft>
              <a:spcPct val="35000"/>
            </a:spcAft>
            <a:buNone/>
          </a:pPr>
          <a:r>
            <a:rPr lang="en-US" sz="1900" b="0" i="0" kern="1200"/>
            <a:t>Secure communication</a:t>
          </a:r>
          <a:endParaRPr lang="en-US" sz="1900" kern="1200"/>
        </a:p>
      </dsp:txBody>
      <dsp:txXfrm>
        <a:off x="627222" y="1360174"/>
        <a:ext cx="7259477" cy="543050"/>
      </dsp:txXfrm>
    </dsp:sp>
    <dsp:sp modelId="{E5DCCF52-5089-4309-89CD-6B49AA3EF58C}">
      <dsp:nvSpPr>
        <dsp:cNvPr id="0" name=""/>
        <dsp:cNvSpPr/>
      </dsp:nvSpPr>
      <dsp:spPr>
        <a:xfrm>
          <a:off x="0" y="2038987"/>
          <a:ext cx="7886700" cy="5430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9E6E72-918D-4A26-A7F6-E90828F6BC86}">
      <dsp:nvSpPr>
        <dsp:cNvPr id="0" name=""/>
        <dsp:cNvSpPr/>
      </dsp:nvSpPr>
      <dsp:spPr>
        <a:xfrm>
          <a:off x="164272" y="2161173"/>
          <a:ext cx="298677" cy="29867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24388B-A96F-4CCB-B24D-BF31671AAD72}">
      <dsp:nvSpPr>
        <dsp:cNvPr id="0" name=""/>
        <dsp:cNvSpPr/>
      </dsp:nvSpPr>
      <dsp:spPr>
        <a:xfrm>
          <a:off x="627222" y="2038987"/>
          <a:ext cx="7259477" cy="543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473" tIns="57473" rIns="57473" bIns="57473" numCol="1" spcCol="1270" anchor="ctr" anchorCtr="0">
          <a:noAutofit/>
        </a:bodyPr>
        <a:lstStyle/>
        <a:p>
          <a:pPr marL="0" lvl="0" indent="0" algn="l" defTabSz="844550">
            <a:lnSpc>
              <a:spcPct val="100000"/>
            </a:lnSpc>
            <a:spcBef>
              <a:spcPct val="0"/>
            </a:spcBef>
            <a:spcAft>
              <a:spcPct val="35000"/>
            </a:spcAft>
            <a:buNone/>
          </a:pPr>
          <a:r>
            <a:rPr lang="en-US" sz="1900" b="0" i="0" kern="1200"/>
            <a:t>Scalability</a:t>
          </a:r>
          <a:endParaRPr lang="en-US" sz="1900" kern="1200"/>
        </a:p>
      </dsp:txBody>
      <dsp:txXfrm>
        <a:off x="627222" y="2038987"/>
        <a:ext cx="7259477" cy="543050"/>
      </dsp:txXfrm>
    </dsp:sp>
    <dsp:sp modelId="{124233A7-CDBD-41E1-BAAC-61D288DF1B36}">
      <dsp:nvSpPr>
        <dsp:cNvPr id="0" name=""/>
        <dsp:cNvSpPr/>
      </dsp:nvSpPr>
      <dsp:spPr>
        <a:xfrm>
          <a:off x="0" y="2717800"/>
          <a:ext cx="7886700" cy="5430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F11242-0750-4F3F-BD71-881E2E8D55E6}">
      <dsp:nvSpPr>
        <dsp:cNvPr id="0" name=""/>
        <dsp:cNvSpPr/>
      </dsp:nvSpPr>
      <dsp:spPr>
        <a:xfrm>
          <a:off x="164272" y="2839986"/>
          <a:ext cx="298677" cy="29867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154D5A-39D3-4722-BC3D-0F616BBDBB7C}">
      <dsp:nvSpPr>
        <dsp:cNvPr id="0" name=""/>
        <dsp:cNvSpPr/>
      </dsp:nvSpPr>
      <dsp:spPr>
        <a:xfrm>
          <a:off x="627222" y="2717800"/>
          <a:ext cx="7259477" cy="543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473" tIns="57473" rIns="57473" bIns="57473" numCol="1" spcCol="1270" anchor="ctr" anchorCtr="0">
          <a:noAutofit/>
        </a:bodyPr>
        <a:lstStyle/>
        <a:p>
          <a:pPr marL="0" lvl="0" indent="0" algn="l" defTabSz="844550">
            <a:lnSpc>
              <a:spcPct val="100000"/>
            </a:lnSpc>
            <a:spcBef>
              <a:spcPct val="0"/>
            </a:spcBef>
            <a:spcAft>
              <a:spcPct val="35000"/>
            </a:spcAft>
            <a:buNone/>
          </a:pPr>
          <a:r>
            <a:rPr lang="en-US" sz="1900" b="0" i="0" kern="1200"/>
            <a:t>Decentralized communication</a:t>
          </a:r>
          <a:endParaRPr lang="en-US" sz="1900" kern="1200"/>
        </a:p>
      </dsp:txBody>
      <dsp:txXfrm>
        <a:off x="627222" y="2717800"/>
        <a:ext cx="7259477" cy="54305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237a6d580d_3_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g2237a6d580d_3_5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g2237a6d580d_3_5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237a6d580d_3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2237a6d580d_3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237a6d580d_5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237a6d580d_5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1fe4b21c9d_13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21fe4b21c9d_13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220a87c02b3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220a87c02b3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220a87c02b3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220a87c02b3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220a87c02b3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220a87c02b3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220a87c02b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220a87c02b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237a6d580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2237a6d58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2237a6d580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2237a6d580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2237a6d580d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2237a6d580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1fe4b21c9d_2_10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g21fe4b21c9d_2_10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237a6d580d_3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2237a6d580d_3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1fe4b21c9d_13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21fe4b21c9d_13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08642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2237b9478b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2237b9478b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2237a6d580d_4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2237a6d580d_4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21fe4b21c9d_2_177: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7" name="Google Shape;337;g21fe4b21c9d_2_1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1fe4b21c9d_2_12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g21fe4b21c9d_2_1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1fe4b21c9d_2_13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g21fe4b21c9d_2_1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1fe4b21c9d_2_14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g21fe4b21c9d_2_1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1fe4b21c9d_2_152: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g21fe4b21c9d_2_1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1fe4b21c9d_2_16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g21fe4b21c9d_2_1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1fe4b21c9d_2_1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6" name="Google Shape;226;g21fe4b21c9d_2_16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0"/>
              <a:t>Here, characterizing the problem typically involves identifying the key requirements, constraints, and objectives of the system.</a:t>
            </a:r>
            <a:endParaRPr/>
          </a:p>
          <a:p>
            <a:pPr marL="0" lvl="0" indent="0" algn="l" rtl="0">
              <a:spcBef>
                <a:spcPts val="0"/>
              </a:spcBef>
              <a:spcAft>
                <a:spcPts val="0"/>
              </a:spcAft>
              <a:buNone/>
            </a:pPr>
            <a:endParaRPr b="1"/>
          </a:p>
          <a:p>
            <a:pPr marL="0" lvl="0" indent="0" algn="l" rtl="0">
              <a:spcBef>
                <a:spcPts val="0"/>
              </a:spcBef>
              <a:spcAft>
                <a:spcPts val="0"/>
              </a:spcAft>
              <a:buNone/>
            </a:pPr>
            <a:r>
              <a:rPr lang="en" b="1"/>
              <a:t>The environment:</a:t>
            </a:r>
            <a:r>
              <a:rPr lang="en"/>
              <a:t> The type of environment the swarm will operate in, such as indoor, outdoor, urban, or rural, and the potential challenges that could be encountered, such as obstacles, wind, weather conditions, and electromagnetic interference.</a:t>
            </a:r>
            <a:endParaRPr/>
          </a:p>
          <a:p>
            <a:pPr marL="0" lvl="0" indent="0" algn="l" rtl="0">
              <a:spcBef>
                <a:spcPts val="0"/>
              </a:spcBef>
              <a:spcAft>
                <a:spcPts val="0"/>
              </a:spcAft>
              <a:buNone/>
            </a:pPr>
            <a:endParaRPr/>
          </a:p>
          <a:p>
            <a:pPr marL="0" lvl="0" indent="0" algn="l" rtl="0">
              <a:spcBef>
                <a:spcPts val="0"/>
              </a:spcBef>
              <a:spcAft>
                <a:spcPts val="0"/>
              </a:spcAft>
              <a:buNone/>
            </a:pPr>
            <a:r>
              <a:rPr lang="en" b="1"/>
              <a:t>Complex physical processes:</a:t>
            </a:r>
            <a:r>
              <a:rPr lang="en"/>
              <a:t> The behavior of individual drones in the swarm is governed by physical laws and principles, such as movement, navigation, and control. These processes can be complex and require sophisticated algorithms and models to manage effectively. These include the physical constraints of the drones, such as their maximum speed and range.</a:t>
            </a:r>
            <a:endParaRPr/>
          </a:p>
          <a:p>
            <a:pPr marL="0" lvl="0" indent="0" algn="l" rtl="0">
              <a:spcBef>
                <a:spcPts val="0"/>
              </a:spcBef>
              <a:spcAft>
                <a:spcPts val="0"/>
              </a:spcAft>
              <a:buNone/>
            </a:pPr>
            <a:endParaRPr/>
          </a:p>
          <a:p>
            <a:pPr marL="0" lvl="0" indent="0" algn="l" rtl="0">
              <a:spcBef>
                <a:spcPts val="0"/>
              </a:spcBef>
              <a:spcAft>
                <a:spcPts val="0"/>
              </a:spcAft>
              <a:buNone/>
            </a:pPr>
            <a:r>
              <a:rPr lang="en" b="1"/>
              <a:t>Communication and Coordination:</a:t>
            </a:r>
            <a:r>
              <a:rPr lang="en"/>
              <a:t> The communication network that will be used to enable the drones to share data and coordinate their actions, such as a wireless mesh network or a cellular network.</a:t>
            </a:r>
            <a:endParaRPr/>
          </a:p>
          <a:p>
            <a:pPr marL="0" lvl="0" indent="0" algn="l" rtl="0">
              <a:spcBef>
                <a:spcPts val="0"/>
              </a:spcBef>
              <a:spcAft>
                <a:spcPts val="0"/>
              </a:spcAft>
              <a:buNone/>
            </a:pPr>
            <a:endParaRPr/>
          </a:p>
          <a:p>
            <a:pPr marL="0" lvl="0" indent="0" algn="l" rtl="0">
              <a:spcBef>
                <a:spcPts val="0"/>
              </a:spcBef>
              <a:spcAft>
                <a:spcPts val="0"/>
              </a:spcAft>
              <a:buNone/>
            </a:pPr>
            <a:r>
              <a:rPr lang="en" b="1"/>
              <a:t>Mission Requirements:</a:t>
            </a:r>
            <a:r>
              <a:rPr lang="en"/>
              <a:t> The mission requirements: The specific objectives of the mission, such as the area to be covered, the duration of the mission, and the targets to be detected or tracked.</a:t>
            </a:r>
            <a:endParaRPr/>
          </a:p>
          <a:p>
            <a:pPr marL="0" lvl="0" indent="0" algn="l" rtl="0">
              <a:spcBef>
                <a:spcPts val="0"/>
              </a:spcBef>
              <a:spcAft>
                <a:spcPts val="0"/>
              </a:spcAft>
              <a:buNone/>
            </a:pPr>
            <a:endParaRPr/>
          </a:p>
          <a:p>
            <a:pPr marL="0" lvl="0" indent="0" algn="l" rtl="0">
              <a:spcBef>
                <a:spcPts val="0"/>
              </a:spcBef>
              <a:spcAft>
                <a:spcPts val="0"/>
              </a:spcAft>
              <a:buNone/>
            </a:pPr>
            <a:r>
              <a:rPr lang="en" b="1"/>
              <a:t>Performance Metrics:</a:t>
            </a:r>
            <a:r>
              <a:rPr lang="en"/>
              <a:t> The performance metrics that will be used to evaluate the effectiveness of the swarm, such as the accuracy of target detection, the time to complete the mission, and the reliability of the system.</a:t>
            </a:r>
            <a:endParaRPr/>
          </a:p>
          <a:p>
            <a:pPr marL="0" lvl="0" indent="0" algn="l" rtl="0">
              <a:spcBef>
                <a:spcPts val="0"/>
              </a:spcBef>
              <a:spcAft>
                <a:spcPts val="0"/>
              </a:spcAft>
              <a:buNone/>
            </a:pPr>
            <a:endParaRPr/>
          </a:p>
          <a:p>
            <a:pPr marL="0" lvl="0" indent="0" algn="l" rtl="0">
              <a:spcBef>
                <a:spcPts val="0"/>
              </a:spcBef>
              <a:spcAft>
                <a:spcPts val="0"/>
              </a:spcAft>
              <a:buNone/>
            </a:pPr>
            <a:r>
              <a:rPr lang="en" b="1"/>
              <a:t>Energy and power management:</a:t>
            </a:r>
            <a:r>
              <a:rPr lang="en"/>
              <a:t> The drones in the swarm are limited by their battery capacity and need to manage their power consumption in order to maximize their flight time and performance. This requires optimization of flight paths and other strategies to minimize energy consumption.</a:t>
            </a:r>
            <a:endParaRPr/>
          </a:p>
          <a:p>
            <a:pPr marL="0" lvl="0" indent="0" algn="l" rtl="0">
              <a:spcBef>
                <a:spcPts val="0"/>
              </a:spcBef>
              <a:spcAft>
                <a:spcPts val="0"/>
              </a:spcAft>
              <a:buNone/>
            </a:pPr>
            <a:endParaRPr/>
          </a:p>
          <a:p>
            <a:pPr marL="0" lvl="0" indent="0" algn="l" rtl="0">
              <a:spcBef>
                <a:spcPts val="0"/>
              </a:spcBef>
              <a:spcAft>
                <a:spcPts val="0"/>
              </a:spcAft>
              <a:buNone/>
            </a:pPr>
            <a:r>
              <a:rPr lang="en"/>
              <a:t>Once the problem has been characterized, the next step in the MBD approach is to develop a model of the CPS that will enable the system to be designed, simulated, and tested before it is deployed in the real world.</a:t>
            </a:r>
            <a:endParaRPr/>
          </a:p>
        </p:txBody>
      </p:sp>
      <p:sp>
        <p:nvSpPr>
          <p:cNvPr id="227" name="Google Shape;227;g21fe4b21c9d_2_16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237a6d580d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2237a6d580d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8" name="Google Shape;58;p14"/>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59" name="Google Shape;59;p1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0" name="Google Shape;60;p1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1" name="Google Shape;61;p1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4" name="Google Shape;64;p15"/>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5" name="Google Shape;65;p1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6" name="Google Shape;66;p1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7" name="Google Shape;67;p1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0" name="Google Shape;70;p16"/>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1" name="Google Shape;71;p16"/>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2" name="Google Shape;72;p1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3" name="Google Shape;73;p1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4" name="Google Shape;74;p1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1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7" name="Google Shape;77;p1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8" name="Google Shape;78;p1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9" name="Google Shape;79;p1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2" name="Google Shape;82;p18"/>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83" name="Google Shape;83;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4" name="Google Shape;84;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5" name="Google Shape;85;p1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6"/>
        <p:cNvGrpSpPr/>
        <p:nvPr/>
      </p:nvGrpSpPr>
      <p:grpSpPr>
        <a:xfrm>
          <a:off x="0" y="0"/>
          <a:ext cx="0" cy="0"/>
          <a:chOff x="0" y="0"/>
          <a:chExt cx="0" cy="0"/>
        </a:xfrm>
      </p:grpSpPr>
      <p:sp>
        <p:nvSpPr>
          <p:cNvPr id="87" name="Google Shape;87;p19"/>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8" name="Google Shape;88;p19"/>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9" name="Google Shape;89;p19"/>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0" name="Google Shape;90;p19"/>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91" name="Google Shape;91;p19"/>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2" name="Google Shape;92;p1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1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4" name="Google Shape;94;p1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7" name="Google Shape;97;p2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8" name="Google Shape;98;p2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03" name="Google Shape;103;p2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4" name="Google Shape;104;p2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5" name="Google Shape;105;p2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8" name="Google Shape;108;p22"/>
          <p:cNvSpPr>
            <a:spLocks noGrp="1"/>
          </p:cNvSpPr>
          <p:nvPr>
            <p:ph type="pic" idx="2"/>
          </p:nvPr>
        </p:nvSpPr>
        <p:spPr>
          <a:xfrm>
            <a:off x="3887391" y="740569"/>
            <a:ext cx="4629150" cy="3655219"/>
          </a:xfrm>
          <a:prstGeom prst="rect">
            <a:avLst/>
          </a:prstGeom>
          <a:noFill/>
          <a:ln>
            <a:noFill/>
          </a:ln>
        </p:spPr>
      </p:sp>
      <p:sp>
        <p:nvSpPr>
          <p:cNvPr id="109" name="Google Shape;109;p22"/>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10" name="Google Shape;110;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1" name="Google Shape;111;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2" name="Google Shape;112;p2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8" name="Google Shape;118;p2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73" y="1467445"/>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349573" y="-447080"/>
            <a:ext cx="4358879" cy="580072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17.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hyperlink" Target="https://drive.google.com/file/d/1YxKT04v0Re5V4PFuUcP9ZtPgQA0m16N8/view?usp=share_link" TargetMode="External"/><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9"/>
        <p:cNvGrpSpPr/>
        <p:nvPr/>
      </p:nvGrpSpPr>
      <p:grpSpPr>
        <a:xfrm>
          <a:off x="0" y="0"/>
          <a:ext cx="0" cy="0"/>
          <a:chOff x="0" y="0"/>
          <a:chExt cx="0" cy="0"/>
        </a:xfrm>
      </p:grpSpPr>
      <p:sp>
        <p:nvSpPr>
          <p:cNvPr id="130" name="Google Shape;130;p25"/>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31" name="Google Shape;131;p25"/>
          <p:cNvSpPr/>
          <p:nvPr/>
        </p:nvSpPr>
        <p:spPr>
          <a:xfrm rot="5400000">
            <a:off x="2815949" y="-2816088"/>
            <a:ext cx="3512100" cy="9144000"/>
          </a:xfrm>
          <a:prstGeom prst="rect">
            <a:avLst/>
          </a:prstGeom>
          <a:solidFill>
            <a:srgbClr val="F2F2F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32" name="Google Shape;132;p25"/>
          <p:cNvSpPr txBox="1">
            <a:spLocks noGrp="1"/>
          </p:cNvSpPr>
          <p:nvPr>
            <p:ph type="ctrTitle"/>
          </p:nvPr>
        </p:nvSpPr>
        <p:spPr>
          <a:xfrm>
            <a:off x="296930" y="724350"/>
            <a:ext cx="8517615" cy="206340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chemeClr val="dk1"/>
              </a:buClr>
              <a:buSzPts val="4700"/>
              <a:buFont typeface="Calibri"/>
              <a:buNone/>
            </a:pPr>
            <a:r>
              <a:rPr lang="en" sz="4700" dirty="0"/>
              <a:t>Swarm of Drones for Surveillance and Rescue Operations</a:t>
            </a:r>
            <a:endParaRPr dirty="0"/>
          </a:p>
        </p:txBody>
      </p:sp>
      <p:sp>
        <p:nvSpPr>
          <p:cNvPr id="133" name="Google Shape;133;p25"/>
          <p:cNvSpPr txBox="1">
            <a:spLocks noGrp="1"/>
          </p:cNvSpPr>
          <p:nvPr>
            <p:ph type="subTitle" idx="1"/>
          </p:nvPr>
        </p:nvSpPr>
        <p:spPr>
          <a:xfrm>
            <a:off x="881150" y="3784368"/>
            <a:ext cx="7381800" cy="866700"/>
          </a:xfrm>
          <a:prstGeom prst="rect">
            <a:avLst/>
          </a:prstGeom>
          <a:noFill/>
          <a:ln>
            <a:noFill/>
          </a:ln>
        </p:spPr>
        <p:txBody>
          <a:bodyPr spcFirstLastPara="1" wrap="square" lIns="68575" tIns="34275" rIns="68575" bIns="34275" anchor="t" anchorCtr="0">
            <a:normAutofit fontScale="85000" lnSpcReduction="20000"/>
          </a:bodyPr>
          <a:lstStyle/>
          <a:p>
            <a:pPr marL="0" lvl="0" indent="0" algn="l" rtl="0">
              <a:lnSpc>
                <a:spcPct val="90000"/>
              </a:lnSpc>
              <a:spcBef>
                <a:spcPts val="0"/>
              </a:spcBef>
              <a:spcAft>
                <a:spcPts val="0"/>
              </a:spcAft>
              <a:buClr>
                <a:schemeClr val="dk1"/>
              </a:buClr>
              <a:buSzPct val="100000"/>
              <a:buNone/>
            </a:pPr>
            <a:r>
              <a:rPr lang="en" sz="1100" dirty="0"/>
              <a:t>Presented by:</a:t>
            </a:r>
          </a:p>
          <a:p>
            <a:pPr marL="0" lvl="0" indent="0" algn="l" rtl="0">
              <a:lnSpc>
                <a:spcPct val="90000"/>
              </a:lnSpc>
              <a:spcBef>
                <a:spcPts val="0"/>
              </a:spcBef>
              <a:spcAft>
                <a:spcPts val="0"/>
              </a:spcAft>
              <a:buClr>
                <a:schemeClr val="dk1"/>
              </a:buClr>
              <a:buSzPct val="100000"/>
              <a:buNone/>
            </a:pPr>
            <a:endParaRPr dirty="0"/>
          </a:p>
          <a:p>
            <a:pPr marL="0" lvl="0" indent="9366" algn="l" rtl="0">
              <a:lnSpc>
                <a:spcPct val="90000"/>
              </a:lnSpc>
              <a:spcBef>
                <a:spcPts val="0"/>
              </a:spcBef>
              <a:spcAft>
                <a:spcPts val="0"/>
              </a:spcAft>
              <a:buClr>
                <a:schemeClr val="dk1"/>
              </a:buClr>
              <a:buSzPct val="100000"/>
              <a:buFont typeface="Arial"/>
              <a:buChar char="•"/>
            </a:pPr>
            <a:r>
              <a:rPr lang="en" sz="1100" dirty="0"/>
              <a:t>Bhumil Rajnikant Depani </a:t>
            </a:r>
            <a:endParaRPr dirty="0"/>
          </a:p>
          <a:p>
            <a:pPr marL="0" lvl="0" indent="9366" algn="l" rtl="0">
              <a:lnSpc>
                <a:spcPct val="90000"/>
              </a:lnSpc>
              <a:spcBef>
                <a:spcPts val="0"/>
              </a:spcBef>
              <a:spcAft>
                <a:spcPts val="0"/>
              </a:spcAft>
              <a:buClr>
                <a:schemeClr val="dk1"/>
              </a:buClr>
              <a:buSzPct val="100000"/>
              <a:buFont typeface="Arial"/>
              <a:buChar char="•"/>
            </a:pPr>
            <a:r>
              <a:rPr lang="en" sz="1100" dirty="0"/>
              <a:t>Vandit Jasmin Patel </a:t>
            </a:r>
            <a:endParaRPr dirty="0"/>
          </a:p>
          <a:p>
            <a:pPr marL="0" lvl="0" indent="9366" algn="l" rtl="0">
              <a:lnSpc>
                <a:spcPct val="90000"/>
              </a:lnSpc>
              <a:spcBef>
                <a:spcPts val="0"/>
              </a:spcBef>
              <a:spcAft>
                <a:spcPts val="0"/>
              </a:spcAft>
              <a:buClr>
                <a:schemeClr val="dk1"/>
              </a:buClr>
              <a:buSzPct val="100000"/>
              <a:buFont typeface="Arial"/>
              <a:buChar char="•"/>
            </a:pPr>
            <a:r>
              <a:rPr lang="en" sz="1100" dirty="0"/>
              <a:t>Jeet Dhaval Shah </a:t>
            </a:r>
            <a:endParaRPr dirty="0"/>
          </a:p>
          <a:p>
            <a:pPr marL="0" lvl="0" indent="9366" algn="l" rtl="0">
              <a:lnSpc>
                <a:spcPct val="90000"/>
              </a:lnSpc>
              <a:spcBef>
                <a:spcPts val="0"/>
              </a:spcBef>
              <a:spcAft>
                <a:spcPts val="0"/>
              </a:spcAft>
              <a:buClr>
                <a:schemeClr val="dk1"/>
              </a:buClr>
              <a:buSzPct val="100000"/>
              <a:buFont typeface="Arial"/>
              <a:buChar char="•"/>
            </a:pPr>
            <a:r>
              <a:rPr lang="en" sz="1100" dirty="0"/>
              <a:t>Rushabh Divyangkumar Patel </a:t>
            </a:r>
            <a:endParaRPr dirty="0"/>
          </a:p>
          <a:p>
            <a:pPr marL="0" lvl="0" indent="9366" algn="l" rtl="0">
              <a:lnSpc>
                <a:spcPct val="90000"/>
              </a:lnSpc>
              <a:spcBef>
                <a:spcPts val="0"/>
              </a:spcBef>
              <a:spcAft>
                <a:spcPts val="0"/>
              </a:spcAft>
              <a:buClr>
                <a:schemeClr val="dk1"/>
              </a:buClr>
              <a:buSzPct val="100000"/>
              <a:buFont typeface="Arial"/>
              <a:buChar char="•"/>
            </a:pPr>
            <a:r>
              <a:rPr lang="en" sz="1100" dirty="0"/>
              <a:t>Arjun Sivakumar</a:t>
            </a:r>
            <a:endParaRPr dirty="0"/>
          </a:p>
          <a:p>
            <a:pPr marL="0" lvl="0" indent="63500" algn="ctr" rtl="0">
              <a:lnSpc>
                <a:spcPct val="90000"/>
              </a:lnSpc>
              <a:spcBef>
                <a:spcPts val="800"/>
              </a:spcBef>
              <a:spcAft>
                <a:spcPts val="0"/>
              </a:spcAft>
              <a:buClr>
                <a:schemeClr val="dk1"/>
              </a:buClr>
              <a:buSzPct val="100000"/>
              <a:buFont typeface="Arial"/>
              <a:buNone/>
            </a:pPr>
            <a:endParaRPr sz="1100" dirty="0"/>
          </a:p>
        </p:txBody>
      </p:sp>
      <p:grpSp>
        <p:nvGrpSpPr>
          <p:cNvPr id="134" name="Google Shape;134;p25"/>
          <p:cNvGrpSpPr/>
          <p:nvPr/>
        </p:nvGrpSpPr>
        <p:grpSpPr>
          <a:xfrm>
            <a:off x="4066794" y="48006"/>
            <a:ext cx="884173" cy="174627"/>
            <a:chOff x="5422392" y="64008"/>
            <a:chExt cx="1178898" cy="232836"/>
          </a:xfrm>
        </p:grpSpPr>
        <p:sp>
          <p:nvSpPr>
            <p:cNvPr id="135" name="Google Shape;135;p25"/>
            <p:cNvSpPr/>
            <p:nvPr/>
          </p:nvSpPr>
          <p:spPr>
            <a:xfrm>
              <a:off x="5922213" y="64008"/>
              <a:ext cx="54300" cy="59100"/>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36" name="Google Shape;136;p25"/>
            <p:cNvSpPr/>
            <p:nvPr/>
          </p:nvSpPr>
          <p:spPr>
            <a:xfrm>
              <a:off x="5922213" y="237744"/>
              <a:ext cx="54300" cy="59100"/>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37" name="Google Shape;137;p25"/>
            <p:cNvSpPr/>
            <p:nvPr/>
          </p:nvSpPr>
          <p:spPr>
            <a:xfrm>
              <a:off x="5797258" y="64008"/>
              <a:ext cx="54300" cy="59100"/>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38" name="Google Shape;138;p25"/>
            <p:cNvSpPr/>
            <p:nvPr/>
          </p:nvSpPr>
          <p:spPr>
            <a:xfrm>
              <a:off x="5797258" y="237744"/>
              <a:ext cx="54300" cy="59100"/>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39" name="Google Shape;139;p25"/>
            <p:cNvSpPr/>
            <p:nvPr/>
          </p:nvSpPr>
          <p:spPr>
            <a:xfrm>
              <a:off x="5672303" y="64008"/>
              <a:ext cx="54300" cy="59100"/>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40" name="Google Shape;140;p25"/>
            <p:cNvSpPr/>
            <p:nvPr/>
          </p:nvSpPr>
          <p:spPr>
            <a:xfrm>
              <a:off x="5672303" y="237744"/>
              <a:ext cx="54300" cy="59100"/>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41" name="Google Shape;141;p25"/>
            <p:cNvSpPr/>
            <p:nvPr/>
          </p:nvSpPr>
          <p:spPr>
            <a:xfrm>
              <a:off x="5547347" y="64008"/>
              <a:ext cx="54300" cy="59100"/>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42" name="Google Shape;142;p25"/>
            <p:cNvSpPr/>
            <p:nvPr/>
          </p:nvSpPr>
          <p:spPr>
            <a:xfrm>
              <a:off x="5547347" y="237744"/>
              <a:ext cx="54300" cy="59100"/>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43" name="Google Shape;143;p25"/>
            <p:cNvSpPr/>
            <p:nvPr/>
          </p:nvSpPr>
          <p:spPr>
            <a:xfrm>
              <a:off x="5422392" y="64008"/>
              <a:ext cx="54300" cy="59100"/>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44" name="Google Shape;144;p25"/>
            <p:cNvSpPr/>
            <p:nvPr/>
          </p:nvSpPr>
          <p:spPr>
            <a:xfrm>
              <a:off x="5422392" y="237744"/>
              <a:ext cx="54300" cy="59100"/>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45" name="Google Shape;145;p25"/>
            <p:cNvSpPr/>
            <p:nvPr/>
          </p:nvSpPr>
          <p:spPr>
            <a:xfrm>
              <a:off x="6546990" y="64008"/>
              <a:ext cx="54300" cy="59100"/>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46" name="Google Shape;146;p25"/>
            <p:cNvSpPr/>
            <p:nvPr/>
          </p:nvSpPr>
          <p:spPr>
            <a:xfrm>
              <a:off x="6546990" y="237744"/>
              <a:ext cx="54300" cy="59100"/>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47" name="Google Shape;147;p25"/>
            <p:cNvSpPr/>
            <p:nvPr/>
          </p:nvSpPr>
          <p:spPr>
            <a:xfrm>
              <a:off x="6422035" y="64008"/>
              <a:ext cx="54300" cy="59100"/>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48" name="Google Shape;148;p25"/>
            <p:cNvSpPr/>
            <p:nvPr/>
          </p:nvSpPr>
          <p:spPr>
            <a:xfrm>
              <a:off x="6422035" y="237744"/>
              <a:ext cx="54300" cy="59100"/>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49" name="Google Shape;149;p25"/>
            <p:cNvSpPr/>
            <p:nvPr/>
          </p:nvSpPr>
          <p:spPr>
            <a:xfrm>
              <a:off x="6297080" y="64008"/>
              <a:ext cx="54300" cy="59100"/>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50" name="Google Shape;150;p25"/>
            <p:cNvSpPr/>
            <p:nvPr/>
          </p:nvSpPr>
          <p:spPr>
            <a:xfrm>
              <a:off x="6297080" y="237744"/>
              <a:ext cx="54300" cy="59100"/>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51" name="Google Shape;151;p25"/>
            <p:cNvSpPr/>
            <p:nvPr/>
          </p:nvSpPr>
          <p:spPr>
            <a:xfrm>
              <a:off x="6172124" y="64008"/>
              <a:ext cx="54300" cy="59100"/>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52" name="Google Shape;152;p25"/>
            <p:cNvSpPr/>
            <p:nvPr/>
          </p:nvSpPr>
          <p:spPr>
            <a:xfrm>
              <a:off x="6172124" y="237744"/>
              <a:ext cx="54300" cy="59100"/>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53" name="Google Shape;153;p25"/>
            <p:cNvSpPr/>
            <p:nvPr/>
          </p:nvSpPr>
          <p:spPr>
            <a:xfrm>
              <a:off x="6047169" y="64008"/>
              <a:ext cx="54300" cy="59100"/>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54" name="Google Shape;154;p25"/>
            <p:cNvSpPr/>
            <p:nvPr/>
          </p:nvSpPr>
          <p:spPr>
            <a:xfrm>
              <a:off x="6047169" y="237744"/>
              <a:ext cx="54300" cy="59100"/>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grpSp>
      <p:sp>
        <p:nvSpPr>
          <p:cNvPr id="155" name="Google Shape;155;p25"/>
          <p:cNvSpPr/>
          <p:nvPr/>
        </p:nvSpPr>
        <p:spPr>
          <a:xfrm flipH="1">
            <a:off x="-1" y="4876038"/>
            <a:ext cx="9144000" cy="267600"/>
          </a:xfrm>
          <a:prstGeom prst="rect">
            <a:avLst/>
          </a:prstGeom>
          <a:solidFill>
            <a:srgbClr val="26262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43"/>
        <p:cNvGrpSpPr/>
        <p:nvPr/>
      </p:nvGrpSpPr>
      <p:grpSpPr>
        <a:xfrm>
          <a:off x="0" y="0"/>
          <a:ext cx="0" cy="0"/>
          <a:chOff x="0" y="0"/>
          <a:chExt cx="0" cy="0"/>
        </a:xfrm>
      </p:grpSpPr>
      <p:sp>
        <p:nvSpPr>
          <p:cNvPr id="250" name="Rectangle 24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ectangle 25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510167" cy="5143500"/>
          </a:xfrm>
          <a:prstGeom prst="rect">
            <a:avLst/>
          </a:prstGeom>
          <a:solidFill>
            <a:srgbClr val="4E58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Google Shape;245;p34"/>
          <p:cNvSpPr txBox="1">
            <a:spLocks noGrp="1"/>
          </p:cNvSpPr>
          <p:nvPr>
            <p:ph type="title"/>
          </p:nvPr>
        </p:nvSpPr>
        <p:spPr>
          <a:xfrm>
            <a:off x="480060" y="1555772"/>
            <a:ext cx="2064265" cy="2031956"/>
          </a:xfrm>
          <a:prstGeom prst="ellipse">
            <a:avLst/>
          </a:prstGeom>
          <a:solidFill>
            <a:srgbClr val="262626"/>
          </a:solidFill>
          <a:ln w="174625" cmpd="thinThick">
            <a:solidFill>
              <a:srgbClr val="262626"/>
            </a:solidFill>
          </a:ln>
        </p:spPr>
        <p:txBody>
          <a:bodyPr spcFirstLastPara="1" vert="horz" lIns="91440" tIns="45720" rIns="91440" bIns="45720" rtlCol="0" anchor="ctr" anchorCtr="0">
            <a:normAutofit/>
          </a:bodyPr>
          <a:lstStyle/>
          <a:p>
            <a:pPr marL="0" lvl="0" indent="0" algn="ctr">
              <a:spcBef>
                <a:spcPct val="0"/>
              </a:spcBef>
              <a:spcAft>
                <a:spcPts val="0"/>
              </a:spcAft>
              <a:buClr>
                <a:schemeClr val="dk1"/>
              </a:buClr>
              <a:buSzPts val="3000"/>
            </a:pPr>
            <a:r>
              <a:rPr lang="en-US" sz="1700" b="1" kern="1200">
                <a:solidFill>
                  <a:srgbClr val="FFFFFF"/>
                </a:solidFill>
                <a:latin typeface="+mj-lt"/>
                <a:ea typeface="+mj-ea"/>
                <a:cs typeface="+mj-cs"/>
              </a:rPr>
              <a:t>Flight Control Refinement:</a:t>
            </a:r>
            <a:endParaRPr lang="en-US" sz="1700" kern="1200">
              <a:solidFill>
                <a:srgbClr val="FFFFFF"/>
              </a:solidFill>
              <a:latin typeface="+mj-lt"/>
              <a:ea typeface="+mj-ea"/>
              <a:cs typeface="+mj-cs"/>
            </a:endParaRPr>
          </a:p>
        </p:txBody>
      </p:sp>
      <p:pic>
        <p:nvPicPr>
          <p:cNvPr id="244" name="Google Shape;244;p34"/>
          <p:cNvPicPr preferRelativeResize="0"/>
          <p:nvPr/>
        </p:nvPicPr>
        <p:blipFill>
          <a:blip r:embed="rId3"/>
          <a:stretch>
            <a:fillRect/>
          </a:stretch>
        </p:blipFill>
        <p:spPr>
          <a:xfrm>
            <a:off x="3028950" y="1101391"/>
            <a:ext cx="5391149" cy="2938176"/>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49"/>
        <p:cNvGrpSpPr/>
        <p:nvPr/>
      </p:nvGrpSpPr>
      <p:grpSpPr>
        <a:xfrm>
          <a:off x="0" y="0"/>
          <a:ext cx="0" cy="0"/>
          <a:chOff x="0" y="0"/>
          <a:chExt cx="0" cy="0"/>
        </a:xfrm>
      </p:grpSpPr>
      <p:sp>
        <p:nvSpPr>
          <p:cNvPr id="256" name="Rectangle 255">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8814"/>
            <a:ext cx="9144000" cy="5524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Google Shape;250;p35"/>
          <p:cNvSpPr txBox="1">
            <a:spLocks noGrp="1"/>
          </p:cNvSpPr>
          <p:nvPr>
            <p:ph type="title"/>
          </p:nvPr>
        </p:nvSpPr>
        <p:spPr>
          <a:xfrm>
            <a:off x="417399" y="482600"/>
            <a:ext cx="8408193" cy="558627"/>
          </a:xfrm>
          <a:prstGeom prst="rect">
            <a:avLst/>
          </a:prstGeom>
        </p:spPr>
        <p:txBody>
          <a:bodyPr spcFirstLastPara="1" vert="horz" lIns="91440" tIns="45720" rIns="91440" bIns="45720" rtlCol="0" anchor="ctr" anchorCtr="0">
            <a:normAutofit/>
          </a:bodyPr>
          <a:lstStyle/>
          <a:p>
            <a:pPr marL="0" lvl="0" indent="0" algn="ctr">
              <a:spcBef>
                <a:spcPct val="0"/>
              </a:spcBef>
              <a:spcAft>
                <a:spcPts val="0"/>
              </a:spcAft>
            </a:pPr>
            <a:r>
              <a:rPr lang="en-US" sz="2400" kern="1200">
                <a:solidFill>
                  <a:schemeClr val="bg1"/>
                </a:solidFill>
                <a:latin typeface="+mj-lt"/>
                <a:ea typeface="+mj-ea"/>
                <a:cs typeface="+mj-cs"/>
              </a:rPr>
              <a:t>PID Implementation</a:t>
            </a:r>
          </a:p>
        </p:txBody>
      </p:sp>
      <p:pic>
        <p:nvPicPr>
          <p:cNvPr id="251" name="Google Shape;251;p35" descr="Diagram, schematic&#10;&#10;Description automatically generated"/>
          <p:cNvPicPr preferRelativeResize="0"/>
          <p:nvPr/>
        </p:nvPicPr>
        <p:blipFill>
          <a:blip r:embed="rId3"/>
          <a:stretch>
            <a:fillRect/>
          </a:stretch>
        </p:blipFill>
        <p:spPr>
          <a:xfrm>
            <a:off x="75428" y="1522903"/>
            <a:ext cx="4844238" cy="2772887"/>
          </a:xfrm>
          <a:prstGeom prst="rect">
            <a:avLst/>
          </a:prstGeom>
          <a:noFill/>
        </p:spPr>
      </p:pic>
      <p:pic>
        <p:nvPicPr>
          <p:cNvPr id="5" name="Google Shape;252;p35">
            <a:extLst>
              <a:ext uri="{FF2B5EF4-FFF2-40B4-BE49-F238E27FC236}">
                <a16:creationId xmlns:a16="http://schemas.microsoft.com/office/drawing/2014/main" id="{53DF2DC7-4D70-2EC7-3DF8-C69DE656A8E0}"/>
              </a:ext>
            </a:extLst>
          </p:cNvPr>
          <p:cNvPicPr preferRelativeResize="0"/>
          <p:nvPr/>
        </p:nvPicPr>
        <p:blipFill>
          <a:blip r:embed="rId4">
            <a:alphaModFix/>
          </a:blip>
          <a:stretch>
            <a:fillRect/>
          </a:stretch>
        </p:blipFill>
        <p:spPr>
          <a:xfrm>
            <a:off x="5383998" y="1706066"/>
            <a:ext cx="3684574" cy="25897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56"/>
        <p:cNvGrpSpPr/>
        <p:nvPr/>
      </p:nvGrpSpPr>
      <p:grpSpPr>
        <a:xfrm>
          <a:off x="0" y="0"/>
          <a:ext cx="0" cy="0"/>
          <a:chOff x="0" y="0"/>
          <a:chExt cx="0" cy="0"/>
        </a:xfrm>
      </p:grpSpPr>
      <p:sp>
        <p:nvSpPr>
          <p:cNvPr id="264" name="Rectangle 26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8814"/>
            <a:ext cx="9144000" cy="5524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Google Shape;257;p36"/>
          <p:cNvSpPr txBox="1">
            <a:spLocks noGrp="1"/>
          </p:cNvSpPr>
          <p:nvPr>
            <p:ph type="title"/>
          </p:nvPr>
        </p:nvSpPr>
        <p:spPr>
          <a:xfrm>
            <a:off x="417399" y="482600"/>
            <a:ext cx="8408193" cy="558627"/>
          </a:xfrm>
          <a:prstGeom prst="rect">
            <a:avLst/>
          </a:prstGeom>
        </p:spPr>
        <p:txBody>
          <a:bodyPr spcFirstLastPara="1" vert="horz" lIns="91440" tIns="45720" rIns="91440" bIns="45720" rtlCol="0" anchor="ctr" anchorCtr="0">
            <a:normAutofit/>
          </a:bodyPr>
          <a:lstStyle/>
          <a:p>
            <a:pPr marL="0" lvl="0" indent="0" algn="ctr">
              <a:spcBef>
                <a:spcPct val="0"/>
              </a:spcBef>
              <a:spcAft>
                <a:spcPts val="0"/>
              </a:spcAft>
            </a:pPr>
            <a:r>
              <a:rPr lang="en-US" sz="2400" kern="1200">
                <a:solidFill>
                  <a:schemeClr val="bg1"/>
                </a:solidFill>
                <a:latin typeface="+mj-lt"/>
                <a:ea typeface="+mj-ea"/>
                <a:cs typeface="+mj-cs"/>
              </a:rPr>
              <a:t>High level Control Algorithm</a:t>
            </a:r>
          </a:p>
        </p:txBody>
      </p:sp>
      <p:pic>
        <p:nvPicPr>
          <p:cNvPr id="259" name="Google Shape;259;p36"/>
          <p:cNvPicPr preferRelativeResize="0"/>
          <p:nvPr/>
        </p:nvPicPr>
        <p:blipFill>
          <a:blip r:embed="rId3"/>
          <a:stretch>
            <a:fillRect/>
          </a:stretch>
        </p:blipFill>
        <p:spPr>
          <a:xfrm>
            <a:off x="1259789" y="1256420"/>
            <a:ext cx="6624421" cy="3295649"/>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63"/>
        <p:cNvGrpSpPr/>
        <p:nvPr/>
      </p:nvGrpSpPr>
      <p:grpSpPr>
        <a:xfrm>
          <a:off x="0" y="0"/>
          <a:ext cx="0" cy="0"/>
          <a:chOff x="0" y="0"/>
          <a:chExt cx="0" cy="0"/>
        </a:xfrm>
      </p:grpSpPr>
      <p:sp>
        <p:nvSpPr>
          <p:cNvPr id="272" name="Rectangle 26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997824"/>
            <a:ext cx="9144000" cy="5524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Google Shape;264;p37"/>
          <p:cNvSpPr txBox="1">
            <a:spLocks noGrp="1"/>
          </p:cNvSpPr>
          <p:nvPr>
            <p:ph type="title"/>
          </p:nvPr>
        </p:nvSpPr>
        <p:spPr>
          <a:xfrm>
            <a:off x="417399" y="3991610"/>
            <a:ext cx="8408193" cy="558627"/>
          </a:xfrm>
          <a:prstGeom prst="rect">
            <a:avLst/>
          </a:prstGeom>
        </p:spPr>
        <p:txBody>
          <a:bodyPr spcFirstLastPara="1" vert="horz" lIns="91440" tIns="45720" rIns="91440" bIns="45720" rtlCol="0" anchor="ctr" anchorCtr="0">
            <a:normAutofit/>
          </a:bodyPr>
          <a:lstStyle/>
          <a:p>
            <a:pPr marL="0" lvl="0" indent="0" algn="ctr">
              <a:spcBef>
                <a:spcPct val="0"/>
              </a:spcBef>
              <a:spcAft>
                <a:spcPts val="0"/>
              </a:spcAft>
            </a:pPr>
            <a:r>
              <a:rPr lang="en-US" sz="2400" kern="1200">
                <a:solidFill>
                  <a:schemeClr val="bg1"/>
                </a:solidFill>
                <a:latin typeface="+mj-lt"/>
                <a:ea typeface="+mj-ea"/>
                <a:cs typeface="+mj-cs"/>
              </a:rPr>
              <a:t>Sensor Subsystem</a:t>
            </a:r>
          </a:p>
        </p:txBody>
      </p:sp>
      <p:pic>
        <p:nvPicPr>
          <p:cNvPr id="265" name="Google Shape;265;p37"/>
          <p:cNvPicPr preferRelativeResize="0"/>
          <p:nvPr/>
        </p:nvPicPr>
        <p:blipFill>
          <a:blip r:embed="rId3"/>
          <a:stretch>
            <a:fillRect/>
          </a:stretch>
        </p:blipFill>
        <p:spPr>
          <a:xfrm>
            <a:off x="1174423" y="273440"/>
            <a:ext cx="6795152" cy="3295649"/>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69"/>
        <p:cNvGrpSpPr/>
        <p:nvPr/>
      </p:nvGrpSpPr>
      <p:grpSpPr>
        <a:xfrm>
          <a:off x="0" y="0"/>
          <a:ext cx="0" cy="0"/>
          <a:chOff x="0" y="0"/>
          <a:chExt cx="0" cy="0"/>
        </a:xfrm>
      </p:grpSpPr>
      <p:sp>
        <p:nvSpPr>
          <p:cNvPr id="277" name="Rectangle 27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997824"/>
            <a:ext cx="9144000" cy="5524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Google Shape;270;p38"/>
          <p:cNvSpPr txBox="1">
            <a:spLocks noGrp="1"/>
          </p:cNvSpPr>
          <p:nvPr>
            <p:ph type="title"/>
          </p:nvPr>
        </p:nvSpPr>
        <p:spPr>
          <a:xfrm>
            <a:off x="417399" y="3991610"/>
            <a:ext cx="8408193" cy="558627"/>
          </a:xfrm>
          <a:prstGeom prst="rect">
            <a:avLst/>
          </a:prstGeom>
        </p:spPr>
        <p:txBody>
          <a:bodyPr spcFirstLastPara="1" vert="horz" lIns="91440" tIns="45720" rIns="91440" bIns="45720" rtlCol="0" anchor="ctr" anchorCtr="0">
            <a:normAutofit/>
          </a:bodyPr>
          <a:lstStyle/>
          <a:p>
            <a:pPr marL="0" lvl="0" indent="0" algn="ctr">
              <a:spcBef>
                <a:spcPct val="0"/>
              </a:spcBef>
              <a:spcAft>
                <a:spcPts val="0"/>
              </a:spcAft>
            </a:pPr>
            <a:r>
              <a:rPr lang="en-US" sz="2400" kern="1200">
                <a:solidFill>
                  <a:schemeClr val="bg1"/>
                </a:solidFill>
                <a:latin typeface="+mj-lt"/>
                <a:ea typeface="+mj-ea"/>
                <a:cs typeface="+mj-cs"/>
              </a:rPr>
              <a:t>Autonomous Navigation System and Flight Control System</a:t>
            </a:r>
          </a:p>
        </p:txBody>
      </p:sp>
      <p:pic>
        <p:nvPicPr>
          <p:cNvPr id="272" name="Google Shape;272;p38"/>
          <p:cNvPicPr preferRelativeResize="0"/>
          <p:nvPr/>
        </p:nvPicPr>
        <p:blipFill>
          <a:blip r:embed="rId3"/>
          <a:stretch>
            <a:fillRect/>
          </a:stretch>
        </p:blipFill>
        <p:spPr>
          <a:xfrm>
            <a:off x="783898" y="273440"/>
            <a:ext cx="7576203" cy="3295649"/>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76"/>
        <p:cNvGrpSpPr/>
        <p:nvPr/>
      </p:nvGrpSpPr>
      <p:grpSpPr>
        <a:xfrm>
          <a:off x="0" y="0"/>
          <a:ext cx="0" cy="0"/>
          <a:chOff x="0" y="0"/>
          <a:chExt cx="0" cy="0"/>
        </a:xfrm>
      </p:grpSpPr>
      <p:sp>
        <p:nvSpPr>
          <p:cNvPr id="284" name="Rectangle 28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997824"/>
            <a:ext cx="9144000" cy="5524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Google Shape;277;p39"/>
          <p:cNvSpPr txBox="1">
            <a:spLocks noGrp="1"/>
          </p:cNvSpPr>
          <p:nvPr>
            <p:ph type="title"/>
          </p:nvPr>
        </p:nvSpPr>
        <p:spPr>
          <a:xfrm>
            <a:off x="417399" y="3991610"/>
            <a:ext cx="8408193" cy="558627"/>
          </a:xfrm>
          <a:prstGeom prst="rect">
            <a:avLst/>
          </a:prstGeom>
        </p:spPr>
        <p:txBody>
          <a:bodyPr spcFirstLastPara="1" vert="horz" lIns="91440" tIns="45720" rIns="91440" bIns="45720" rtlCol="0" anchor="ctr" anchorCtr="0">
            <a:normAutofit/>
          </a:bodyPr>
          <a:lstStyle/>
          <a:p>
            <a:pPr marL="0" lvl="0" indent="0" algn="ctr">
              <a:spcBef>
                <a:spcPct val="0"/>
              </a:spcBef>
              <a:spcAft>
                <a:spcPts val="0"/>
              </a:spcAft>
            </a:pPr>
            <a:r>
              <a:rPr lang="en-US" sz="2400" kern="1200">
                <a:solidFill>
                  <a:schemeClr val="bg1"/>
                </a:solidFill>
                <a:latin typeface="+mj-lt"/>
                <a:ea typeface="+mj-ea"/>
                <a:cs typeface="+mj-cs"/>
              </a:rPr>
              <a:t>Nonlinear Airframe</a:t>
            </a:r>
          </a:p>
        </p:txBody>
      </p:sp>
      <p:pic>
        <p:nvPicPr>
          <p:cNvPr id="279" name="Google Shape;279;p39"/>
          <p:cNvPicPr preferRelativeResize="0"/>
          <p:nvPr/>
        </p:nvPicPr>
        <p:blipFill>
          <a:blip r:embed="rId3"/>
          <a:stretch>
            <a:fillRect/>
          </a:stretch>
        </p:blipFill>
        <p:spPr>
          <a:xfrm>
            <a:off x="482600" y="285504"/>
            <a:ext cx="8178799" cy="327152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0"/>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en"/>
              <a:t>Communication Protocol </a:t>
            </a:r>
            <a:endParaRPr/>
          </a:p>
        </p:txBody>
      </p:sp>
      <p:graphicFrame>
        <p:nvGraphicFramePr>
          <p:cNvPr id="287" name="Google Shape;285;p40">
            <a:extLst>
              <a:ext uri="{FF2B5EF4-FFF2-40B4-BE49-F238E27FC236}">
                <a16:creationId xmlns:a16="http://schemas.microsoft.com/office/drawing/2014/main" id="{F89EC257-37A2-6ABB-4A3B-51123229517F}"/>
              </a:ext>
            </a:extLst>
          </p:cNvPr>
          <p:cNvGraphicFramePr/>
          <p:nvPr/>
        </p:nvGraphicFramePr>
        <p:xfrm>
          <a:off x="628650" y="1369219"/>
          <a:ext cx="7886700" cy="326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1"/>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en" b="1" dirty="0"/>
              <a:t>Selecting a Communication Protocol</a:t>
            </a:r>
            <a:endParaRPr b="1" dirty="0"/>
          </a:p>
        </p:txBody>
      </p:sp>
      <p:sp>
        <p:nvSpPr>
          <p:cNvPr id="291" name="Google Shape;291;p41"/>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rmAutofit/>
          </a:bodyPr>
          <a:lstStyle/>
          <a:p>
            <a:pPr marL="457200" lvl="0" indent="-317500" algn="l" rtl="0">
              <a:spcBef>
                <a:spcPts val="800"/>
              </a:spcBef>
              <a:spcAft>
                <a:spcPts val="0"/>
              </a:spcAft>
              <a:buSzPts val="1400"/>
              <a:buChar char="●"/>
            </a:pPr>
            <a:r>
              <a:rPr lang="en-US" dirty="0"/>
              <a:t>The optimal protocol for this project should support</a:t>
            </a:r>
          </a:p>
          <a:p>
            <a:pPr marL="914400" lvl="1" indent="-317500" algn="l" rtl="0">
              <a:spcBef>
                <a:spcPts val="400"/>
              </a:spcBef>
              <a:spcAft>
                <a:spcPts val="0"/>
              </a:spcAft>
              <a:buSzPts val="1400"/>
              <a:buChar char="○"/>
            </a:pPr>
            <a:r>
              <a:rPr lang="en-US" dirty="0"/>
              <a:t>Multi-hop communication</a:t>
            </a:r>
          </a:p>
          <a:p>
            <a:pPr marL="914400" lvl="1" indent="-317500" algn="l" rtl="0">
              <a:spcBef>
                <a:spcPts val="400"/>
              </a:spcBef>
              <a:spcAft>
                <a:spcPts val="0"/>
              </a:spcAft>
              <a:buSzPts val="1400"/>
              <a:buChar char="○"/>
            </a:pPr>
            <a:r>
              <a:rPr lang="en-US" dirty="0"/>
              <a:t>Ad-hoc networking</a:t>
            </a:r>
          </a:p>
          <a:p>
            <a:pPr marL="914400" lvl="1" indent="-317500" algn="l" rtl="0">
              <a:spcBef>
                <a:spcPts val="400"/>
              </a:spcBef>
              <a:spcAft>
                <a:spcPts val="0"/>
              </a:spcAft>
              <a:buSzPts val="1400"/>
              <a:buChar char="○"/>
            </a:pPr>
            <a:r>
              <a:rPr lang="en-US" dirty="0"/>
              <a:t>Prioritization</a:t>
            </a:r>
          </a:p>
          <a:p>
            <a:pPr marL="914400" lvl="1" indent="-317500" algn="l" rtl="0">
              <a:spcBef>
                <a:spcPts val="400"/>
              </a:spcBef>
              <a:spcAft>
                <a:spcPts val="0"/>
              </a:spcAft>
              <a:buSzPts val="1400"/>
              <a:buChar char="○"/>
            </a:pPr>
            <a:r>
              <a:rPr lang="en-US" dirty="0"/>
              <a:t>Robustness</a:t>
            </a:r>
          </a:p>
          <a:p>
            <a:pPr marL="914400" lvl="1" indent="-317500" algn="l" rtl="0">
              <a:spcBef>
                <a:spcPts val="400"/>
              </a:spcBef>
              <a:spcAft>
                <a:spcPts val="0"/>
              </a:spcAft>
              <a:buSzPts val="1400"/>
              <a:buChar char="○"/>
            </a:pPr>
            <a:r>
              <a:rPr lang="en-US" dirty="0"/>
              <a:t>Bandwidth optimization</a:t>
            </a:r>
          </a:p>
          <a:p>
            <a:pPr marL="457200" lvl="0" indent="-317500" algn="l" rtl="0">
              <a:spcBef>
                <a:spcPts val="800"/>
              </a:spcBef>
              <a:spcAft>
                <a:spcPts val="0"/>
              </a:spcAft>
              <a:buSzPts val="1400"/>
              <a:buChar char="●"/>
            </a:pPr>
            <a:r>
              <a:rPr lang="en" dirty="0"/>
              <a:t>No protocol supports all 5. </a:t>
            </a:r>
            <a:endParaRPr dirty="0"/>
          </a:p>
          <a:p>
            <a:pPr marL="457200" lvl="0" indent="-317500" algn="l" rtl="0">
              <a:spcBef>
                <a:spcPts val="800"/>
              </a:spcBef>
              <a:spcAft>
                <a:spcPts val="0"/>
              </a:spcAft>
              <a:buSzPts val="1400"/>
              <a:buChar char="●"/>
            </a:pPr>
            <a:r>
              <a:rPr lang="en" dirty="0"/>
              <a:t>That’s why we selected MAVlink for this particular project</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95"/>
        <p:cNvGrpSpPr/>
        <p:nvPr/>
      </p:nvGrpSpPr>
      <p:grpSpPr>
        <a:xfrm>
          <a:off x="0" y="0"/>
          <a:ext cx="0" cy="0"/>
          <a:chOff x="0" y="0"/>
          <a:chExt cx="0" cy="0"/>
        </a:xfrm>
      </p:grpSpPr>
      <p:sp useBgFill="1">
        <p:nvSpPr>
          <p:cNvPr id="314" name="Rectangle 313">
            <a:extLst>
              <a:ext uri="{FF2B5EF4-FFF2-40B4-BE49-F238E27FC236}">
                <a16:creationId xmlns:a16="http://schemas.microsoft.com/office/drawing/2014/main" id="{78BA5F19-D5E1-4ECC-BEC2-DF7AEDFD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Freeform: Shape 315">
            <a:extLst>
              <a:ext uri="{FF2B5EF4-FFF2-40B4-BE49-F238E27FC236}">
                <a16:creationId xmlns:a16="http://schemas.microsoft.com/office/drawing/2014/main" id="{50CC88A9-A661-4C48-866E-8734E511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8452002" cy="150647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96" name="Google Shape;296;p42"/>
          <p:cNvSpPr txBox="1">
            <a:spLocks noGrp="1"/>
          </p:cNvSpPr>
          <p:nvPr>
            <p:ph type="title"/>
          </p:nvPr>
        </p:nvSpPr>
        <p:spPr>
          <a:xfrm>
            <a:off x="373479" y="295035"/>
            <a:ext cx="5741571" cy="554910"/>
          </a:xfrm>
          <a:prstGeom prst="rect">
            <a:avLst/>
          </a:prstGeom>
        </p:spPr>
        <p:txBody>
          <a:bodyPr spcFirstLastPara="1" vert="horz" lIns="91440" tIns="45720" rIns="91440" bIns="45720" rtlCol="0" anchor="b" anchorCtr="0">
            <a:normAutofit/>
          </a:bodyPr>
          <a:lstStyle/>
          <a:p>
            <a:pPr marL="0" lvl="0" indent="0">
              <a:spcBef>
                <a:spcPct val="0"/>
              </a:spcBef>
              <a:spcAft>
                <a:spcPts val="0"/>
              </a:spcAft>
            </a:pPr>
            <a:r>
              <a:rPr lang="en-US" sz="2700" b="1" kern="1200" dirty="0">
                <a:solidFill>
                  <a:schemeClr val="tx1"/>
                </a:solidFill>
                <a:latin typeface="+mj-lt"/>
                <a:ea typeface="+mj-ea"/>
                <a:cs typeface="+mj-cs"/>
              </a:rPr>
              <a:t>Sample Messages</a:t>
            </a:r>
          </a:p>
        </p:txBody>
      </p:sp>
      <p:pic>
        <p:nvPicPr>
          <p:cNvPr id="302" name="Google Shape;302;p42" descr="Text&#10;&#10;Description automatically generated"/>
          <p:cNvPicPr preferRelativeResize="0"/>
          <p:nvPr/>
        </p:nvPicPr>
        <p:blipFill>
          <a:blip r:embed="rId3"/>
          <a:stretch>
            <a:fillRect/>
          </a:stretch>
        </p:blipFill>
        <p:spPr>
          <a:xfrm>
            <a:off x="995673" y="1774171"/>
            <a:ext cx="2869266" cy="2523892"/>
          </a:xfrm>
          <a:prstGeom prst="rect">
            <a:avLst/>
          </a:prstGeom>
          <a:noFill/>
        </p:spPr>
      </p:pic>
      <p:pic>
        <p:nvPicPr>
          <p:cNvPr id="301" name="Google Shape;301;p42" descr="Text&#10;&#10;Description automatically generated"/>
          <p:cNvPicPr preferRelativeResize="0"/>
          <p:nvPr/>
        </p:nvPicPr>
        <p:blipFill>
          <a:blip r:embed="rId4"/>
          <a:stretch>
            <a:fillRect/>
          </a:stretch>
        </p:blipFill>
        <p:spPr>
          <a:xfrm>
            <a:off x="5070748" y="1774171"/>
            <a:ext cx="3362632" cy="2446314"/>
          </a:xfrm>
          <a:prstGeom prst="rect">
            <a:avLst/>
          </a:prstGeom>
          <a:noFill/>
        </p:spPr>
      </p:pic>
      <p:sp>
        <p:nvSpPr>
          <p:cNvPr id="318" name="Freeform: Shape 317">
            <a:extLst>
              <a:ext uri="{FF2B5EF4-FFF2-40B4-BE49-F238E27FC236}">
                <a16:creationId xmlns:a16="http://schemas.microsoft.com/office/drawing/2014/main" id="{CFDF195F-784B-4D00-8C92-6FC1B0499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80316" y="4708478"/>
            <a:ext cx="5163684" cy="435022"/>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E8566AC-027E-F76B-CF77-71D74E35A71D}"/>
              </a:ext>
            </a:extLst>
          </p:cNvPr>
          <p:cNvSpPr txBox="1"/>
          <p:nvPr/>
        </p:nvSpPr>
        <p:spPr>
          <a:xfrm>
            <a:off x="211873" y="1341427"/>
            <a:ext cx="4572000" cy="307777"/>
          </a:xfrm>
          <a:prstGeom prst="rect">
            <a:avLst/>
          </a:prstGeom>
          <a:noFill/>
        </p:spPr>
        <p:txBody>
          <a:bodyPr wrap="square">
            <a:spAutoFit/>
          </a:bodyPr>
          <a:lstStyle/>
          <a:p>
            <a:pPr marL="0" lvl="0" indent="0" algn="ctr" rtl="0">
              <a:spcBef>
                <a:spcPts val="800"/>
              </a:spcBef>
              <a:spcAft>
                <a:spcPts val="0"/>
              </a:spcAft>
              <a:buNone/>
            </a:pPr>
            <a:r>
              <a:rPr lang="en-US" dirty="0"/>
              <a:t>Anomaly detected message to ground crew</a:t>
            </a:r>
          </a:p>
        </p:txBody>
      </p:sp>
      <p:sp>
        <p:nvSpPr>
          <p:cNvPr id="10" name="TextBox 9">
            <a:extLst>
              <a:ext uri="{FF2B5EF4-FFF2-40B4-BE49-F238E27FC236}">
                <a16:creationId xmlns:a16="http://schemas.microsoft.com/office/drawing/2014/main" id="{B27F409E-F3C0-82E8-6D15-33BB2BB4779A}"/>
              </a:ext>
            </a:extLst>
          </p:cNvPr>
          <p:cNvSpPr txBox="1"/>
          <p:nvPr/>
        </p:nvSpPr>
        <p:spPr>
          <a:xfrm>
            <a:off x="4466064" y="1341426"/>
            <a:ext cx="4572000" cy="307777"/>
          </a:xfrm>
          <a:prstGeom prst="rect">
            <a:avLst/>
          </a:prstGeom>
          <a:noFill/>
        </p:spPr>
        <p:txBody>
          <a:bodyPr wrap="square">
            <a:spAutoFit/>
          </a:bodyPr>
          <a:lstStyle/>
          <a:p>
            <a:pPr marL="0" lvl="0" indent="0" algn="ctr" rtl="0">
              <a:spcBef>
                <a:spcPts val="800"/>
              </a:spcBef>
              <a:spcAft>
                <a:spcPts val="0"/>
              </a:spcAft>
              <a:buNone/>
            </a:pPr>
            <a:r>
              <a:rPr lang="en-US" dirty="0"/>
              <a:t>Anomaly detected message to swarm of micro-drones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06"/>
        <p:cNvGrpSpPr/>
        <p:nvPr/>
      </p:nvGrpSpPr>
      <p:grpSpPr>
        <a:xfrm>
          <a:off x="0" y="0"/>
          <a:ext cx="0" cy="0"/>
          <a:chOff x="0" y="0"/>
          <a:chExt cx="0" cy="0"/>
        </a:xfrm>
      </p:grpSpPr>
      <p:sp>
        <p:nvSpPr>
          <p:cNvPr id="313" name="Rectangle 312">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Rectangle 314">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510167" cy="51435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Google Shape;307;p43"/>
          <p:cNvSpPr txBox="1">
            <a:spLocks noGrp="1"/>
          </p:cNvSpPr>
          <p:nvPr>
            <p:ph type="title"/>
          </p:nvPr>
        </p:nvSpPr>
        <p:spPr>
          <a:xfrm>
            <a:off x="480060" y="1555772"/>
            <a:ext cx="2064265" cy="2031956"/>
          </a:xfrm>
          <a:prstGeom prst="ellipse">
            <a:avLst/>
          </a:prstGeom>
          <a:solidFill>
            <a:srgbClr val="262626"/>
          </a:solidFill>
          <a:ln w="174625" cmpd="thinThick">
            <a:solidFill>
              <a:srgbClr val="262626"/>
            </a:solidFill>
          </a:ln>
        </p:spPr>
        <p:txBody>
          <a:bodyPr spcFirstLastPara="1" vert="horz" lIns="91440" tIns="45720" rIns="91440" bIns="45720" rtlCol="0" anchor="ctr" anchorCtr="0">
            <a:normAutofit/>
          </a:bodyPr>
          <a:lstStyle/>
          <a:p>
            <a:pPr marL="0" lvl="0" indent="0" algn="ctr">
              <a:spcBef>
                <a:spcPct val="0"/>
              </a:spcBef>
              <a:spcAft>
                <a:spcPts val="0"/>
              </a:spcAft>
            </a:pPr>
            <a:r>
              <a:rPr lang="en-US" sz="2000" b="1" kern="1200">
                <a:solidFill>
                  <a:srgbClr val="FFFFFF"/>
                </a:solidFill>
                <a:latin typeface="+mj-lt"/>
                <a:ea typeface="+mj-ea"/>
                <a:cs typeface="+mj-cs"/>
              </a:rPr>
              <a:t>Flow of data</a:t>
            </a:r>
          </a:p>
        </p:txBody>
      </p:sp>
      <p:pic>
        <p:nvPicPr>
          <p:cNvPr id="308" name="Google Shape;308;p43"/>
          <p:cNvPicPr preferRelativeResize="0"/>
          <p:nvPr/>
        </p:nvPicPr>
        <p:blipFill>
          <a:blip r:embed="rId3"/>
          <a:stretch>
            <a:fillRect/>
          </a:stretch>
        </p:blipFill>
        <p:spPr>
          <a:xfrm>
            <a:off x="3930038" y="721359"/>
            <a:ext cx="3588973" cy="369824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9"/>
        <p:cNvGrpSpPr/>
        <p:nvPr/>
      </p:nvGrpSpPr>
      <p:grpSpPr>
        <a:xfrm>
          <a:off x="0" y="0"/>
          <a:ext cx="0" cy="0"/>
          <a:chOff x="0" y="0"/>
          <a:chExt cx="0" cy="0"/>
        </a:xfrm>
      </p:grpSpPr>
      <p:sp>
        <p:nvSpPr>
          <p:cNvPr id="160" name="Google Shape;160;p26"/>
          <p:cNvSpPr/>
          <p:nvPr/>
        </p:nvSpPr>
        <p:spPr>
          <a:xfrm>
            <a:off x="1143" y="0"/>
            <a:ext cx="9141714"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61" name="Google Shape;161;p26"/>
          <p:cNvSpPr/>
          <p:nvPr/>
        </p:nvSpPr>
        <p:spPr>
          <a:xfrm>
            <a:off x="1143" y="0"/>
            <a:ext cx="9141714" cy="5143500"/>
          </a:xfrm>
          <a:prstGeom prst="rect">
            <a:avLst/>
          </a:prstGeom>
          <a:solidFill>
            <a:schemeClr val="lt2">
              <a:alpha val="34901"/>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62" name="Google Shape;162;p26"/>
          <p:cNvSpPr/>
          <p:nvPr/>
        </p:nvSpPr>
        <p:spPr>
          <a:xfrm>
            <a:off x="1108743" y="524924"/>
            <a:ext cx="8035257" cy="4074989"/>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63" name="Google Shape;163;p26"/>
          <p:cNvSpPr txBox="1">
            <a:spLocks noGrp="1"/>
          </p:cNvSpPr>
          <p:nvPr>
            <p:ph type="title"/>
          </p:nvPr>
        </p:nvSpPr>
        <p:spPr>
          <a:xfrm>
            <a:off x="1154722" y="627389"/>
            <a:ext cx="3971647" cy="1192638"/>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chemeClr val="dk1"/>
              </a:buClr>
              <a:buSzPts val="3300"/>
              <a:buFont typeface="Calibri"/>
              <a:buNone/>
            </a:pPr>
            <a:r>
              <a:rPr lang="en" b="1"/>
              <a:t>What are you trying to do?</a:t>
            </a:r>
            <a:endParaRPr b="1"/>
          </a:p>
        </p:txBody>
      </p:sp>
      <p:pic>
        <p:nvPicPr>
          <p:cNvPr id="164" name="Google Shape;164;p26"/>
          <p:cNvPicPr preferRelativeResize="0"/>
          <p:nvPr/>
        </p:nvPicPr>
        <p:blipFill rotWithShape="1">
          <a:blip r:embed="rId3">
            <a:alphaModFix/>
          </a:blip>
          <a:srcRect l="9644" r="21198" b="-3"/>
          <a:stretch/>
        </p:blipFill>
        <p:spPr>
          <a:xfrm>
            <a:off x="5350731" y="7"/>
            <a:ext cx="3168444" cy="1465655"/>
          </a:xfrm>
          <a:prstGeom prst="rect">
            <a:avLst/>
          </a:prstGeom>
          <a:noFill/>
          <a:ln>
            <a:noFill/>
          </a:ln>
        </p:spPr>
      </p:pic>
      <p:sp>
        <p:nvSpPr>
          <p:cNvPr id="165" name="Google Shape;165;p26"/>
          <p:cNvSpPr txBox="1">
            <a:spLocks noGrp="1"/>
          </p:cNvSpPr>
          <p:nvPr>
            <p:ph type="body" idx="1"/>
          </p:nvPr>
        </p:nvSpPr>
        <p:spPr>
          <a:xfrm>
            <a:off x="1069441" y="2001417"/>
            <a:ext cx="4056931" cy="2262346"/>
          </a:xfrm>
          <a:prstGeom prst="rect">
            <a:avLst/>
          </a:prstGeom>
          <a:noFill/>
          <a:ln>
            <a:noFill/>
          </a:ln>
        </p:spPr>
        <p:txBody>
          <a:bodyPr spcFirstLastPara="1" wrap="square" lIns="68575" tIns="34275" rIns="68575" bIns="34275" anchor="t" anchorCtr="0">
            <a:normAutofit/>
          </a:bodyPr>
          <a:lstStyle/>
          <a:p>
            <a:pPr marL="342900" lvl="0" indent="-254000" algn="l" rtl="0">
              <a:lnSpc>
                <a:spcPct val="90000"/>
              </a:lnSpc>
              <a:spcBef>
                <a:spcPts val="0"/>
              </a:spcBef>
              <a:spcAft>
                <a:spcPts val="0"/>
              </a:spcAft>
              <a:buClr>
                <a:schemeClr val="dk1"/>
              </a:buClr>
              <a:buSzPts val="1400"/>
              <a:buFont typeface="Noto Sans Symbols"/>
              <a:buChar char="▪"/>
            </a:pPr>
            <a:r>
              <a:rPr lang="en" sz="1400"/>
              <a:t>To improve the efficiency and effectiveness of search and rescue operations</a:t>
            </a:r>
            <a:endParaRPr/>
          </a:p>
          <a:p>
            <a:pPr marL="342900" lvl="0" indent="-254000" algn="l" rtl="0">
              <a:lnSpc>
                <a:spcPct val="90000"/>
              </a:lnSpc>
              <a:spcBef>
                <a:spcPts val="0"/>
              </a:spcBef>
              <a:spcAft>
                <a:spcPts val="0"/>
              </a:spcAft>
              <a:buClr>
                <a:schemeClr val="dk1"/>
              </a:buClr>
              <a:buSzPts val="1400"/>
              <a:buFont typeface="Noto Sans Symbols"/>
              <a:buChar char="▪"/>
            </a:pPr>
            <a:r>
              <a:rPr lang="en" sz="1400"/>
              <a:t>Autonomous drones equipped with cameras and other sensors</a:t>
            </a:r>
            <a:endParaRPr/>
          </a:p>
          <a:p>
            <a:pPr marL="342900" lvl="0" indent="-254000" algn="l" rtl="0">
              <a:lnSpc>
                <a:spcPct val="90000"/>
              </a:lnSpc>
              <a:spcBef>
                <a:spcPts val="0"/>
              </a:spcBef>
              <a:spcAft>
                <a:spcPts val="0"/>
              </a:spcAft>
              <a:buClr>
                <a:schemeClr val="dk1"/>
              </a:buClr>
              <a:buSzPts val="1400"/>
              <a:buFont typeface="Noto Sans Symbols"/>
              <a:buChar char="▪"/>
            </a:pPr>
            <a:r>
              <a:rPr lang="en" sz="1400"/>
              <a:t>Providing Real-time information to search and rescue crews on the ground</a:t>
            </a:r>
            <a:endParaRPr/>
          </a:p>
          <a:p>
            <a:pPr marL="342900" lvl="0" indent="-254000" algn="l" rtl="0">
              <a:lnSpc>
                <a:spcPct val="90000"/>
              </a:lnSpc>
              <a:spcBef>
                <a:spcPts val="0"/>
              </a:spcBef>
              <a:spcAft>
                <a:spcPts val="0"/>
              </a:spcAft>
              <a:buClr>
                <a:schemeClr val="dk1"/>
              </a:buClr>
              <a:buSzPts val="1400"/>
              <a:buFont typeface="Noto Sans Symbols"/>
              <a:buChar char="▪"/>
            </a:pPr>
            <a:r>
              <a:rPr lang="en" sz="1400"/>
              <a:t>The drones will be designed to fly in a coordinated pattern, such as a grid or spiral</a:t>
            </a:r>
            <a:endParaRPr/>
          </a:p>
          <a:p>
            <a:pPr marL="342900" lvl="0" indent="-165100" algn="l" rtl="0">
              <a:lnSpc>
                <a:spcPct val="90000"/>
              </a:lnSpc>
              <a:spcBef>
                <a:spcPts val="0"/>
              </a:spcBef>
              <a:spcAft>
                <a:spcPts val="0"/>
              </a:spcAft>
              <a:buClr>
                <a:schemeClr val="dk1"/>
              </a:buClr>
              <a:buSzPts val="1400"/>
              <a:buNone/>
            </a:pPr>
            <a:endParaRPr sz="1400"/>
          </a:p>
        </p:txBody>
      </p:sp>
      <p:pic>
        <p:nvPicPr>
          <p:cNvPr id="166" name="Google Shape;166;p26"/>
          <p:cNvPicPr preferRelativeResize="0"/>
          <p:nvPr/>
        </p:nvPicPr>
        <p:blipFill rotWithShape="1">
          <a:blip r:embed="rId4">
            <a:alphaModFix/>
          </a:blip>
          <a:srcRect t="14776" r="-3" b="3449"/>
          <a:stretch/>
        </p:blipFill>
        <p:spPr>
          <a:xfrm>
            <a:off x="5350731" y="1554992"/>
            <a:ext cx="3168444" cy="1469334"/>
          </a:xfrm>
          <a:prstGeom prst="rect">
            <a:avLst/>
          </a:prstGeom>
          <a:noFill/>
          <a:ln>
            <a:noFill/>
          </a:ln>
        </p:spPr>
      </p:pic>
      <p:pic>
        <p:nvPicPr>
          <p:cNvPr id="167" name="Google Shape;167;p26"/>
          <p:cNvPicPr preferRelativeResize="0"/>
          <p:nvPr/>
        </p:nvPicPr>
        <p:blipFill rotWithShape="1">
          <a:blip r:embed="rId5">
            <a:alphaModFix/>
          </a:blip>
          <a:srcRect l="2" t="699" r="-5" b="5648"/>
          <a:stretch/>
        </p:blipFill>
        <p:spPr>
          <a:xfrm>
            <a:off x="5396745" y="2959238"/>
            <a:ext cx="3168444" cy="1910366"/>
          </a:xfrm>
          <a:prstGeom prst="rect">
            <a:avLst/>
          </a:prstGeom>
          <a:noFill/>
          <a:ln>
            <a:noFill/>
          </a:ln>
        </p:spPr>
      </p:pic>
      <p:sp>
        <p:nvSpPr>
          <p:cNvPr id="168" name="Google Shape;168;p26"/>
          <p:cNvSpPr/>
          <p:nvPr/>
        </p:nvSpPr>
        <p:spPr>
          <a:xfrm rot="5400000">
            <a:off x="6665206" y="3278612"/>
            <a:ext cx="546205" cy="3175157"/>
          </a:xfrm>
          <a:prstGeom prst="rect">
            <a:avLst/>
          </a:prstGeom>
          <a:solidFill>
            <a:schemeClr val="accent1">
              <a:alpha val="24705"/>
            </a:schemeClr>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300"/>
              <a:buFont typeface="Calibri"/>
              <a:buNone/>
            </a:pPr>
            <a:endParaRPr sz="2300" b="0" i="0" u="none" strike="noStrike" cap="none">
              <a:solidFill>
                <a:srgbClr val="000000"/>
              </a:solidFill>
              <a:latin typeface="Helvetica Neue"/>
              <a:ea typeface="Helvetica Neue"/>
              <a:cs typeface="Helvetica Neue"/>
              <a:sym typeface="Helvetica Neue"/>
            </a:endParaRPr>
          </a:p>
        </p:txBody>
      </p:sp>
      <p:cxnSp>
        <p:nvCxnSpPr>
          <p:cNvPr id="169" name="Google Shape;169;p26"/>
          <p:cNvCxnSpPr/>
          <p:nvPr/>
        </p:nvCxnSpPr>
        <p:spPr>
          <a:xfrm rot="10800000">
            <a:off x="8524492" y="4207"/>
            <a:ext cx="0" cy="5143500"/>
          </a:xfrm>
          <a:prstGeom prst="straightConnector1">
            <a:avLst/>
          </a:prstGeom>
          <a:noFill/>
          <a:ln w="9525" cap="rnd" cmpd="sng">
            <a:solidFill>
              <a:schemeClr val="accent1"/>
            </a:solidFill>
            <a:prstDash val="dash"/>
            <a:miter lim="800000"/>
            <a:headEnd type="none" w="sm" len="sm"/>
            <a:tailEnd type="none" w="sm" len="sm"/>
          </a:ln>
        </p:spPr>
      </p:cxnSp>
      <p:cxnSp>
        <p:nvCxnSpPr>
          <p:cNvPr id="170" name="Google Shape;170;p26"/>
          <p:cNvCxnSpPr/>
          <p:nvPr/>
        </p:nvCxnSpPr>
        <p:spPr>
          <a:xfrm>
            <a:off x="0" y="4593088"/>
            <a:ext cx="9144000" cy="0"/>
          </a:xfrm>
          <a:prstGeom prst="straightConnector1">
            <a:avLst/>
          </a:prstGeom>
          <a:noFill/>
          <a:ln w="9525" cap="rnd" cmpd="sng">
            <a:solidFill>
              <a:schemeClr val="accent1"/>
            </a:solidFill>
            <a:prstDash val="dash"/>
            <a:miter lim="800000"/>
            <a:headEnd type="none" w="sm" len="sm"/>
            <a:tailEnd type="none" w="sm" len="sm"/>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12"/>
        <p:cNvGrpSpPr/>
        <p:nvPr/>
      </p:nvGrpSpPr>
      <p:grpSpPr>
        <a:xfrm>
          <a:off x="0" y="0"/>
          <a:ext cx="0" cy="0"/>
          <a:chOff x="0" y="0"/>
          <a:chExt cx="0" cy="0"/>
        </a:xfrm>
      </p:grpSpPr>
      <p:sp>
        <p:nvSpPr>
          <p:cNvPr id="321" name="Rectangle 318">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2663" y="233586"/>
            <a:ext cx="3249230" cy="4634664"/>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Google Shape;313;p44"/>
          <p:cNvSpPr txBox="1">
            <a:spLocks noGrp="1"/>
          </p:cNvSpPr>
          <p:nvPr>
            <p:ph type="title"/>
          </p:nvPr>
        </p:nvSpPr>
        <p:spPr>
          <a:xfrm>
            <a:off x="557212" y="557213"/>
            <a:ext cx="2607469" cy="3721893"/>
          </a:xfrm>
          <a:prstGeom prst="rect">
            <a:avLst/>
          </a:prstGeom>
        </p:spPr>
        <p:txBody>
          <a:bodyPr spcFirstLastPara="1" vert="horz" lIns="91440" tIns="45720" rIns="91440" bIns="45720" rtlCol="0" anchor="ctr" anchorCtr="0">
            <a:normAutofit/>
          </a:bodyPr>
          <a:lstStyle/>
          <a:p>
            <a:pPr marL="0" lvl="0" indent="0" algn="ctr">
              <a:spcBef>
                <a:spcPct val="0"/>
              </a:spcBef>
              <a:spcAft>
                <a:spcPts val="0"/>
              </a:spcAft>
              <a:buClr>
                <a:schemeClr val="dk1"/>
              </a:buClr>
              <a:buSzPts val="3000"/>
            </a:pPr>
            <a:r>
              <a:rPr lang="en-US" sz="2300" b="1" kern="1200" dirty="0">
                <a:solidFill>
                  <a:srgbClr val="FFFFFF"/>
                </a:solidFill>
                <a:latin typeface="+mj-lt"/>
                <a:ea typeface="+mj-ea"/>
                <a:cs typeface="+mj-cs"/>
              </a:rPr>
              <a:t>Energy and Power Usage Approximations:</a:t>
            </a:r>
            <a:endParaRPr lang="en-US" sz="2300" kern="1200" dirty="0">
              <a:solidFill>
                <a:srgbClr val="FFFFFF"/>
              </a:solidFill>
              <a:latin typeface="+mj-lt"/>
              <a:ea typeface="+mj-ea"/>
              <a:cs typeface="+mj-cs"/>
            </a:endParaRPr>
          </a:p>
        </p:txBody>
      </p:sp>
      <p:pic>
        <p:nvPicPr>
          <p:cNvPr id="314" name="Google Shape;314;p44"/>
          <p:cNvPicPr preferRelativeResize="0"/>
          <p:nvPr/>
        </p:nvPicPr>
        <p:blipFill>
          <a:blip r:embed="rId3"/>
          <a:stretch>
            <a:fillRect/>
          </a:stretch>
        </p:blipFill>
        <p:spPr>
          <a:xfrm>
            <a:off x="4288558" y="369429"/>
            <a:ext cx="4068775" cy="4410597"/>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56"/>
        <p:cNvGrpSpPr/>
        <p:nvPr/>
      </p:nvGrpSpPr>
      <p:grpSpPr>
        <a:xfrm>
          <a:off x="0" y="0"/>
          <a:ext cx="0" cy="0"/>
          <a:chOff x="0" y="0"/>
          <a:chExt cx="0" cy="0"/>
        </a:xfrm>
      </p:grpSpPr>
      <p:sp>
        <p:nvSpPr>
          <p:cNvPr id="264" name="Rectangle 26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8814"/>
            <a:ext cx="9144000" cy="5524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Google Shape;257;p36"/>
          <p:cNvSpPr txBox="1">
            <a:spLocks noGrp="1"/>
          </p:cNvSpPr>
          <p:nvPr>
            <p:ph type="title"/>
          </p:nvPr>
        </p:nvSpPr>
        <p:spPr>
          <a:xfrm>
            <a:off x="417399" y="482600"/>
            <a:ext cx="8408193" cy="558627"/>
          </a:xfrm>
          <a:prstGeom prst="rect">
            <a:avLst/>
          </a:prstGeom>
        </p:spPr>
        <p:txBody>
          <a:bodyPr spcFirstLastPara="1" vert="horz" lIns="91440" tIns="45720" rIns="91440" bIns="45720" rtlCol="0" anchor="ctr" anchorCtr="0">
            <a:normAutofit/>
          </a:bodyPr>
          <a:lstStyle/>
          <a:p>
            <a:pPr marL="0" lvl="0" indent="0" algn="ctr">
              <a:spcBef>
                <a:spcPct val="0"/>
              </a:spcBef>
              <a:spcAft>
                <a:spcPts val="0"/>
              </a:spcAft>
            </a:pPr>
            <a:r>
              <a:rPr lang="en-US" sz="2400" kern="1200" dirty="0">
                <a:solidFill>
                  <a:schemeClr val="bg1"/>
                </a:solidFill>
                <a:latin typeface="+mj-lt"/>
                <a:ea typeface="+mj-ea"/>
                <a:cs typeface="+mj-cs"/>
              </a:rPr>
              <a:t>Coverage Path Planning</a:t>
            </a:r>
          </a:p>
        </p:txBody>
      </p:sp>
      <p:pic>
        <p:nvPicPr>
          <p:cNvPr id="2" name="Google Shape;327;p46">
            <a:extLst>
              <a:ext uri="{FF2B5EF4-FFF2-40B4-BE49-F238E27FC236}">
                <a16:creationId xmlns:a16="http://schemas.microsoft.com/office/drawing/2014/main" id="{27F70DC2-1D8C-016C-DA26-156F74F03D65}"/>
              </a:ext>
            </a:extLst>
          </p:cNvPr>
          <p:cNvPicPr preferRelativeResize="0"/>
          <p:nvPr/>
        </p:nvPicPr>
        <p:blipFill>
          <a:blip r:embed="rId3">
            <a:alphaModFix/>
          </a:blip>
          <a:stretch>
            <a:fillRect/>
          </a:stretch>
        </p:blipFill>
        <p:spPr>
          <a:xfrm>
            <a:off x="287825" y="1666424"/>
            <a:ext cx="3327000" cy="2004275"/>
          </a:xfrm>
          <a:prstGeom prst="rect">
            <a:avLst/>
          </a:prstGeom>
          <a:noFill/>
          <a:ln>
            <a:noFill/>
          </a:ln>
        </p:spPr>
      </p:pic>
      <p:pic>
        <p:nvPicPr>
          <p:cNvPr id="3" name="Google Shape;328;p46">
            <a:extLst>
              <a:ext uri="{FF2B5EF4-FFF2-40B4-BE49-F238E27FC236}">
                <a16:creationId xmlns:a16="http://schemas.microsoft.com/office/drawing/2014/main" id="{F53A9672-238A-FC02-EE9B-E472F6DD122A}"/>
              </a:ext>
            </a:extLst>
          </p:cNvPr>
          <p:cNvPicPr preferRelativeResize="0"/>
          <p:nvPr/>
        </p:nvPicPr>
        <p:blipFill>
          <a:blip r:embed="rId4">
            <a:alphaModFix/>
          </a:blip>
          <a:stretch>
            <a:fillRect/>
          </a:stretch>
        </p:blipFill>
        <p:spPr>
          <a:xfrm>
            <a:off x="4304675" y="1666426"/>
            <a:ext cx="4477225" cy="2074649"/>
          </a:xfrm>
          <a:prstGeom prst="rect">
            <a:avLst/>
          </a:prstGeom>
          <a:noFill/>
          <a:ln>
            <a:noFill/>
          </a:ln>
        </p:spPr>
      </p:pic>
    </p:spTree>
    <p:extLst>
      <p:ext uri="{BB962C8B-B14F-4D97-AF65-F5344CB8AC3E}">
        <p14:creationId xmlns:p14="http://schemas.microsoft.com/office/powerpoint/2010/main" val="18955036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18"/>
        <p:cNvGrpSpPr/>
        <p:nvPr/>
      </p:nvGrpSpPr>
      <p:grpSpPr>
        <a:xfrm>
          <a:off x="0" y="0"/>
          <a:ext cx="0" cy="0"/>
          <a:chOff x="0" y="0"/>
          <a:chExt cx="0" cy="0"/>
        </a:xfrm>
      </p:grpSpPr>
      <p:sp useBgFill="1">
        <p:nvSpPr>
          <p:cNvPr id="326" name="Rectangle 325">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9" name="Google Shape;319;p45"/>
          <p:cNvSpPr txBox="1">
            <a:spLocks noGrp="1"/>
          </p:cNvSpPr>
          <p:nvPr>
            <p:ph type="title"/>
          </p:nvPr>
        </p:nvSpPr>
        <p:spPr>
          <a:xfrm>
            <a:off x="4993286" y="350453"/>
            <a:ext cx="3146755" cy="1539391"/>
          </a:xfrm>
          <a:prstGeom prst="rect">
            <a:avLst/>
          </a:prstGeom>
        </p:spPr>
        <p:txBody>
          <a:bodyPr spcFirstLastPara="1" lIns="68575" tIns="34275" rIns="68575" bIns="34275" anchor="b" anchorCtr="0">
            <a:normAutofit/>
          </a:bodyPr>
          <a:lstStyle/>
          <a:p>
            <a:pPr marL="0" lvl="0" indent="0" rtl="0">
              <a:spcBef>
                <a:spcPts val="0"/>
              </a:spcBef>
              <a:spcAft>
                <a:spcPts val="0"/>
              </a:spcAft>
              <a:buNone/>
            </a:pPr>
            <a:r>
              <a:rPr lang="en-IN" sz="4200" b="1" dirty="0"/>
              <a:t>Hardware</a:t>
            </a:r>
          </a:p>
        </p:txBody>
      </p:sp>
      <p:sp>
        <p:nvSpPr>
          <p:cNvPr id="328" name="Oval 327">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2223" y="415614"/>
            <a:ext cx="4306642" cy="4306641"/>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1" name="Google Shape;321;p45"/>
          <p:cNvPicPr preferRelativeResize="0"/>
          <p:nvPr/>
        </p:nvPicPr>
        <p:blipFill rotWithShape="1">
          <a:blip r:embed="rId3"/>
          <a:srcRect r="2201" b="-1"/>
          <a:stretch/>
        </p:blipFill>
        <p:spPr>
          <a:xfrm>
            <a:off x="379063" y="415613"/>
            <a:ext cx="4306642" cy="4306642"/>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a:noFill/>
        </p:spPr>
      </p:pic>
      <p:sp>
        <p:nvSpPr>
          <p:cNvPr id="330"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17" y="527759"/>
            <a:ext cx="128636" cy="128636"/>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332"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064" y="1172022"/>
            <a:ext cx="118159" cy="118158"/>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sp>
        <p:nvSpPr>
          <p:cNvPr id="320" name="Google Shape;320;p45"/>
          <p:cNvSpPr txBox="1">
            <a:spLocks noGrp="1"/>
          </p:cNvSpPr>
          <p:nvPr>
            <p:ph type="body" idx="1"/>
          </p:nvPr>
        </p:nvSpPr>
        <p:spPr>
          <a:xfrm>
            <a:off x="4993286" y="2243113"/>
            <a:ext cx="3146755" cy="2185404"/>
          </a:xfrm>
          <a:prstGeom prst="rect">
            <a:avLst/>
          </a:prstGeom>
        </p:spPr>
        <p:txBody>
          <a:bodyPr spcFirstLastPara="1" lIns="68575" tIns="34275" rIns="68575" bIns="34275" anchor="t" anchorCtr="0">
            <a:normAutofit/>
          </a:bodyPr>
          <a:lstStyle/>
          <a:p>
            <a:pPr marL="457200" lvl="0" indent="-317500" rtl="0">
              <a:spcBef>
                <a:spcPts val="800"/>
              </a:spcBef>
              <a:spcAft>
                <a:spcPts val="0"/>
              </a:spcAft>
              <a:buSzPts val="1400"/>
              <a:buAutoNum type="arabicPeriod"/>
            </a:pPr>
            <a:r>
              <a:rPr lang="en-IN" sz="1500" dirty="0">
                <a:solidFill>
                  <a:schemeClr val="tx1">
                    <a:alpha val="80000"/>
                  </a:schemeClr>
                </a:solidFill>
              </a:rPr>
              <a:t>Nvidia Jetson Nano</a:t>
            </a:r>
          </a:p>
          <a:p>
            <a:pPr marL="457200" lvl="0" indent="-317500" rtl="0">
              <a:spcBef>
                <a:spcPts val="0"/>
              </a:spcBef>
              <a:spcAft>
                <a:spcPts val="0"/>
              </a:spcAft>
              <a:buSzPts val="1400"/>
              <a:buAutoNum type="arabicPeriod"/>
            </a:pPr>
            <a:r>
              <a:rPr lang="en-IN" sz="1500" dirty="0" err="1">
                <a:solidFill>
                  <a:schemeClr val="tx1">
                    <a:alpha val="80000"/>
                  </a:schemeClr>
                </a:solidFill>
              </a:rPr>
              <a:t>PixHawk</a:t>
            </a:r>
            <a:r>
              <a:rPr lang="en-IN" sz="1500" dirty="0">
                <a:solidFill>
                  <a:schemeClr val="tx1">
                    <a:alpha val="80000"/>
                  </a:schemeClr>
                </a:solidFill>
              </a:rPr>
              <a:t> Cube Flight controller</a:t>
            </a:r>
          </a:p>
          <a:p>
            <a:pPr marL="457200" lvl="0" indent="-317500" rtl="0">
              <a:spcBef>
                <a:spcPts val="0"/>
              </a:spcBef>
              <a:spcAft>
                <a:spcPts val="0"/>
              </a:spcAft>
              <a:buSzPts val="1400"/>
              <a:buAutoNum type="arabicPeriod"/>
            </a:pPr>
            <a:r>
              <a:rPr lang="en-IN" sz="1500" dirty="0">
                <a:solidFill>
                  <a:schemeClr val="tx1">
                    <a:alpha val="80000"/>
                  </a:schemeClr>
                </a:solidFill>
              </a:rPr>
              <a:t>Power Distribution Board</a:t>
            </a:r>
          </a:p>
          <a:p>
            <a:pPr marL="457200" lvl="0" indent="-317500" rtl="0">
              <a:spcBef>
                <a:spcPts val="0"/>
              </a:spcBef>
              <a:spcAft>
                <a:spcPts val="0"/>
              </a:spcAft>
              <a:buSzPts val="1400"/>
              <a:buAutoNum type="arabicPeriod"/>
            </a:pPr>
            <a:r>
              <a:rPr lang="en-IN" sz="1500" dirty="0">
                <a:solidFill>
                  <a:schemeClr val="tx1">
                    <a:alpha val="80000"/>
                  </a:schemeClr>
                </a:solidFill>
              </a:rPr>
              <a:t>Pixhawk GPS module</a:t>
            </a:r>
          </a:p>
          <a:p>
            <a:pPr marL="457200" lvl="0" indent="-317500" rtl="0">
              <a:spcBef>
                <a:spcPts val="0"/>
              </a:spcBef>
              <a:spcAft>
                <a:spcPts val="0"/>
              </a:spcAft>
              <a:buSzPts val="1400"/>
              <a:buAutoNum type="arabicPeriod"/>
            </a:pPr>
            <a:r>
              <a:rPr lang="en-IN" sz="1500" dirty="0">
                <a:solidFill>
                  <a:schemeClr val="tx1">
                    <a:alpha val="80000"/>
                  </a:schemeClr>
                </a:solidFill>
              </a:rPr>
              <a:t>High Power DC Brushless motor</a:t>
            </a:r>
          </a:p>
          <a:p>
            <a:pPr marL="457200" lvl="0" indent="-317500" rtl="0">
              <a:spcBef>
                <a:spcPts val="0"/>
              </a:spcBef>
              <a:spcAft>
                <a:spcPts val="0"/>
              </a:spcAft>
              <a:buSzPts val="1400"/>
              <a:buAutoNum type="arabicPeriod"/>
            </a:pPr>
            <a:r>
              <a:rPr lang="en-IN" sz="1500" dirty="0">
                <a:solidFill>
                  <a:schemeClr val="tx1">
                    <a:alpha val="80000"/>
                  </a:schemeClr>
                </a:solidFill>
              </a:rPr>
              <a:t>TGY-IA6B Radio Receiver</a:t>
            </a:r>
          </a:p>
          <a:p>
            <a:pPr marL="457200" lvl="0" indent="-317500" rtl="0">
              <a:spcBef>
                <a:spcPts val="0"/>
              </a:spcBef>
              <a:spcAft>
                <a:spcPts val="0"/>
              </a:spcAft>
              <a:buSzPts val="1400"/>
              <a:buAutoNum type="arabicPeriod"/>
            </a:pPr>
            <a:r>
              <a:rPr lang="en-IN" sz="1500" dirty="0" err="1">
                <a:solidFill>
                  <a:schemeClr val="tx1">
                    <a:alpha val="80000"/>
                  </a:schemeClr>
                </a:solidFill>
              </a:rPr>
              <a:t>Hexacopter</a:t>
            </a:r>
            <a:r>
              <a:rPr lang="en-IN" sz="1500" dirty="0">
                <a:solidFill>
                  <a:schemeClr val="tx1">
                    <a:alpha val="80000"/>
                  </a:schemeClr>
                </a:solidFill>
              </a:rPr>
              <a:t> frame / propellers</a:t>
            </a:r>
          </a:p>
          <a:p>
            <a:pPr marL="457200" lvl="0" indent="-317500" rtl="0">
              <a:spcBef>
                <a:spcPts val="0"/>
              </a:spcBef>
              <a:spcAft>
                <a:spcPts val="0"/>
              </a:spcAft>
              <a:buSzPts val="1400"/>
              <a:buAutoNum type="arabicPeriod"/>
            </a:pPr>
            <a:r>
              <a:rPr lang="en-IN" sz="1500" dirty="0">
                <a:solidFill>
                  <a:schemeClr val="tx1">
                    <a:alpha val="80000"/>
                  </a:schemeClr>
                </a:solidFill>
              </a:rPr>
              <a:t>Battery - </a:t>
            </a:r>
            <a:r>
              <a:rPr lang="en-IN" sz="1500" dirty="0" err="1">
                <a:solidFill>
                  <a:schemeClr val="tx1">
                    <a:alpha val="80000"/>
                  </a:schemeClr>
                </a:solidFill>
              </a:rPr>
              <a:t>Zeee</a:t>
            </a:r>
            <a:r>
              <a:rPr lang="en-IN" sz="1500" dirty="0">
                <a:solidFill>
                  <a:schemeClr val="tx1">
                    <a:alpha val="80000"/>
                  </a:schemeClr>
                </a:solidFill>
              </a:rPr>
              <a:t> 6S 22.2V 20000mAh LiPo Battery</a:t>
            </a:r>
          </a:p>
          <a:p>
            <a:pPr marL="0" lvl="0" indent="0" rtl="0">
              <a:spcBef>
                <a:spcPts val="800"/>
              </a:spcBef>
              <a:spcAft>
                <a:spcPts val="0"/>
              </a:spcAft>
              <a:buNone/>
            </a:pPr>
            <a:endParaRPr lang="en-IN" sz="1500" dirty="0">
              <a:solidFill>
                <a:schemeClr val="tx1">
                  <a:alpha val="80000"/>
                </a:schemeClr>
              </a:solidFill>
            </a:endParaRPr>
          </a:p>
        </p:txBody>
      </p:sp>
      <p:sp>
        <p:nvSpPr>
          <p:cNvPr id="334"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0611" y="4331311"/>
            <a:ext cx="84320" cy="84320"/>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336"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89621" y="2714454"/>
            <a:ext cx="0" cy="2429046"/>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32"/>
        <p:cNvGrpSpPr/>
        <p:nvPr/>
      </p:nvGrpSpPr>
      <p:grpSpPr>
        <a:xfrm>
          <a:off x="0" y="0"/>
          <a:ext cx="0" cy="0"/>
          <a:chOff x="0" y="0"/>
          <a:chExt cx="0" cy="0"/>
        </a:xfrm>
      </p:grpSpPr>
      <p:sp useBgFill="1">
        <p:nvSpPr>
          <p:cNvPr id="339" name="Rectangle 338">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3" name="Google Shape;333;p47"/>
          <p:cNvSpPr txBox="1">
            <a:spLocks noGrp="1"/>
          </p:cNvSpPr>
          <p:nvPr>
            <p:ph type="title"/>
          </p:nvPr>
        </p:nvSpPr>
        <p:spPr>
          <a:xfrm>
            <a:off x="602831" y="829505"/>
            <a:ext cx="7912519" cy="887195"/>
          </a:xfrm>
          <a:prstGeom prst="rect">
            <a:avLst/>
          </a:prstGeom>
        </p:spPr>
        <p:txBody>
          <a:bodyPr spcFirstLastPara="1" vert="horz" lIns="91440" tIns="45720" rIns="91440" bIns="45720" rtlCol="0" anchor="b" anchorCtr="0">
            <a:normAutofit/>
          </a:bodyPr>
          <a:lstStyle/>
          <a:p>
            <a:pPr marL="2286000" lvl="0" indent="0">
              <a:spcBef>
                <a:spcPct val="0"/>
              </a:spcBef>
              <a:spcAft>
                <a:spcPts val="0"/>
              </a:spcAft>
            </a:pPr>
            <a:r>
              <a:rPr lang="en-US" sz="4200" b="1" kern="1200">
                <a:solidFill>
                  <a:schemeClr val="tx1"/>
                </a:solidFill>
                <a:latin typeface="+mj-lt"/>
                <a:ea typeface="+mj-ea"/>
                <a:cs typeface="+mj-cs"/>
              </a:rPr>
              <a:t>Simulation Video</a:t>
            </a:r>
          </a:p>
        </p:txBody>
      </p:sp>
      <p:cxnSp>
        <p:nvCxnSpPr>
          <p:cNvPr id="341" name="Straight Connector 340">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58" y="604852"/>
            <a:ext cx="5927792"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34" name="Google Shape;334;p47"/>
          <p:cNvSpPr txBox="1"/>
          <p:nvPr/>
        </p:nvSpPr>
        <p:spPr>
          <a:xfrm>
            <a:off x="602831" y="1949210"/>
            <a:ext cx="7912519" cy="2758011"/>
          </a:xfrm>
          <a:prstGeom prst="rect">
            <a:avLst/>
          </a:prstGeom>
        </p:spPr>
        <p:txBody>
          <a:bodyPr spcFirstLastPara="1" vert="horz" lIns="91440" tIns="45720" rIns="91440" bIns="45720" rtlCol="0" anchor="t" anchorCtr="0">
            <a:normAutofit/>
          </a:bodyPr>
          <a:lstStyle/>
          <a:p>
            <a:pPr lvl="0">
              <a:lnSpc>
                <a:spcPct val="90000"/>
              </a:lnSpc>
              <a:spcBef>
                <a:spcPts val="0"/>
              </a:spcBef>
              <a:spcAft>
                <a:spcPts val="600"/>
              </a:spcAft>
            </a:pPr>
            <a:r>
              <a:rPr lang="en-US" sz="1500" u="sng" kern="1200" dirty="0">
                <a:solidFill>
                  <a:schemeClr val="tx1">
                    <a:alpha val="80000"/>
                  </a:schemeClr>
                </a:solidFill>
                <a:latin typeface="+mn-lt"/>
                <a:ea typeface="+mn-ea"/>
                <a:cs typeface="+mn-cs"/>
                <a:sym typeface="Calibri"/>
                <a:hlinkClick r:id="rId3"/>
              </a:rPr>
              <a:t>https://drive.google.com/file/d/1YxKT04v0Re5V4PFuUcP9ZtPgQA0m16N8/view?usp=share_link</a:t>
            </a:r>
            <a:endParaRPr lang="en-US" sz="1500" kern="1200" dirty="0">
              <a:solidFill>
                <a:schemeClr val="tx1">
                  <a:alpha val="80000"/>
                </a:schemeClr>
              </a:solidFill>
              <a:latin typeface="+mn-lt"/>
              <a:ea typeface="+mn-ea"/>
              <a:cs typeface="+mn-cs"/>
              <a:sym typeface="Calibri"/>
            </a:endParaRPr>
          </a:p>
        </p:txBody>
      </p:sp>
      <p:grpSp>
        <p:nvGrpSpPr>
          <p:cNvPr id="343" name="Group 342">
            <a:extLst>
              <a:ext uri="{FF2B5EF4-FFF2-40B4-BE49-F238E27FC236}">
                <a16:creationId xmlns:a16="http://schemas.microsoft.com/office/drawing/2014/main" id="{78350D8D-73D6-4132-89B5-DD52F3962A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41168" y="1744061"/>
            <a:ext cx="349093" cy="654113"/>
            <a:chOff x="11388224" y="2325422"/>
            <a:chExt cx="465458" cy="872153"/>
          </a:xfrm>
        </p:grpSpPr>
        <p:sp>
          <p:nvSpPr>
            <p:cNvPr id="35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34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35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8"/>
        <p:cNvGrpSpPr/>
        <p:nvPr/>
      </p:nvGrpSpPr>
      <p:grpSpPr>
        <a:xfrm>
          <a:off x="0" y="0"/>
          <a:ext cx="0" cy="0"/>
          <a:chOff x="0" y="0"/>
          <a:chExt cx="0" cy="0"/>
        </a:xfrm>
      </p:grpSpPr>
      <p:sp>
        <p:nvSpPr>
          <p:cNvPr id="339" name="Google Shape;339;p48"/>
          <p:cNvSpPr/>
          <p:nvPr/>
        </p:nvSpPr>
        <p:spPr>
          <a:xfrm>
            <a:off x="0" y="0"/>
            <a:ext cx="9141714"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40" name="Google Shape;340;p48"/>
          <p:cNvSpPr/>
          <p:nvPr/>
        </p:nvSpPr>
        <p:spPr>
          <a:xfrm>
            <a:off x="0" y="-1"/>
            <a:ext cx="9144000" cy="3653444"/>
          </a:xfrm>
          <a:prstGeom prst="rect">
            <a:avLst/>
          </a:prstGeom>
          <a:solidFill>
            <a:srgbClr val="F2F2F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41" name="Google Shape;341;p48"/>
          <p:cNvSpPr txBox="1">
            <a:spLocks noGrp="1"/>
          </p:cNvSpPr>
          <p:nvPr>
            <p:ph type="title"/>
          </p:nvPr>
        </p:nvSpPr>
        <p:spPr>
          <a:xfrm>
            <a:off x="429507" y="808420"/>
            <a:ext cx="8282700" cy="25035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chemeClr val="dk1"/>
              </a:buClr>
              <a:buSzPts val="6600"/>
              <a:buFont typeface="Calibri"/>
              <a:buNone/>
            </a:pPr>
            <a:r>
              <a:rPr lang="en" sz="6600" dirty="0">
                <a:solidFill>
                  <a:schemeClr val="dk1"/>
                </a:solidFill>
                <a:latin typeface="Calibri"/>
                <a:ea typeface="Calibri"/>
                <a:cs typeface="Calibri"/>
                <a:sym typeface="Calibri"/>
              </a:rPr>
              <a:t>Thank you !</a:t>
            </a:r>
            <a:endParaRPr sz="6600" dirty="0">
              <a:solidFill>
                <a:schemeClr val="dk1"/>
              </a:solidFill>
              <a:latin typeface="Calibri"/>
              <a:ea typeface="Calibri"/>
              <a:cs typeface="Calibri"/>
              <a:sym typeface="Calibri"/>
            </a:endParaRPr>
          </a:p>
          <a:p>
            <a:pPr marL="0" lvl="0" indent="0" algn="ctr" rtl="0">
              <a:lnSpc>
                <a:spcPct val="90000"/>
              </a:lnSpc>
              <a:spcBef>
                <a:spcPts val="0"/>
              </a:spcBef>
              <a:spcAft>
                <a:spcPts val="0"/>
              </a:spcAft>
              <a:buClr>
                <a:schemeClr val="dk1"/>
              </a:buClr>
              <a:buSzPts val="6600"/>
              <a:buFont typeface="Calibri"/>
              <a:buNone/>
            </a:pPr>
            <a:r>
              <a:rPr lang="en" sz="6600" dirty="0"/>
              <a:t>Q &amp; A</a:t>
            </a:r>
            <a:endParaRPr sz="6600" dirty="0"/>
          </a:p>
        </p:txBody>
      </p:sp>
      <p:grpSp>
        <p:nvGrpSpPr>
          <p:cNvPr id="342" name="Google Shape;342;p48"/>
          <p:cNvGrpSpPr/>
          <p:nvPr/>
        </p:nvGrpSpPr>
        <p:grpSpPr>
          <a:xfrm>
            <a:off x="38758" y="1560991"/>
            <a:ext cx="179986" cy="1005645"/>
            <a:chOff x="51678" y="2081322"/>
            <a:chExt cx="239982" cy="1340860"/>
          </a:xfrm>
        </p:grpSpPr>
        <p:sp>
          <p:nvSpPr>
            <p:cNvPr id="343" name="Google Shape;343;p48"/>
            <p:cNvSpPr/>
            <p:nvPr/>
          </p:nvSpPr>
          <p:spPr>
            <a:xfrm rot="5400000">
              <a:off x="231129" y="2651081"/>
              <a:ext cx="61834"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44" name="Google Shape;344;p48"/>
            <p:cNvSpPr/>
            <p:nvPr/>
          </p:nvSpPr>
          <p:spPr>
            <a:xfrm rot="5400000">
              <a:off x="54624" y="2651081"/>
              <a:ext cx="61834"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45" name="Google Shape;345;p48"/>
            <p:cNvSpPr/>
            <p:nvPr/>
          </p:nvSpPr>
          <p:spPr>
            <a:xfrm rot="5400000">
              <a:off x="231129" y="2508967"/>
              <a:ext cx="61834"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46" name="Google Shape;346;p48"/>
            <p:cNvSpPr/>
            <p:nvPr/>
          </p:nvSpPr>
          <p:spPr>
            <a:xfrm rot="5400000">
              <a:off x="54624" y="2508967"/>
              <a:ext cx="61834"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47" name="Google Shape;347;p48"/>
            <p:cNvSpPr/>
            <p:nvPr/>
          </p:nvSpPr>
          <p:spPr>
            <a:xfrm rot="5400000">
              <a:off x="231129" y="2366853"/>
              <a:ext cx="61834"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48" name="Google Shape;348;p48"/>
            <p:cNvSpPr/>
            <p:nvPr/>
          </p:nvSpPr>
          <p:spPr>
            <a:xfrm rot="5400000">
              <a:off x="54624" y="2366853"/>
              <a:ext cx="61834"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49" name="Google Shape;349;p48"/>
            <p:cNvSpPr/>
            <p:nvPr/>
          </p:nvSpPr>
          <p:spPr>
            <a:xfrm rot="5400000">
              <a:off x="231129" y="2224739"/>
              <a:ext cx="61834"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50" name="Google Shape;350;p48"/>
            <p:cNvSpPr/>
            <p:nvPr/>
          </p:nvSpPr>
          <p:spPr>
            <a:xfrm rot="5400000">
              <a:off x="54624" y="2224739"/>
              <a:ext cx="61834"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51" name="Google Shape;351;p48"/>
            <p:cNvSpPr/>
            <p:nvPr/>
          </p:nvSpPr>
          <p:spPr>
            <a:xfrm rot="5400000">
              <a:off x="231129" y="2082625"/>
              <a:ext cx="61834"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52" name="Google Shape;352;p48"/>
            <p:cNvSpPr/>
            <p:nvPr/>
          </p:nvSpPr>
          <p:spPr>
            <a:xfrm rot="5400000">
              <a:off x="54624" y="2082625"/>
              <a:ext cx="61834"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53" name="Google Shape;353;p48"/>
            <p:cNvSpPr/>
            <p:nvPr/>
          </p:nvSpPr>
          <p:spPr>
            <a:xfrm rot="5400000">
              <a:off x="226879" y="3361651"/>
              <a:ext cx="61834"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54" name="Google Shape;354;p48"/>
            <p:cNvSpPr/>
            <p:nvPr/>
          </p:nvSpPr>
          <p:spPr>
            <a:xfrm rot="5400000">
              <a:off x="50374" y="3361651"/>
              <a:ext cx="61834"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55" name="Google Shape;355;p48"/>
            <p:cNvSpPr/>
            <p:nvPr/>
          </p:nvSpPr>
          <p:spPr>
            <a:xfrm rot="5400000">
              <a:off x="226879" y="3219537"/>
              <a:ext cx="61834"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56" name="Google Shape;356;p48"/>
            <p:cNvSpPr/>
            <p:nvPr/>
          </p:nvSpPr>
          <p:spPr>
            <a:xfrm rot="5400000">
              <a:off x="50374" y="3219537"/>
              <a:ext cx="61834"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57" name="Google Shape;357;p48"/>
            <p:cNvSpPr/>
            <p:nvPr/>
          </p:nvSpPr>
          <p:spPr>
            <a:xfrm rot="5400000">
              <a:off x="226879" y="3077423"/>
              <a:ext cx="61834"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58" name="Google Shape;358;p48"/>
            <p:cNvSpPr/>
            <p:nvPr/>
          </p:nvSpPr>
          <p:spPr>
            <a:xfrm rot="5400000">
              <a:off x="50374" y="3077423"/>
              <a:ext cx="61834"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59" name="Google Shape;359;p48"/>
            <p:cNvSpPr/>
            <p:nvPr/>
          </p:nvSpPr>
          <p:spPr>
            <a:xfrm rot="5400000">
              <a:off x="226879" y="2935309"/>
              <a:ext cx="61834"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60" name="Google Shape;360;p48"/>
            <p:cNvSpPr/>
            <p:nvPr/>
          </p:nvSpPr>
          <p:spPr>
            <a:xfrm rot="5400000">
              <a:off x="50374" y="2935309"/>
              <a:ext cx="61834"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61" name="Google Shape;361;p48"/>
            <p:cNvSpPr/>
            <p:nvPr/>
          </p:nvSpPr>
          <p:spPr>
            <a:xfrm rot="5400000">
              <a:off x="226879" y="2793195"/>
              <a:ext cx="61834"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62" name="Google Shape;362;p48"/>
            <p:cNvSpPr/>
            <p:nvPr/>
          </p:nvSpPr>
          <p:spPr>
            <a:xfrm rot="5400000">
              <a:off x="50374" y="2793195"/>
              <a:ext cx="61834"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grpSp>
      <p:sp>
        <p:nvSpPr>
          <p:cNvPr id="363" name="Google Shape;363;p48"/>
          <p:cNvSpPr/>
          <p:nvPr/>
        </p:nvSpPr>
        <p:spPr>
          <a:xfrm>
            <a:off x="0" y="4876038"/>
            <a:ext cx="9144000" cy="267462"/>
          </a:xfrm>
          <a:prstGeom prst="rect">
            <a:avLst/>
          </a:prstGeom>
          <a:solidFill>
            <a:srgbClr val="26262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4"/>
        <p:cNvGrpSpPr/>
        <p:nvPr/>
      </p:nvGrpSpPr>
      <p:grpSpPr>
        <a:xfrm>
          <a:off x="0" y="0"/>
          <a:ext cx="0" cy="0"/>
          <a:chOff x="0" y="0"/>
          <a:chExt cx="0" cy="0"/>
        </a:xfrm>
      </p:grpSpPr>
      <p:sp>
        <p:nvSpPr>
          <p:cNvPr id="175" name="Google Shape;175;p27"/>
          <p:cNvSpPr/>
          <p:nvPr/>
        </p:nvSpPr>
        <p:spPr>
          <a:xfrm>
            <a:off x="1142" y="-1"/>
            <a:ext cx="9141714" cy="5143500"/>
          </a:xfrm>
          <a:prstGeom prst="rect">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76" name="Google Shape;176;p27"/>
          <p:cNvSpPr/>
          <p:nvPr/>
        </p:nvSpPr>
        <p:spPr>
          <a:xfrm>
            <a:off x="1143" y="0"/>
            <a:ext cx="9141714" cy="5143500"/>
          </a:xfrm>
          <a:prstGeom prst="rect">
            <a:avLst/>
          </a:prstGeom>
          <a:solidFill>
            <a:schemeClr val="lt2">
              <a:alpha val="34901"/>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77" name="Google Shape;177;p27"/>
          <p:cNvSpPr/>
          <p:nvPr/>
        </p:nvSpPr>
        <p:spPr>
          <a:xfrm>
            <a:off x="1108743" y="524924"/>
            <a:ext cx="8035257" cy="4074989"/>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78" name="Google Shape;178;p27"/>
          <p:cNvSpPr txBox="1">
            <a:spLocks noGrp="1"/>
          </p:cNvSpPr>
          <p:nvPr>
            <p:ph type="title"/>
          </p:nvPr>
        </p:nvSpPr>
        <p:spPr>
          <a:xfrm>
            <a:off x="1108743" y="389822"/>
            <a:ext cx="3801236" cy="1566512"/>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chemeClr val="dk1"/>
              </a:buClr>
              <a:buSzPts val="3000"/>
              <a:buFont typeface="Calibri"/>
              <a:buNone/>
            </a:pPr>
            <a:r>
              <a:rPr lang="en" sz="3000" b="1"/>
              <a:t>How is it done today and what are limits of current system?</a:t>
            </a:r>
            <a:endParaRPr sz="3000" b="1"/>
          </a:p>
        </p:txBody>
      </p:sp>
      <p:sp>
        <p:nvSpPr>
          <p:cNvPr id="179" name="Google Shape;179;p27"/>
          <p:cNvSpPr txBox="1">
            <a:spLocks noGrp="1"/>
          </p:cNvSpPr>
          <p:nvPr>
            <p:ph type="body" idx="1"/>
          </p:nvPr>
        </p:nvSpPr>
        <p:spPr>
          <a:xfrm>
            <a:off x="4638928" y="607167"/>
            <a:ext cx="4058644" cy="1566512"/>
          </a:xfrm>
          <a:prstGeom prst="rect">
            <a:avLst/>
          </a:prstGeom>
          <a:noFill/>
          <a:ln>
            <a:noFill/>
          </a:ln>
        </p:spPr>
        <p:txBody>
          <a:bodyPr spcFirstLastPara="1" wrap="square" lIns="68575" tIns="34275" rIns="68575" bIns="34275" anchor="b" anchorCtr="0">
            <a:normAutofit/>
          </a:bodyPr>
          <a:lstStyle/>
          <a:p>
            <a:pPr marL="342900" lvl="0" indent="-254000" algn="l" rtl="0">
              <a:lnSpc>
                <a:spcPct val="90000"/>
              </a:lnSpc>
              <a:spcBef>
                <a:spcPts val="0"/>
              </a:spcBef>
              <a:spcAft>
                <a:spcPts val="0"/>
              </a:spcAft>
              <a:buClr>
                <a:schemeClr val="dk1"/>
              </a:buClr>
              <a:buSzPts val="1400"/>
              <a:buFont typeface="Noto Sans Symbols"/>
              <a:buChar char="▪"/>
            </a:pPr>
            <a:r>
              <a:rPr lang="en" sz="1400"/>
              <a:t>Human intervention is required</a:t>
            </a:r>
            <a:endParaRPr/>
          </a:p>
          <a:p>
            <a:pPr marL="342900" lvl="0" indent="-254000" algn="l" rtl="0">
              <a:lnSpc>
                <a:spcPct val="90000"/>
              </a:lnSpc>
              <a:spcBef>
                <a:spcPts val="0"/>
              </a:spcBef>
              <a:spcAft>
                <a:spcPts val="0"/>
              </a:spcAft>
              <a:buClr>
                <a:schemeClr val="dk1"/>
              </a:buClr>
              <a:buSzPts val="1400"/>
              <a:buFont typeface="Noto Sans Symbols"/>
              <a:buChar char="▪"/>
            </a:pPr>
            <a:r>
              <a:rPr lang="en" sz="1400"/>
              <a:t>Need of skilled drone operators</a:t>
            </a:r>
            <a:endParaRPr/>
          </a:p>
          <a:p>
            <a:pPr marL="342900" lvl="0" indent="-254000" algn="l" rtl="0">
              <a:lnSpc>
                <a:spcPct val="90000"/>
              </a:lnSpc>
              <a:spcBef>
                <a:spcPts val="0"/>
              </a:spcBef>
              <a:spcAft>
                <a:spcPts val="0"/>
              </a:spcAft>
              <a:buClr>
                <a:schemeClr val="dk1"/>
              </a:buClr>
              <a:buSzPts val="1400"/>
              <a:buFont typeface="Noto Sans Symbols"/>
              <a:buChar char="▪"/>
            </a:pPr>
            <a:r>
              <a:rPr lang="en" sz="1400"/>
              <a:t>Synchronization between operators play a critical role</a:t>
            </a:r>
            <a:endParaRPr/>
          </a:p>
          <a:p>
            <a:pPr marL="342900" lvl="0" indent="-254000" algn="l" rtl="0">
              <a:lnSpc>
                <a:spcPct val="90000"/>
              </a:lnSpc>
              <a:spcBef>
                <a:spcPts val="0"/>
              </a:spcBef>
              <a:spcAft>
                <a:spcPts val="0"/>
              </a:spcAft>
              <a:buClr>
                <a:schemeClr val="dk1"/>
              </a:buClr>
              <a:buSzPts val="1400"/>
              <a:buFont typeface="Noto Sans Symbols"/>
              <a:buChar char="▪"/>
            </a:pPr>
            <a:r>
              <a:rPr lang="en" sz="1400"/>
              <a:t>Latency of network and network might not available due to the disaster</a:t>
            </a:r>
            <a:endParaRPr/>
          </a:p>
          <a:p>
            <a:pPr marL="177800" lvl="0" indent="-88900" algn="l" rtl="0">
              <a:lnSpc>
                <a:spcPct val="90000"/>
              </a:lnSpc>
              <a:spcBef>
                <a:spcPts val="800"/>
              </a:spcBef>
              <a:spcAft>
                <a:spcPts val="0"/>
              </a:spcAft>
              <a:buClr>
                <a:schemeClr val="dk1"/>
              </a:buClr>
              <a:buSzPts val="1400"/>
              <a:buNone/>
            </a:pPr>
            <a:endParaRPr sz="1400"/>
          </a:p>
        </p:txBody>
      </p:sp>
      <p:pic>
        <p:nvPicPr>
          <p:cNvPr id="180" name="Google Shape;180;p27" descr="Diagram&#10;&#10;Description automatically generated"/>
          <p:cNvPicPr preferRelativeResize="0"/>
          <p:nvPr/>
        </p:nvPicPr>
        <p:blipFill rotWithShape="1">
          <a:blip r:embed="rId3">
            <a:alphaModFix/>
          </a:blip>
          <a:srcRect/>
          <a:stretch/>
        </p:blipFill>
        <p:spPr>
          <a:xfrm>
            <a:off x="1743506" y="2255921"/>
            <a:ext cx="6138365" cy="2332579"/>
          </a:xfrm>
          <a:prstGeom prst="rect">
            <a:avLst/>
          </a:prstGeom>
          <a:noFill/>
          <a:ln>
            <a:noFill/>
          </a:ln>
        </p:spPr>
      </p:pic>
      <p:cxnSp>
        <p:nvCxnSpPr>
          <p:cNvPr id="181" name="Google Shape;181;p27"/>
          <p:cNvCxnSpPr/>
          <p:nvPr/>
        </p:nvCxnSpPr>
        <p:spPr>
          <a:xfrm rot="10800000">
            <a:off x="8524492" y="4207"/>
            <a:ext cx="0" cy="5143500"/>
          </a:xfrm>
          <a:prstGeom prst="straightConnector1">
            <a:avLst/>
          </a:prstGeom>
          <a:noFill/>
          <a:ln w="9525" cap="rnd" cmpd="sng">
            <a:solidFill>
              <a:schemeClr val="accent1"/>
            </a:solidFill>
            <a:prstDash val="dash"/>
            <a:miter lim="800000"/>
            <a:headEnd type="none" w="sm" len="sm"/>
            <a:tailEnd type="none" w="sm" len="sm"/>
          </a:ln>
        </p:spPr>
      </p:cxnSp>
      <p:cxnSp>
        <p:nvCxnSpPr>
          <p:cNvPr id="182" name="Google Shape;182;p27"/>
          <p:cNvCxnSpPr/>
          <p:nvPr/>
        </p:nvCxnSpPr>
        <p:spPr>
          <a:xfrm>
            <a:off x="0" y="4588501"/>
            <a:ext cx="9144000" cy="0"/>
          </a:xfrm>
          <a:prstGeom prst="straightConnector1">
            <a:avLst/>
          </a:prstGeom>
          <a:noFill/>
          <a:ln w="9525" cap="rnd" cmpd="sng">
            <a:solidFill>
              <a:schemeClr val="accent1"/>
            </a:solidFill>
            <a:prstDash val="dash"/>
            <a:miter lim="800000"/>
            <a:headEnd type="none" w="sm" len="sm"/>
            <a:tailEnd type="none" w="sm" len="sm"/>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6"/>
        <p:cNvGrpSpPr/>
        <p:nvPr/>
      </p:nvGrpSpPr>
      <p:grpSpPr>
        <a:xfrm>
          <a:off x="0" y="0"/>
          <a:ext cx="0" cy="0"/>
          <a:chOff x="0" y="0"/>
          <a:chExt cx="0" cy="0"/>
        </a:xfrm>
      </p:grpSpPr>
      <p:sp>
        <p:nvSpPr>
          <p:cNvPr id="187" name="Google Shape;187;p28"/>
          <p:cNvSpPr/>
          <p:nvPr/>
        </p:nvSpPr>
        <p:spPr>
          <a:xfrm>
            <a:off x="-1" y="-1"/>
            <a:ext cx="9141714"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88" name="Google Shape;188;p28"/>
          <p:cNvSpPr/>
          <p:nvPr/>
        </p:nvSpPr>
        <p:spPr>
          <a:xfrm rot="-5400000">
            <a:off x="252283" y="271004"/>
            <a:ext cx="4065212" cy="4569780"/>
          </a:xfrm>
          <a:prstGeom prst="rect">
            <a:avLst/>
          </a:prstGeom>
          <a:solidFill>
            <a:schemeClr val="lt2">
              <a:alpha val="49803"/>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89" name="Google Shape;189;p28"/>
          <p:cNvSpPr txBox="1">
            <a:spLocks noGrp="1"/>
          </p:cNvSpPr>
          <p:nvPr>
            <p:ph type="title"/>
          </p:nvPr>
        </p:nvSpPr>
        <p:spPr>
          <a:xfrm>
            <a:off x="322509" y="707367"/>
            <a:ext cx="3913421" cy="3689276"/>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rgbClr val="262626"/>
              </a:buClr>
              <a:buSzPts val="3600"/>
              <a:buFont typeface="Calibri"/>
              <a:buNone/>
            </a:pPr>
            <a:r>
              <a:rPr lang="en" sz="3600" b="1">
                <a:solidFill>
                  <a:srgbClr val="262626"/>
                </a:solidFill>
              </a:rPr>
              <a:t>What's new in your approach and why it be successful?</a:t>
            </a:r>
            <a:endParaRPr sz="3600" b="1">
              <a:solidFill>
                <a:srgbClr val="262626"/>
              </a:solidFill>
            </a:endParaRPr>
          </a:p>
        </p:txBody>
      </p:sp>
      <p:sp>
        <p:nvSpPr>
          <p:cNvPr id="190" name="Google Shape;190;p28"/>
          <p:cNvSpPr txBox="1">
            <a:spLocks noGrp="1"/>
          </p:cNvSpPr>
          <p:nvPr>
            <p:ph type="body" idx="1"/>
          </p:nvPr>
        </p:nvSpPr>
        <p:spPr>
          <a:xfrm>
            <a:off x="4712978" y="593113"/>
            <a:ext cx="3530708" cy="4061003"/>
          </a:xfrm>
          <a:prstGeom prst="rect">
            <a:avLst/>
          </a:prstGeom>
          <a:noFill/>
          <a:ln>
            <a:noFill/>
          </a:ln>
        </p:spPr>
        <p:txBody>
          <a:bodyPr spcFirstLastPara="1" wrap="square" lIns="68575" tIns="34275" rIns="68575" bIns="34275" anchor="ctr" anchorCtr="0">
            <a:normAutofit/>
          </a:bodyPr>
          <a:lstStyle/>
          <a:p>
            <a:pPr marL="342900" lvl="0" indent="-254000" algn="l" rtl="0">
              <a:lnSpc>
                <a:spcPct val="90000"/>
              </a:lnSpc>
              <a:spcBef>
                <a:spcPts val="0"/>
              </a:spcBef>
              <a:spcAft>
                <a:spcPts val="0"/>
              </a:spcAft>
              <a:buClr>
                <a:schemeClr val="dk1"/>
              </a:buClr>
              <a:buSzPts val="1400"/>
              <a:buFont typeface="Noto Sans Symbols"/>
              <a:buChar char="▪"/>
            </a:pPr>
            <a:r>
              <a:rPr lang="en" sz="1400"/>
              <a:t>Fully Autonomous</a:t>
            </a:r>
            <a:endParaRPr/>
          </a:p>
          <a:p>
            <a:pPr marL="342900" lvl="0" indent="-254000" algn="l" rtl="0">
              <a:lnSpc>
                <a:spcPct val="90000"/>
              </a:lnSpc>
              <a:spcBef>
                <a:spcPts val="0"/>
              </a:spcBef>
              <a:spcAft>
                <a:spcPts val="0"/>
              </a:spcAft>
              <a:buClr>
                <a:schemeClr val="dk1"/>
              </a:buClr>
              <a:buSzPts val="1400"/>
              <a:buFont typeface="Noto Sans Symbols"/>
              <a:buChar char="▪"/>
            </a:pPr>
            <a:r>
              <a:rPr lang="en" sz="1400"/>
              <a:t>Swarm-based approach to drone surveillance.</a:t>
            </a:r>
            <a:endParaRPr/>
          </a:p>
          <a:p>
            <a:pPr marL="342900" lvl="0" indent="-254000" algn="l" rtl="0">
              <a:lnSpc>
                <a:spcPct val="90000"/>
              </a:lnSpc>
              <a:spcBef>
                <a:spcPts val="0"/>
              </a:spcBef>
              <a:spcAft>
                <a:spcPts val="0"/>
              </a:spcAft>
              <a:buClr>
                <a:schemeClr val="dk1"/>
              </a:buClr>
              <a:buSzPts val="1400"/>
              <a:buFont typeface="Noto Sans Symbols"/>
              <a:buChar char="▪"/>
            </a:pPr>
            <a:r>
              <a:rPr lang="en" sz="1400"/>
              <a:t>We can increase the efficiency of the battery by implementing hop-by-hop communication between the swarm and ground control.</a:t>
            </a:r>
            <a:endParaRPr/>
          </a:p>
          <a:p>
            <a:pPr marL="342900" lvl="0" indent="-254000" algn="l" rtl="0">
              <a:lnSpc>
                <a:spcPct val="90000"/>
              </a:lnSpc>
              <a:spcBef>
                <a:spcPts val="0"/>
              </a:spcBef>
              <a:spcAft>
                <a:spcPts val="0"/>
              </a:spcAft>
              <a:buClr>
                <a:schemeClr val="dk1"/>
              </a:buClr>
              <a:buSzPts val="1400"/>
              <a:buFont typeface="Noto Sans Symbols"/>
              <a:buChar char="▪"/>
            </a:pPr>
            <a:r>
              <a:rPr lang="en" sz="1400"/>
              <a:t>One master-many slave architecture.</a:t>
            </a:r>
            <a:endParaRPr/>
          </a:p>
          <a:p>
            <a:pPr marL="88900" lvl="0" indent="0" algn="l" rtl="0">
              <a:lnSpc>
                <a:spcPct val="90000"/>
              </a:lnSpc>
              <a:spcBef>
                <a:spcPts val="0"/>
              </a:spcBef>
              <a:spcAft>
                <a:spcPts val="0"/>
              </a:spcAft>
              <a:buClr>
                <a:schemeClr val="dk1"/>
              </a:buClr>
              <a:buSzPts val="1400"/>
              <a:buNone/>
            </a:pPr>
            <a:endParaRPr sz="1400"/>
          </a:p>
          <a:p>
            <a:pPr marL="342900" lvl="0" indent="-254000" algn="l" rtl="0">
              <a:lnSpc>
                <a:spcPct val="90000"/>
              </a:lnSpc>
              <a:spcBef>
                <a:spcPts val="0"/>
              </a:spcBef>
              <a:spcAft>
                <a:spcPts val="0"/>
              </a:spcAft>
              <a:buClr>
                <a:schemeClr val="dk1"/>
              </a:buClr>
              <a:buSzPts val="1400"/>
              <a:buFont typeface="Noto Sans Symbols"/>
              <a:buChar char="▪"/>
            </a:pPr>
            <a:r>
              <a:rPr lang="en" sz="1400"/>
              <a:t>Key to success:</a:t>
            </a:r>
            <a:endParaRPr/>
          </a:p>
          <a:p>
            <a:pPr marL="685800" lvl="1" indent="-254000" algn="l" rtl="0">
              <a:lnSpc>
                <a:spcPct val="90000"/>
              </a:lnSpc>
              <a:spcBef>
                <a:spcPts val="0"/>
              </a:spcBef>
              <a:spcAft>
                <a:spcPts val="0"/>
              </a:spcAft>
              <a:buClr>
                <a:schemeClr val="dk1"/>
              </a:buClr>
              <a:buSzPts val="1400"/>
              <a:buFont typeface="Noto Sans Symbols"/>
              <a:buChar char="▪"/>
            </a:pPr>
            <a:r>
              <a:rPr lang="en" sz="1400"/>
              <a:t>Mobility gives them an edge over fixed infrastructure.</a:t>
            </a:r>
            <a:endParaRPr/>
          </a:p>
          <a:p>
            <a:pPr marL="685800" lvl="1" indent="-254000" algn="l" rtl="0">
              <a:lnSpc>
                <a:spcPct val="90000"/>
              </a:lnSpc>
              <a:spcBef>
                <a:spcPts val="0"/>
              </a:spcBef>
              <a:spcAft>
                <a:spcPts val="0"/>
              </a:spcAft>
              <a:buClr>
                <a:schemeClr val="dk1"/>
              </a:buClr>
              <a:buSzPts val="1400"/>
              <a:buFont typeface="Noto Sans Symbols"/>
              <a:buChar char="▪"/>
            </a:pPr>
            <a:r>
              <a:rPr lang="en" sz="1400"/>
              <a:t>Provides real-time information to search and rescue teams and cover large areas quickly and effectively.</a:t>
            </a:r>
            <a:endParaRPr/>
          </a:p>
          <a:p>
            <a:pPr marL="685800" lvl="1" indent="-254000" algn="l" rtl="0">
              <a:lnSpc>
                <a:spcPct val="90000"/>
              </a:lnSpc>
              <a:spcBef>
                <a:spcPts val="0"/>
              </a:spcBef>
              <a:spcAft>
                <a:spcPts val="0"/>
              </a:spcAft>
              <a:buClr>
                <a:schemeClr val="dk1"/>
              </a:buClr>
              <a:buSzPts val="1400"/>
              <a:buFont typeface="Noto Sans Symbols"/>
              <a:buChar char="▪"/>
            </a:pPr>
            <a:r>
              <a:rPr lang="en" sz="1400"/>
              <a:t>Making it autonomous, leads to less human error</a:t>
            </a:r>
            <a:endParaRPr/>
          </a:p>
          <a:p>
            <a:pPr marL="0" lvl="0" indent="0" algn="l" rtl="0">
              <a:lnSpc>
                <a:spcPct val="90000"/>
              </a:lnSpc>
              <a:spcBef>
                <a:spcPts val="900"/>
              </a:spcBef>
              <a:spcAft>
                <a:spcPts val="0"/>
              </a:spcAft>
              <a:buClr>
                <a:schemeClr val="dk1"/>
              </a:buClr>
              <a:buSzPts val="800"/>
              <a:buFont typeface="Arial"/>
              <a:buNone/>
            </a:pPr>
            <a:endParaRPr sz="1400"/>
          </a:p>
          <a:p>
            <a:pPr marL="0" lvl="0" indent="0" algn="l" rtl="0">
              <a:lnSpc>
                <a:spcPct val="90000"/>
              </a:lnSpc>
              <a:spcBef>
                <a:spcPts val="900"/>
              </a:spcBef>
              <a:spcAft>
                <a:spcPts val="0"/>
              </a:spcAft>
              <a:buClr>
                <a:schemeClr val="dk1"/>
              </a:buClr>
              <a:buSzPts val="1400"/>
              <a:buNone/>
            </a:pPr>
            <a:endParaRPr sz="1400"/>
          </a:p>
          <a:p>
            <a:pPr marL="177800" lvl="0" indent="-88900" algn="l" rtl="0">
              <a:lnSpc>
                <a:spcPct val="90000"/>
              </a:lnSpc>
              <a:spcBef>
                <a:spcPts val="1700"/>
              </a:spcBef>
              <a:spcAft>
                <a:spcPts val="0"/>
              </a:spcAft>
              <a:buClr>
                <a:schemeClr val="dk1"/>
              </a:buClr>
              <a:buSzPts val="1400"/>
              <a:buNone/>
            </a:pPr>
            <a:endParaRPr sz="1400"/>
          </a:p>
        </p:txBody>
      </p:sp>
      <p:cxnSp>
        <p:nvCxnSpPr>
          <p:cNvPr id="191" name="Google Shape;191;p28"/>
          <p:cNvCxnSpPr/>
          <p:nvPr/>
        </p:nvCxnSpPr>
        <p:spPr>
          <a:xfrm>
            <a:off x="0" y="4588501"/>
            <a:ext cx="9144000" cy="0"/>
          </a:xfrm>
          <a:prstGeom prst="straightConnector1">
            <a:avLst/>
          </a:prstGeom>
          <a:noFill/>
          <a:ln w="9525" cap="rnd" cmpd="sng">
            <a:solidFill>
              <a:schemeClr val="accent1"/>
            </a:solidFill>
            <a:prstDash val="dash"/>
            <a:miter lim="800000"/>
            <a:headEnd type="none" w="sm" len="sm"/>
            <a:tailEnd type="none" w="sm" len="sm"/>
          </a:ln>
        </p:spPr>
      </p:cxnSp>
      <p:cxnSp>
        <p:nvCxnSpPr>
          <p:cNvPr id="192" name="Google Shape;192;p28"/>
          <p:cNvCxnSpPr/>
          <p:nvPr/>
        </p:nvCxnSpPr>
        <p:spPr>
          <a:xfrm rot="10800000">
            <a:off x="8524492" y="4207"/>
            <a:ext cx="0" cy="5143500"/>
          </a:xfrm>
          <a:prstGeom prst="straightConnector1">
            <a:avLst/>
          </a:prstGeom>
          <a:noFill/>
          <a:ln w="9525" cap="rnd" cmpd="sng">
            <a:solidFill>
              <a:schemeClr val="accent1"/>
            </a:solidFill>
            <a:prstDash val="dash"/>
            <a:miter lim="800000"/>
            <a:headEnd type="none" w="sm" len="sm"/>
            <a:tailEnd type="none" w="sm" len="sm"/>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6"/>
        <p:cNvGrpSpPr/>
        <p:nvPr/>
      </p:nvGrpSpPr>
      <p:grpSpPr>
        <a:xfrm>
          <a:off x="0" y="0"/>
          <a:ext cx="0" cy="0"/>
          <a:chOff x="0" y="0"/>
          <a:chExt cx="0" cy="0"/>
        </a:xfrm>
      </p:grpSpPr>
      <p:sp>
        <p:nvSpPr>
          <p:cNvPr id="197" name="Google Shape;197;p29"/>
          <p:cNvSpPr/>
          <p:nvPr/>
        </p:nvSpPr>
        <p:spPr>
          <a:xfrm>
            <a:off x="1142" y="-1"/>
            <a:ext cx="9141714" cy="5143500"/>
          </a:xfrm>
          <a:prstGeom prst="rect">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98" name="Google Shape;198;p29"/>
          <p:cNvSpPr/>
          <p:nvPr/>
        </p:nvSpPr>
        <p:spPr>
          <a:xfrm>
            <a:off x="1143" y="0"/>
            <a:ext cx="9141714" cy="5143500"/>
          </a:xfrm>
          <a:prstGeom prst="rect">
            <a:avLst/>
          </a:prstGeom>
          <a:solidFill>
            <a:schemeClr val="lt2">
              <a:alpha val="34901"/>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99" name="Google Shape;199;p29"/>
          <p:cNvSpPr/>
          <p:nvPr/>
        </p:nvSpPr>
        <p:spPr>
          <a:xfrm>
            <a:off x="1108743" y="545302"/>
            <a:ext cx="8035257" cy="4074989"/>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00" name="Google Shape;200;p29"/>
          <p:cNvSpPr txBox="1">
            <a:spLocks noGrp="1"/>
          </p:cNvSpPr>
          <p:nvPr>
            <p:ph type="title"/>
          </p:nvPr>
        </p:nvSpPr>
        <p:spPr>
          <a:xfrm>
            <a:off x="3663975" y="529552"/>
            <a:ext cx="5038517" cy="1287403"/>
          </a:xfrm>
          <a:prstGeom prst="rect">
            <a:avLst/>
          </a:prstGeom>
          <a:noFill/>
          <a:ln>
            <a:noFill/>
          </a:ln>
        </p:spPr>
        <p:txBody>
          <a:bodyPr spcFirstLastPara="1" wrap="square" lIns="68575" tIns="34275" rIns="68575" bIns="34275" anchor="b"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 sz="3600" b="1"/>
              <a:t>Who cares? If successful, what difference will it make?</a:t>
            </a:r>
            <a:endParaRPr sz="3600" b="1"/>
          </a:p>
        </p:txBody>
      </p:sp>
      <p:sp>
        <p:nvSpPr>
          <p:cNvPr id="201" name="Google Shape;201;p29"/>
          <p:cNvSpPr/>
          <p:nvPr/>
        </p:nvSpPr>
        <p:spPr>
          <a:xfrm rot="10800000">
            <a:off x="0" y="940054"/>
            <a:ext cx="227963" cy="3263391"/>
          </a:xfrm>
          <a:prstGeom prst="rect">
            <a:avLst/>
          </a:prstGeom>
          <a:solidFill>
            <a:schemeClr val="accent1">
              <a:alpha val="24705"/>
            </a:schemeClr>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300"/>
              <a:buFont typeface="Calibri"/>
              <a:buNone/>
            </a:pPr>
            <a:endParaRPr sz="2300" b="0" i="0" u="none" strike="noStrike" cap="none">
              <a:solidFill>
                <a:srgbClr val="000000"/>
              </a:solidFill>
              <a:latin typeface="Helvetica Neue"/>
              <a:ea typeface="Helvetica Neue"/>
              <a:cs typeface="Helvetica Neue"/>
              <a:sym typeface="Helvetica Neue"/>
            </a:endParaRPr>
          </a:p>
        </p:txBody>
      </p:sp>
      <p:pic>
        <p:nvPicPr>
          <p:cNvPr id="202" name="Google Shape;202;p29" descr="A helicopter flying over a pile of rubble&#10;&#10;Description automatically generated with low confidence"/>
          <p:cNvPicPr preferRelativeResize="0"/>
          <p:nvPr/>
        </p:nvPicPr>
        <p:blipFill rotWithShape="1">
          <a:blip r:embed="rId3">
            <a:alphaModFix/>
          </a:blip>
          <a:srcRect l="12050" r="21181" b="2"/>
          <a:stretch/>
        </p:blipFill>
        <p:spPr>
          <a:xfrm>
            <a:off x="227963" y="940055"/>
            <a:ext cx="3263391" cy="3263391"/>
          </a:xfrm>
          <a:prstGeom prst="rect">
            <a:avLst/>
          </a:prstGeom>
          <a:noFill/>
          <a:ln>
            <a:noFill/>
          </a:ln>
        </p:spPr>
      </p:pic>
      <p:sp>
        <p:nvSpPr>
          <p:cNvPr id="203" name="Google Shape;203;p29"/>
          <p:cNvSpPr txBox="1">
            <a:spLocks noGrp="1"/>
          </p:cNvSpPr>
          <p:nvPr>
            <p:ph type="body" idx="1"/>
          </p:nvPr>
        </p:nvSpPr>
        <p:spPr>
          <a:xfrm>
            <a:off x="3663975" y="1922729"/>
            <a:ext cx="4371282" cy="2321584"/>
          </a:xfrm>
          <a:prstGeom prst="rect">
            <a:avLst/>
          </a:prstGeom>
          <a:noFill/>
          <a:ln>
            <a:noFill/>
          </a:ln>
        </p:spPr>
        <p:txBody>
          <a:bodyPr spcFirstLastPara="1" wrap="square" lIns="68575" tIns="34275" rIns="68575" bIns="34275" anchor="t" anchorCtr="0">
            <a:normAutofit lnSpcReduction="10000"/>
          </a:bodyPr>
          <a:lstStyle/>
          <a:p>
            <a:pPr marL="0" lvl="0" indent="0" algn="just" rtl="0">
              <a:lnSpc>
                <a:spcPct val="90000"/>
              </a:lnSpc>
              <a:spcBef>
                <a:spcPts val="0"/>
              </a:spcBef>
              <a:spcAft>
                <a:spcPts val="0"/>
              </a:spcAft>
              <a:buClr>
                <a:schemeClr val="dk1"/>
              </a:buClr>
              <a:buSzPts val="1100"/>
              <a:buNone/>
            </a:pPr>
            <a:r>
              <a:rPr lang="en" sz="1100">
                <a:highlight>
                  <a:schemeClr val="lt1"/>
                </a:highlight>
                <a:latin typeface="Roboto"/>
                <a:ea typeface="Roboto"/>
                <a:cs typeface="Roboto"/>
                <a:sym typeface="Roboto"/>
              </a:rPr>
              <a:t>The utilization of autonomous drones for search and rescue can significantly affect the following:</a:t>
            </a:r>
            <a:endParaRPr/>
          </a:p>
          <a:p>
            <a:pPr marL="342900" lvl="0" indent="-222250" algn="just" rtl="0">
              <a:lnSpc>
                <a:spcPct val="90000"/>
              </a:lnSpc>
              <a:spcBef>
                <a:spcPts val="900"/>
              </a:spcBef>
              <a:spcAft>
                <a:spcPts val="0"/>
              </a:spcAft>
              <a:buClr>
                <a:schemeClr val="dk1"/>
              </a:buClr>
              <a:buSzPts val="900"/>
              <a:buFont typeface="Noto Sans Symbols"/>
              <a:buChar char="▪"/>
            </a:pPr>
            <a:r>
              <a:rPr lang="en" sz="1100">
                <a:highlight>
                  <a:schemeClr val="lt1"/>
                </a:highlight>
                <a:latin typeface="Roboto"/>
                <a:ea typeface="Roboto"/>
                <a:cs typeface="Roboto"/>
                <a:sym typeface="Roboto"/>
              </a:rPr>
              <a:t>Affected community, missing people and their families</a:t>
            </a:r>
            <a:endParaRPr/>
          </a:p>
          <a:p>
            <a:pPr marL="342900" lvl="0" indent="-222250" algn="just" rtl="0">
              <a:lnSpc>
                <a:spcPct val="90000"/>
              </a:lnSpc>
              <a:spcBef>
                <a:spcPts val="0"/>
              </a:spcBef>
              <a:spcAft>
                <a:spcPts val="0"/>
              </a:spcAft>
              <a:buClr>
                <a:schemeClr val="dk1"/>
              </a:buClr>
              <a:buSzPts val="900"/>
              <a:buFont typeface="Noto Sans Symbols"/>
              <a:buChar char="▪"/>
            </a:pPr>
            <a:r>
              <a:rPr lang="en" sz="1100">
                <a:highlight>
                  <a:schemeClr val="lt1"/>
                </a:highlight>
                <a:latin typeface="Roboto"/>
                <a:ea typeface="Roboto"/>
                <a:cs typeface="Roboto"/>
                <a:sym typeface="Roboto"/>
              </a:rPr>
              <a:t>Governments and authorities responsible for emergency response</a:t>
            </a:r>
            <a:endParaRPr/>
          </a:p>
          <a:p>
            <a:pPr marL="0" lvl="0" indent="0" algn="just" rtl="0">
              <a:lnSpc>
                <a:spcPct val="90000"/>
              </a:lnSpc>
              <a:spcBef>
                <a:spcPts val="900"/>
              </a:spcBef>
              <a:spcAft>
                <a:spcPts val="0"/>
              </a:spcAft>
              <a:buClr>
                <a:schemeClr val="dk1"/>
              </a:buClr>
              <a:buSzPts val="1100"/>
              <a:buNone/>
            </a:pPr>
            <a:r>
              <a:rPr lang="en" sz="1100">
                <a:highlight>
                  <a:schemeClr val="lt1"/>
                </a:highlight>
                <a:latin typeface="Roboto"/>
                <a:ea typeface="Roboto"/>
                <a:cs typeface="Roboto"/>
                <a:sym typeface="Roboto"/>
              </a:rPr>
              <a:t>If successful, the implementation of this technology of swarm of drones has the potential to make a positive impact by:</a:t>
            </a:r>
            <a:endParaRPr/>
          </a:p>
          <a:p>
            <a:pPr marL="342900" lvl="0" indent="-222250" algn="just" rtl="0">
              <a:lnSpc>
                <a:spcPct val="90000"/>
              </a:lnSpc>
              <a:spcBef>
                <a:spcPts val="900"/>
              </a:spcBef>
              <a:spcAft>
                <a:spcPts val="0"/>
              </a:spcAft>
              <a:buClr>
                <a:schemeClr val="dk1"/>
              </a:buClr>
              <a:buSzPts val="900"/>
              <a:buFont typeface="Noto Sans Symbols"/>
              <a:buChar char="▪"/>
            </a:pPr>
            <a:r>
              <a:rPr lang="en" sz="1100">
                <a:highlight>
                  <a:schemeClr val="lt1"/>
                </a:highlight>
                <a:latin typeface="Roboto"/>
                <a:ea typeface="Roboto"/>
                <a:cs typeface="Roboto"/>
                <a:sym typeface="Roboto"/>
              </a:rPr>
              <a:t>Improving the efficiency and effectiveness of search and rescue operations. </a:t>
            </a:r>
            <a:endParaRPr/>
          </a:p>
          <a:p>
            <a:pPr marL="342900" lvl="0" indent="-222250" algn="just" rtl="0">
              <a:lnSpc>
                <a:spcPct val="90000"/>
              </a:lnSpc>
              <a:spcBef>
                <a:spcPts val="0"/>
              </a:spcBef>
              <a:spcAft>
                <a:spcPts val="0"/>
              </a:spcAft>
              <a:buClr>
                <a:schemeClr val="dk1"/>
              </a:buClr>
              <a:buSzPts val="900"/>
              <a:buFont typeface="Noto Sans Symbols"/>
              <a:buChar char="▪"/>
            </a:pPr>
            <a:r>
              <a:rPr lang="en" sz="1100">
                <a:highlight>
                  <a:schemeClr val="lt1"/>
                </a:highlight>
                <a:latin typeface="Roboto"/>
                <a:ea typeface="Roboto"/>
                <a:cs typeface="Roboto"/>
                <a:sym typeface="Roboto"/>
              </a:rPr>
              <a:t>Ensuring that no area is left unsearched</a:t>
            </a:r>
            <a:endParaRPr/>
          </a:p>
          <a:p>
            <a:pPr marL="342900" lvl="0" indent="-222250" algn="just" rtl="0">
              <a:lnSpc>
                <a:spcPct val="90000"/>
              </a:lnSpc>
              <a:spcBef>
                <a:spcPts val="0"/>
              </a:spcBef>
              <a:spcAft>
                <a:spcPts val="0"/>
              </a:spcAft>
              <a:buClr>
                <a:schemeClr val="dk1"/>
              </a:buClr>
              <a:buSzPts val="900"/>
              <a:buFont typeface="Noto Sans Symbols"/>
              <a:buChar char="▪"/>
            </a:pPr>
            <a:r>
              <a:rPr lang="en" sz="1100">
                <a:highlight>
                  <a:schemeClr val="lt1"/>
                </a:highlight>
                <a:latin typeface="Roboto"/>
                <a:ea typeface="Roboto"/>
                <a:cs typeface="Roboto"/>
                <a:sym typeface="Roboto"/>
              </a:rPr>
              <a:t>Transmission of real-time video and sensor data so that informed decisions can be made</a:t>
            </a:r>
            <a:endParaRPr/>
          </a:p>
          <a:p>
            <a:pPr marL="342900" lvl="0" indent="-222250" algn="just" rtl="0">
              <a:lnSpc>
                <a:spcPct val="90000"/>
              </a:lnSpc>
              <a:spcBef>
                <a:spcPts val="0"/>
              </a:spcBef>
              <a:spcAft>
                <a:spcPts val="0"/>
              </a:spcAft>
              <a:buClr>
                <a:schemeClr val="dk1"/>
              </a:buClr>
              <a:buSzPts val="900"/>
              <a:buFont typeface="Noto Sans Symbols"/>
              <a:buChar char="▪"/>
            </a:pPr>
            <a:r>
              <a:rPr lang="en" sz="1100">
                <a:highlight>
                  <a:schemeClr val="lt1"/>
                </a:highlight>
                <a:latin typeface="Roboto"/>
                <a:ea typeface="Roboto"/>
                <a:cs typeface="Roboto"/>
                <a:sym typeface="Roboto"/>
              </a:rPr>
              <a:t>Minimizing the risk of hazardous accidents to human rescuers. </a:t>
            </a:r>
            <a:endParaRPr/>
          </a:p>
          <a:p>
            <a:pPr marL="177800" lvl="0" indent="-114300" algn="l" rtl="0">
              <a:lnSpc>
                <a:spcPct val="90000"/>
              </a:lnSpc>
              <a:spcBef>
                <a:spcPts val="800"/>
              </a:spcBef>
              <a:spcAft>
                <a:spcPts val="0"/>
              </a:spcAft>
              <a:buClr>
                <a:schemeClr val="dk1"/>
              </a:buClr>
              <a:buSzPts val="1100"/>
              <a:buNone/>
            </a:pPr>
            <a:endParaRPr sz="1100"/>
          </a:p>
        </p:txBody>
      </p:sp>
      <p:cxnSp>
        <p:nvCxnSpPr>
          <p:cNvPr id="204" name="Google Shape;204;p29"/>
          <p:cNvCxnSpPr/>
          <p:nvPr/>
        </p:nvCxnSpPr>
        <p:spPr>
          <a:xfrm rot="10800000">
            <a:off x="8524492" y="4207"/>
            <a:ext cx="0" cy="5143500"/>
          </a:xfrm>
          <a:prstGeom prst="straightConnector1">
            <a:avLst/>
          </a:prstGeom>
          <a:noFill/>
          <a:ln w="9525" cap="rnd" cmpd="sng">
            <a:solidFill>
              <a:schemeClr val="accent1"/>
            </a:solidFill>
            <a:prstDash val="dash"/>
            <a:miter lim="800000"/>
            <a:headEnd type="none" w="sm" len="sm"/>
            <a:tailEnd type="none" w="sm" len="sm"/>
          </a:ln>
        </p:spPr>
      </p:cxnSp>
      <p:cxnSp>
        <p:nvCxnSpPr>
          <p:cNvPr id="205" name="Google Shape;205;p29"/>
          <p:cNvCxnSpPr/>
          <p:nvPr/>
        </p:nvCxnSpPr>
        <p:spPr>
          <a:xfrm>
            <a:off x="0" y="4613948"/>
            <a:ext cx="9144000" cy="0"/>
          </a:xfrm>
          <a:prstGeom prst="straightConnector1">
            <a:avLst/>
          </a:prstGeom>
          <a:noFill/>
          <a:ln w="9525" cap="rnd" cmpd="sng">
            <a:solidFill>
              <a:schemeClr val="accent1"/>
            </a:solidFill>
            <a:prstDash val="dash"/>
            <a:miter lim="800000"/>
            <a:headEnd type="none" w="sm" len="sm"/>
            <a:tailEnd type="none" w="sm" len="sm"/>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9"/>
        <p:cNvGrpSpPr/>
        <p:nvPr/>
      </p:nvGrpSpPr>
      <p:grpSpPr>
        <a:xfrm>
          <a:off x="0" y="0"/>
          <a:ext cx="0" cy="0"/>
          <a:chOff x="0" y="0"/>
          <a:chExt cx="0" cy="0"/>
        </a:xfrm>
      </p:grpSpPr>
      <p:sp>
        <p:nvSpPr>
          <p:cNvPr id="210" name="Google Shape;210;p30"/>
          <p:cNvSpPr/>
          <p:nvPr/>
        </p:nvSpPr>
        <p:spPr>
          <a:xfrm>
            <a:off x="241173" y="240030"/>
            <a:ext cx="8661654" cy="4663440"/>
          </a:xfrm>
          <a:prstGeom prst="rect">
            <a:avLst/>
          </a:prstGeom>
          <a:solidFill>
            <a:schemeClr val="dk1">
              <a:alpha val="9803"/>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11" name="Google Shape;211;p30"/>
          <p:cNvSpPr txBox="1">
            <a:spLocks noGrp="1"/>
          </p:cNvSpPr>
          <p:nvPr>
            <p:ph type="title"/>
          </p:nvPr>
        </p:nvSpPr>
        <p:spPr>
          <a:xfrm>
            <a:off x="628650" y="722630"/>
            <a:ext cx="2620772" cy="3698239"/>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chemeClr val="accent1"/>
              </a:buClr>
              <a:buSzPts val="3300"/>
              <a:buFont typeface="Calibri"/>
              <a:buNone/>
            </a:pPr>
            <a:r>
              <a:rPr lang="en" b="1">
                <a:solidFill>
                  <a:schemeClr val="accent1"/>
                </a:solidFill>
              </a:rPr>
              <a:t>Risks and payoffs</a:t>
            </a:r>
            <a:endParaRPr b="1">
              <a:solidFill>
                <a:schemeClr val="accent1"/>
              </a:solidFill>
            </a:endParaRPr>
          </a:p>
        </p:txBody>
      </p:sp>
      <p:cxnSp>
        <p:nvCxnSpPr>
          <p:cNvPr id="212" name="Google Shape;212;p30"/>
          <p:cNvCxnSpPr/>
          <p:nvPr/>
        </p:nvCxnSpPr>
        <p:spPr>
          <a:xfrm>
            <a:off x="3490722" y="1543050"/>
            <a:ext cx="0" cy="2057400"/>
          </a:xfrm>
          <a:prstGeom prst="straightConnector1">
            <a:avLst/>
          </a:prstGeom>
          <a:noFill/>
          <a:ln w="19050" cap="flat" cmpd="sng">
            <a:solidFill>
              <a:srgbClr val="262626"/>
            </a:solidFill>
            <a:prstDash val="solid"/>
            <a:miter lim="800000"/>
            <a:headEnd type="none" w="sm" len="sm"/>
            <a:tailEnd type="none" w="sm" len="sm"/>
          </a:ln>
        </p:spPr>
      </p:cxnSp>
      <p:sp>
        <p:nvSpPr>
          <p:cNvPr id="213" name="Google Shape;213;p30"/>
          <p:cNvSpPr txBox="1">
            <a:spLocks noGrp="1"/>
          </p:cNvSpPr>
          <p:nvPr>
            <p:ph type="body" idx="1"/>
          </p:nvPr>
        </p:nvSpPr>
        <p:spPr>
          <a:xfrm>
            <a:off x="3732022" y="722630"/>
            <a:ext cx="6596962" cy="4007990"/>
          </a:xfrm>
          <a:prstGeom prst="rect">
            <a:avLst/>
          </a:prstGeom>
          <a:noFill/>
          <a:ln>
            <a:noFill/>
          </a:ln>
        </p:spPr>
        <p:txBody>
          <a:bodyPr spcFirstLastPara="1" wrap="square" lIns="68575" tIns="34275" rIns="68575" bIns="34275" anchor="b" anchorCtr="0">
            <a:normAutofit/>
          </a:bodyPr>
          <a:lstStyle/>
          <a:p>
            <a:pPr marL="0" lvl="0" indent="0" algn="l" rtl="0">
              <a:lnSpc>
                <a:spcPct val="90000"/>
              </a:lnSpc>
              <a:spcBef>
                <a:spcPts val="0"/>
              </a:spcBef>
              <a:spcAft>
                <a:spcPts val="0"/>
              </a:spcAft>
              <a:buClr>
                <a:schemeClr val="dk1"/>
              </a:buClr>
              <a:buSzPts val="1500"/>
              <a:buNone/>
            </a:pPr>
            <a:r>
              <a:rPr lang="en" sz="1500" b="1"/>
              <a:t>Risks</a:t>
            </a:r>
            <a:r>
              <a:rPr lang="en" sz="1500"/>
              <a:t>: </a:t>
            </a:r>
            <a:endParaRPr/>
          </a:p>
          <a:p>
            <a:pPr marL="342900" lvl="0" indent="-254000" algn="l" rtl="0">
              <a:lnSpc>
                <a:spcPct val="90000"/>
              </a:lnSpc>
              <a:spcBef>
                <a:spcPts val="900"/>
              </a:spcBef>
              <a:spcAft>
                <a:spcPts val="0"/>
              </a:spcAft>
              <a:buClr>
                <a:schemeClr val="dk1"/>
              </a:buClr>
              <a:buSzPts val="1400"/>
              <a:buFont typeface="Noto Sans Symbols"/>
              <a:buChar char="▪"/>
            </a:pPr>
            <a:r>
              <a:rPr lang="en" sz="1500"/>
              <a:t>Cybersecurity.</a:t>
            </a:r>
            <a:endParaRPr/>
          </a:p>
          <a:p>
            <a:pPr marL="342900" lvl="0" indent="-254000" algn="l" rtl="0">
              <a:lnSpc>
                <a:spcPct val="90000"/>
              </a:lnSpc>
              <a:spcBef>
                <a:spcPts val="0"/>
              </a:spcBef>
              <a:spcAft>
                <a:spcPts val="0"/>
              </a:spcAft>
              <a:buClr>
                <a:schemeClr val="dk1"/>
              </a:buClr>
              <a:buSzPts val="1400"/>
              <a:buFont typeface="Noto Sans Symbols"/>
              <a:buChar char="▪"/>
            </a:pPr>
            <a:r>
              <a:rPr lang="en" sz="1500"/>
              <a:t>Technical Malfunction.</a:t>
            </a:r>
            <a:endParaRPr/>
          </a:p>
          <a:p>
            <a:pPr marL="342900" lvl="0" indent="-254000" algn="l" rtl="0">
              <a:lnSpc>
                <a:spcPct val="90000"/>
              </a:lnSpc>
              <a:spcBef>
                <a:spcPts val="0"/>
              </a:spcBef>
              <a:spcAft>
                <a:spcPts val="0"/>
              </a:spcAft>
              <a:buClr>
                <a:schemeClr val="dk1"/>
              </a:buClr>
              <a:buSzPts val="1400"/>
              <a:buFont typeface="Noto Sans Symbols"/>
              <a:buChar char="▪"/>
            </a:pPr>
            <a:r>
              <a:rPr lang="en" sz="1500"/>
              <a:t>Misuse of technology.</a:t>
            </a:r>
            <a:endParaRPr/>
          </a:p>
          <a:p>
            <a:pPr marL="342900" lvl="0" indent="-254000" algn="l" rtl="0">
              <a:lnSpc>
                <a:spcPct val="90000"/>
              </a:lnSpc>
              <a:spcBef>
                <a:spcPts val="0"/>
              </a:spcBef>
              <a:spcAft>
                <a:spcPts val="0"/>
              </a:spcAft>
              <a:buClr>
                <a:schemeClr val="dk1"/>
              </a:buClr>
              <a:buSzPts val="1400"/>
              <a:buFont typeface="Noto Sans Symbols"/>
              <a:buChar char="▪"/>
            </a:pPr>
            <a:r>
              <a:rPr lang="en" sz="1500"/>
              <a:t>Limited Flight Time</a:t>
            </a:r>
            <a:endParaRPr/>
          </a:p>
          <a:p>
            <a:pPr marL="0" lvl="0" indent="0" algn="l" rtl="0">
              <a:lnSpc>
                <a:spcPct val="90000"/>
              </a:lnSpc>
              <a:spcBef>
                <a:spcPts val="900"/>
              </a:spcBef>
              <a:spcAft>
                <a:spcPts val="0"/>
              </a:spcAft>
              <a:buClr>
                <a:schemeClr val="dk1"/>
              </a:buClr>
              <a:buSzPts val="1500"/>
              <a:buNone/>
            </a:pPr>
            <a:endParaRPr sz="1500"/>
          </a:p>
          <a:p>
            <a:pPr marL="0" lvl="0" indent="0" algn="l" rtl="0">
              <a:lnSpc>
                <a:spcPct val="90000"/>
              </a:lnSpc>
              <a:spcBef>
                <a:spcPts val="900"/>
              </a:spcBef>
              <a:spcAft>
                <a:spcPts val="0"/>
              </a:spcAft>
              <a:buClr>
                <a:schemeClr val="dk1"/>
              </a:buClr>
              <a:buSzPts val="1500"/>
              <a:buNone/>
            </a:pPr>
            <a:endParaRPr sz="1500"/>
          </a:p>
          <a:p>
            <a:pPr marL="0" lvl="0" indent="0" algn="l" rtl="0">
              <a:lnSpc>
                <a:spcPct val="90000"/>
              </a:lnSpc>
              <a:spcBef>
                <a:spcPts val="1800"/>
              </a:spcBef>
              <a:spcAft>
                <a:spcPts val="0"/>
              </a:spcAft>
              <a:buClr>
                <a:schemeClr val="dk1"/>
              </a:buClr>
              <a:buSzPts val="1500"/>
              <a:buNone/>
            </a:pPr>
            <a:endParaRPr sz="1500"/>
          </a:p>
          <a:p>
            <a:pPr marL="0" lvl="0" indent="0" algn="l" rtl="0">
              <a:lnSpc>
                <a:spcPct val="90000"/>
              </a:lnSpc>
              <a:spcBef>
                <a:spcPts val="900"/>
              </a:spcBef>
              <a:spcAft>
                <a:spcPts val="0"/>
              </a:spcAft>
              <a:buClr>
                <a:schemeClr val="dk1"/>
              </a:buClr>
              <a:buSzPts val="1500"/>
              <a:buNone/>
            </a:pPr>
            <a:endParaRPr sz="1500"/>
          </a:p>
          <a:p>
            <a:pPr marL="177800" lvl="0" indent="-76200" algn="l" rtl="0">
              <a:lnSpc>
                <a:spcPct val="90000"/>
              </a:lnSpc>
              <a:spcBef>
                <a:spcPts val="1700"/>
              </a:spcBef>
              <a:spcAft>
                <a:spcPts val="0"/>
              </a:spcAft>
              <a:buClr>
                <a:schemeClr val="dk1"/>
              </a:buClr>
              <a:buSzPts val="1500"/>
              <a:buNone/>
            </a:pPr>
            <a:endParaRPr sz="1500"/>
          </a:p>
          <a:p>
            <a:pPr marL="177800" lvl="0" indent="-76200" algn="l" rtl="0">
              <a:lnSpc>
                <a:spcPct val="90000"/>
              </a:lnSpc>
              <a:spcBef>
                <a:spcPts val="800"/>
              </a:spcBef>
              <a:spcAft>
                <a:spcPts val="0"/>
              </a:spcAft>
              <a:buClr>
                <a:schemeClr val="dk1"/>
              </a:buClr>
              <a:buSzPts val="1500"/>
              <a:buNone/>
            </a:pPr>
            <a:endParaRPr sz="1500"/>
          </a:p>
        </p:txBody>
      </p:sp>
      <p:sp>
        <p:nvSpPr>
          <p:cNvPr id="214" name="Google Shape;214;p30"/>
          <p:cNvSpPr txBox="1">
            <a:spLocks noGrp="1"/>
          </p:cNvSpPr>
          <p:nvPr>
            <p:ph type="body" idx="2"/>
          </p:nvPr>
        </p:nvSpPr>
        <p:spPr>
          <a:xfrm>
            <a:off x="3732023" y="2692400"/>
            <a:ext cx="4688205" cy="1728471"/>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dk1"/>
              </a:buClr>
              <a:buSzPts val="1500"/>
              <a:buNone/>
            </a:pPr>
            <a:r>
              <a:rPr lang="en" sz="1500" b="1"/>
              <a:t>Payoffs</a:t>
            </a:r>
            <a:r>
              <a:rPr lang="en" sz="1500"/>
              <a:t>: </a:t>
            </a:r>
            <a:endParaRPr/>
          </a:p>
          <a:p>
            <a:pPr marL="342900" lvl="0" indent="-254000" algn="l" rtl="0">
              <a:lnSpc>
                <a:spcPct val="90000"/>
              </a:lnSpc>
              <a:spcBef>
                <a:spcPts val="900"/>
              </a:spcBef>
              <a:spcAft>
                <a:spcPts val="0"/>
              </a:spcAft>
              <a:buClr>
                <a:schemeClr val="dk1"/>
              </a:buClr>
              <a:buSzPts val="1400"/>
              <a:buFont typeface="Noto Sans Symbols"/>
              <a:buChar char="▪"/>
            </a:pPr>
            <a:r>
              <a:rPr lang="en" sz="1500"/>
              <a:t>Enhanced Situational Awareness</a:t>
            </a:r>
            <a:endParaRPr/>
          </a:p>
          <a:p>
            <a:pPr marL="342900" lvl="0" indent="-254000" algn="l" rtl="0">
              <a:lnSpc>
                <a:spcPct val="90000"/>
              </a:lnSpc>
              <a:spcBef>
                <a:spcPts val="0"/>
              </a:spcBef>
              <a:spcAft>
                <a:spcPts val="0"/>
              </a:spcAft>
              <a:buClr>
                <a:schemeClr val="dk1"/>
              </a:buClr>
              <a:buSzPts val="1400"/>
              <a:buFont typeface="Noto Sans Symbols"/>
              <a:buChar char="▪"/>
            </a:pPr>
            <a:r>
              <a:rPr lang="en" sz="1500"/>
              <a:t>Cost-Effective</a:t>
            </a:r>
            <a:endParaRPr/>
          </a:p>
          <a:p>
            <a:pPr marL="342900" lvl="0" indent="-254000" algn="l" rtl="0">
              <a:lnSpc>
                <a:spcPct val="90000"/>
              </a:lnSpc>
              <a:spcBef>
                <a:spcPts val="0"/>
              </a:spcBef>
              <a:spcAft>
                <a:spcPts val="0"/>
              </a:spcAft>
              <a:buClr>
                <a:schemeClr val="dk1"/>
              </a:buClr>
              <a:buSzPts val="1400"/>
              <a:buFont typeface="Noto Sans Symbols"/>
              <a:buChar char="▪"/>
            </a:pPr>
            <a:r>
              <a:rPr lang="en" sz="1500"/>
              <a:t>Rapid Response</a:t>
            </a:r>
            <a:endParaRPr/>
          </a:p>
          <a:p>
            <a:pPr marL="342900" lvl="0" indent="-254000" algn="l" rtl="0">
              <a:lnSpc>
                <a:spcPct val="90000"/>
              </a:lnSpc>
              <a:spcBef>
                <a:spcPts val="0"/>
              </a:spcBef>
              <a:spcAft>
                <a:spcPts val="0"/>
              </a:spcAft>
              <a:buClr>
                <a:schemeClr val="dk1"/>
              </a:buClr>
              <a:buSzPts val="1400"/>
              <a:buFont typeface="Noto Sans Symbols"/>
              <a:buChar char="▪"/>
            </a:pPr>
            <a:r>
              <a:rPr lang="en" sz="1500"/>
              <a:t>Flexibility</a:t>
            </a:r>
            <a:endParaRPr/>
          </a:p>
          <a:p>
            <a:pPr marL="177800" lvl="0" indent="-76200" algn="l" rtl="0">
              <a:lnSpc>
                <a:spcPct val="90000"/>
              </a:lnSpc>
              <a:spcBef>
                <a:spcPts val="800"/>
              </a:spcBef>
              <a:spcAft>
                <a:spcPts val="0"/>
              </a:spcAft>
              <a:buClr>
                <a:schemeClr val="dk1"/>
              </a:buClr>
              <a:buSzPts val="1500"/>
              <a:buNone/>
            </a:pP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8"/>
        <p:cNvGrpSpPr/>
        <p:nvPr/>
      </p:nvGrpSpPr>
      <p:grpSpPr>
        <a:xfrm>
          <a:off x="0" y="0"/>
          <a:ext cx="0" cy="0"/>
          <a:chOff x="0" y="0"/>
          <a:chExt cx="0" cy="0"/>
        </a:xfrm>
      </p:grpSpPr>
      <p:sp>
        <p:nvSpPr>
          <p:cNvPr id="219" name="Google Shape;219;p31"/>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20" name="Google Shape;220;p31"/>
          <p:cNvSpPr txBox="1">
            <a:spLocks noGrp="1"/>
          </p:cNvSpPr>
          <p:nvPr>
            <p:ph type="title"/>
          </p:nvPr>
        </p:nvSpPr>
        <p:spPr>
          <a:xfrm>
            <a:off x="723899" y="638638"/>
            <a:ext cx="3848096" cy="1096334"/>
          </a:xfrm>
          <a:prstGeom prst="rect">
            <a:avLst/>
          </a:prstGeom>
          <a:noFill/>
          <a:ln>
            <a:noFill/>
          </a:ln>
        </p:spPr>
        <p:txBody>
          <a:bodyPr spcFirstLastPara="1" wrap="square" lIns="68575" tIns="34275" rIns="68575" bIns="34275"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 sz="3000" b="1"/>
              <a:t>Model Based Design</a:t>
            </a:r>
            <a:r>
              <a:rPr lang="en" sz="3000"/>
              <a:t>: Model Physical Processes</a:t>
            </a:r>
            <a:endParaRPr sz="3000"/>
          </a:p>
        </p:txBody>
      </p:sp>
      <p:sp>
        <p:nvSpPr>
          <p:cNvPr id="221" name="Google Shape;221;p31"/>
          <p:cNvSpPr txBox="1">
            <a:spLocks noGrp="1"/>
          </p:cNvSpPr>
          <p:nvPr>
            <p:ph type="body" idx="1"/>
          </p:nvPr>
        </p:nvSpPr>
        <p:spPr>
          <a:xfrm>
            <a:off x="723900" y="1852685"/>
            <a:ext cx="3320921" cy="3094871"/>
          </a:xfrm>
          <a:prstGeom prst="rect">
            <a:avLst/>
          </a:prstGeom>
          <a:noFill/>
          <a:ln>
            <a:noFill/>
          </a:ln>
        </p:spPr>
        <p:txBody>
          <a:bodyPr spcFirstLastPara="1" wrap="square" lIns="68575" tIns="34275" rIns="68575" bIns="34275" anchor="t" anchorCtr="0">
            <a:normAutofit fontScale="85000" lnSpcReduction="10000"/>
          </a:bodyPr>
          <a:lstStyle/>
          <a:p>
            <a:pPr marL="177800" lvl="0" indent="-164782" algn="just" rtl="0">
              <a:lnSpc>
                <a:spcPct val="90000"/>
              </a:lnSpc>
              <a:spcBef>
                <a:spcPts val="0"/>
              </a:spcBef>
              <a:spcAft>
                <a:spcPts val="0"/>
              </a:spcAft>
              <a:buClr>
                <a:schemeClr val="dk1"/>
              </a:buClr>
              <a:buSzPct val="58333"/>
              <a:buFont typeface="Noto Sans Symbols"/>
              <a:buChar char="▪"/>
            </a:pPr>
            <a:r>
              <a:rPr lang="en" sz="1200" b="1"/>
              <a:t>Aerodynamics: </a:t>
            </a:r>
            <a:r>
              <a:rPr lang="en" sz="1200"/>
              <a:t>Drones rely on aerodynamics to stay airborne and maneuver through the air.</a:t>
            </a:r>
            <a:endParaRPr sz="1200"/>
          </a:p>
          <a:p>
            <a:pPr marL="177800" lvl="0" indent="-164782" algn="just" rtl="0">
              <a:lnSpc>
                <a:spcPct val="90000"/>
              </a:lnSpc>
              <a:spcBef>
                <a:spcPts val="0"/>
              </a:spcBef>
              <a:spcAft>
                <a:spcPts val="0"/>
              </a:spcAft>
              <a:buClr>
                <a:schemeClr val="dk1"/>
              </a:buClr>
              <a:buSzPct val="58333"/>
              <a:buFont typeface="Noto Sans Symbols"/>
              <a:buChar char="▪"/>
            </a:pPr>
            <a:r>
              <a:rPr lang="en" sz="1200" b="1"/>
              <a:t>Navigation: </a:t>
            </a:r>
            <a:r>
              <a:rPr lang="en" sz="1200"/>
              <a:t>Drones rely on GPS and other navigation systems to determine their location, altitude, and speed. These systems use sensors such as accelerometers, gyroscopes, and magnetometers to measure the drone's movement and orientation in space.</a:t>
            </a:r>
            <a:endParaRPr sz="1200"/>
          </a:p>
          <a:p>
            <a:pPr marL="177800" lvl="0" indent="-164782" algn="just" rtl="0">
              <a:lnSpc>
                <a:spcPct val="90000"/>
              </a:lnSpc>
              <a:spcBef>
                <a:spcPts val="0"/>
              </a:spcBef>
              <a:spcAft>
                <a:spcPts val="0"/>
              </a:spcAft>
              <a:buClr>
                <a:schemeClr val="dk1"/>
              </a:buClr>
              <a:buSzPct val="58333"/>
              <a:buFont typeface="Noto Sans Symbols"/>
              <a:buChar char="▪"/>
            </a:pPr>
            <a:r>
              <a:rPr lang="en" sz="1200" b="1"/>
              <a:t>light control</a:t>
            </a:r>
            <a:r>
              <a:rPr lang="en" sz="1200"/>
              <a:t>: In order to take off, fly and land safely, we need control of thrust, lift,</a:t>
            </a:r>
            <a:br>
              <a:rPr lang="en" sz="1200"/>
            </a:br>
            <a:r>
              <a:rPr lang="en" sz="1200"/>
              <a:t>and drag, attitude, heading, and altitude.</a:t>
            </a:r>
            <a:endParaRPr/>
          </a:p>
          <a:p>
            <a:pPr marL="0" lvl="0" indent="0" algn="just" rtl="0">
              <a:lnSpc>
                <a:spcPct val="90000"/>
              </a:lnSpc>
              <a:spcBef>
                <a:spcPts val="0"/>
              </a:spcBef>
              <a:spcAft>
                <a:spcPts val="0"/>
              </a:spcAft>
              <a:buClr>
                <a:schemeClr val="dk1"/>
              </a:buClr>
              <a:buSzPct val="58333"/>
              <a:buNone/>
            </a:pPr>
            <a:endParaRPr sz="1200"/>
          </a:p>
          <a:p>
            <a:pPr marL="177800" lvl="0" indent="-164782" algn="just" rtl="0">
              <a:lnSpc>
                <a:spcPct val="90000"/>
              </a:lnSpc>
              <a:spcBef>
                <a:spcPts val="0"/>
              </a:spcBef>
              <a:spcAft>
                <a:spcPts val="0"/>
              </a:spcAft>
              <a:buClr>
                <a:schemeClr val="dk1"/>
              </a:buClr>
              <a:buSzPct val="58333"/>
              <a:buFont typeface="Noto Sans Symbols"/>
              <a:buChar char="▪"/>
            </a:pPr>
            <a:r>
              <a:rPr lang="en" sz="1200" b="1"/>
              <a:t>Localization and mapping</a:t>
            </a:r>
            <a:r>
              <a:rPr lang="en" sz="1200"/>
              <a:t>: Drones must be able to accurately determine their own position and orientation, and create detailed map of the environment which involves sensors such as GPS, accelerometers, gyroscopes, and cameras.</a:t>
            </a:r>
            <a:endParaRPr/>
          </a:p>
          <a:p>
            <a:pPr marL="177800" lvl="0" indent="-164782" algn="just" rtl="0">
              <a:lnSpc>
                <a:spcPct val="90000"/>
              </a:lnSpc>
              <a:spcBef>
                <a:spcPts val="900"/>
              </a:spcBef>
              <a:spcAft>
                <a:spcPts val="0"/>
              </a:spcAft>
              <a:buClr>
                <a:schemeClr val="dk1"/>
              </a:buClr>
              <a:buSzPct val="58333"/>
              <a:buFont typeface="Noto Sans Symbols"/>
              <a:buChar char="▪"/>
            </a:pPr>
            <a:r>
              <a:rPr lang="en" sz="1200" b="1"/>
              <a:t>Sensor data collection</a:t>
            </a:r>
            <a:r>
              <a:rPr lang="en" sz="1200"/>
              <a:t>: Drones must be able to collect data from sensors such as cameras, LiDAR,etc.</a:t>
            </a:r>
            <a:endParaRPr/>
          </a:p>
          <a:p>
            <a:pPr marL="177800" lvl="0" indent="-164782" algn="just" rtl="0">
              <a:lnSpc>
                <a:spcPct val="90000"/>
              </a:lnSpc>
              <a:spcBef>
                <a:spcPts val="900"/>
              </a:spcBef>
              <a:spcAft>
                <a:spcPts val="0"/>
              </a:spcAft>
              <a:buClr>
                <a:schemeClr val="dk1"/>
              </a:buClr>
              <a:buSzPct val="58333"/>
              <a:buFont typeface="Noto Sans Symbols"/>
              <a:buChar char="▪"/>
            </a:pPr>
            <a:r>
              <a:rPr lang="en" sz="1200" b="1"/>
              <a:t>Energy and power management</a:t>
            </a:r>
            <a:r>
              <a:rPr lang="en" sz="1200"/>
              <a:t>: Drones require energy to operate, and must manage their power consumption to maximize their flight time and performance. This includes monitoring battery levels, optimizing flight paths.</a:t>
            </a:r>
            <a:endParaRPr/>
          </a:p>
          <a:p>
            <a:pPr marL="177800" lvl="0" indent="-127000" algn="l" rtl="0">
              <a:lnSpc>
                <a:spcPct val="90000"/>
              </a:lnSpc>
              <a:spcBef>
                <a:spcPts val="1700"/>
              </a:spcBef>
              <a:spcAft>
                <a:spcPts val="0"/>
              </a:spcAft>
              <a:buClr>
                <a:schemeClr val="dk1"/>
              </a:buClr>
              <a:buSzPct val="100000"/>
              <a:buNone/>
            </a:pPr>
            <a:endParaRPr sz="800"/>
          </a:p>
        </p:txBody>
      </p:sp>
      <p:sp>
        <p:nvSpPr>
          <p:cNvPr id="222" name="Google Shape;222;p31"/>
          <p:cNvSpPr/>
          <p:nvPr/>
        </p:nvSpPr>
        <p:spPr>
          <a:xfrm>
            <a:off x="4132777" y="638638"/>
            <a:ext cx="4638605" cy="3866225"/>
          </a:xfrm>
          <a:custGeom>
            <a:avLst/>
            <a:gdLst/>
            <a:ahLst/>
            <a:cxnLst/>
            <a:rect l="l" t="t" r="r" b="b"/>
            <a:pathLst>
              <a:path w="6184806" h="5154967" extrusionOk="0">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rgbClr val="7F7F7F">
              <a:alpha val="1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223" name="Google Shape;223;p31"/>
          <p:cNvPicPr preferRelativeResize="0"/>
          <p:nvPr/>
        </p:nvPicPr>
        <p:blipFill rotWithShape="1">
          <a:blip r:embed="rId3">
            <a:alphaModFix/>
          </a:blip>
          <a:srcRect l="19974" r="66822" b="52111"/>
          <a:stretch/>
        </p:blipFill>
        <p:spPr>
          <a:xfrm>
            <a:off x="6010463" y="1579102"/>
            <a:ext cx="1695070" cy="2413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8"/>
        <p:cNvGrpSpPr/>
        <p:nvPr/>
      </p:nvGrpSpPr>
      <p:grpSpPr>
        <a:xfrm>
          <a:off x="0" y="0"/>
          <a:ext cx="0" cy="0"/>
          <a:chOff x="0" y="0"/>
          <a:chExt cx="0" cy="0"/>
        </a:xfrm>
      </p:grpSpPr>
      <p:sp>
        <p:nvSpPr>
          <p:cNvPr id="229" name="Google Shape;229;p32"/>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30" name="Google Shape;230;p32"/>
          <p:cNvSpPr txBox="1">
            <a:spLocks noGrp="1"/>
          </p:cNvSpPr>
          <p:nvPr>
            <p:ph type="title"/>
          </p:nvPr>
        </p:nvSpPr>
        <p:spPr>
          <a:xfrm>
            <a:off x="723899" y="638638"/>
            <a:ext cx="4097695" cy="1096334"/>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000"/>
              <a:buFont typeface="Calibri"/>
              <a:buNone/>
            </a:pPr>
            <a:r>
              <a:rPr lang="en" sz="3000" b="1"/>
              <a:t>Model Based Design</a:t>
            </a:r>
            <a:r>
              <a:rPr lang="en" sz="3000"/>
              <a:t>: Characterize the Problem</a:t>
            </a:r>
            <a:endParaRPr sz="3000"/>
          </a:p>
        </p:txBody>
      </p:sp>
      <p:sp>
        <p:nvSpPr>
          <p:cNvPr id="231" name="Google Shape;231;p32"/>
          <p:cNvSpPr txBox="1">
            <a:spLocks noGrp="1"/>
          </p:cNvSpPr>
          <p:nvPr>
            <p:ph type="body" idx="1"/>
          </p:nvPr>
        </p:nvSpPr>
        <p:spPr>
          <a:xfrm>
            <a:off x="723900" y="1852686"/>
            <a:ext cx="3036258" cy="2652177"/>
          </a:xfrm>
          <a:prstGeom prst="rect">
            <a:avLst/>
          </a:prstGeom>
          <a:noFill/>
          <a:ln>
            <a:noFill/>
          </a:ln>
        </p:spPr>
        <p:txBody>
          <a:bodyPr spcFirstLastPara="1" wrap="square" lIns="68575" tIns="34275" rIns="68575" bIns="34275" anchor="t" anchorCtr="0">
            <a:normAutofit/>
          </a:bodyPr>
          <a:lstStyle/>
          <a:p>
            <a:pPr marL="342900" lvl="0" indent="-254000" algn="l" rtl="0">
              <a:lnSpc>
                <a:spcPct val="90000"/>
              </a:lnSpc>
              <a:spcBef>
                <a:spcPts val="0"/>
              </a:spcBef>
              <a:spcAft>
                <a:spcPts val="0"/>
              </a:spcAft>
              <a:buClr>
                <a:schemeClr val="dk1"/>
              </a:buClr>
              <a:buSzPts val="1400"/>
              <a:buFont typeface="Noto Sans Symbols"/>
              <a:buChar char="▪"/>
            </a:pPr>
            <a:r>
              <a:rPr lang="en" sz="1800"/>
              <a:t>The Environment</a:t>
            </a:r>
            <a:endParaRPr/>
          </a:p>
          <a:p>
            <a:pPr marL="342900" lvl="0" indent="-254000" algn="l" rtl="0">
              <a:lnSpc>
                <a:spcPct val="90000"/>
              </a:lnSpc>
              <a:spcBef>
                <a:spcPts val="0"/>
              </a:spcBef>
              <a:spcAft>
                <a:spcPts val="0"/>
              </a:spcAft>
              <a:buClr>
                <a:schemeClr val="dk1"/>
              </a:buClr>
              <a:buSzPts val="1400"/>
              <a:buFont typeface="Noto Sans Symbols"/>
              <a:buChar char="▪"/>
            </a:pPr>
            <a:r>
              <a:rPr lang="en" sz="1800"/>
              <a:t>Complex physical processes</a:t>
            </a:r>
            <a:endParaRPr/>
          </a:p>
          <a:p>
            <a:pPr marL="342900" lvl="0" indent="-254000" algn="l" rtl="0">
              <a:lnSpc>
                <a:spcPct val="90000"/>
              </a:lnSpc>
              <a:spcBef>
                <a:spcPts val="0"/>
              </a:spcBef>
              <a:spcAft>
                <a:spcPts val="0"/>
              </a:spcAft>
              <a:buClr>
                <a:schemeClr val="dk1"/>
              </a:buClr>
              <a:buSzPts val="1400"/>
              <a:buFont typeface="Noto Sans Symbols"/>
              <a:buChar char="▪"/>
            </a:pPr>
            <a:r>
              <a:rPr lang="en" sz="1800"/>
              <a:t>Communication and coordination</a:t>
            </a:r>
            <a:endParaRPr/>
          </a:p>
          <a:p>
            <a:pPr marL="342900" lvl="0" indent="-254000" algn="l" rtl="0">
              <a:lnSpc>
                <a:spcPct val="90000"/>
              </a:lnSpc>
              <a:spcBef>
                <a:spcPts val="0"/>
              </a:spcBef>
              <a:spcAft>
                <a:spcPts val="0"/>
              </a:spcAft>
              <a:buClr>
                <a:schemeClr val="dk1"/>
              </a:buClr>
              <a:buSzPts val="1400"/>
              <a:buFont typeface="Noto Sans Symbols"/>
              <a:buChar char="▪"/>
            </a:pPr>
            <a:r>
              <a:rPr lang="en" sz="1800"/>
              <a:t>Mission Requirements</a:t>
            </a:r>
            <a:endParaRPr/>
          </a:p>
          <a:p>
            <a:pPr marL="342900" lvl="0" indent="-254000" algn="l" rtl="0">
              <a:lnSpc>
                <a:spcPct val="90000"/>
              </a:lnSpc>
              <a:spcBef>
                <a:spcPts val="0"/>
              </a:spcBef>
              <a:spcAft>
                <a:spcPts val="0"/>
              </a:spcAft>
              <a:buClr>
                <a:schemeClr val="dk1"/>
              </a:buClr>
              <a:buSzPts val="1400"/>
              <a:buFont typeface="Noto Sans Symbols"/>
              <a:buChar char="▪"/>
            </a:pPr>
            <a:r>
              <a:rPr lang="en" sz="1800"/>
              <a:t>Performance Metrics</a:t>
            </a:r>
            <a:endParaRPr/>
          </a:p>
          <a:p>
            <a:pPr marL="342900" lvl="0" indent="-254000" algn="l" rtl="0">
              <a:lnSpc>
                <a:spcPct val="90000"/>
              </a:lnSpc>
              <a:spcBef>
                <a:spcPts val="0"/>
              </a:spcBef>
              <a:spcAft>
                <a:spcPts val="0"/>
              </a:spcAft>
              <a:buClr>
                <a:schemeClr val="dk1"/>
              </a:buClr>
              <a:buSzPts val="1400"/>
              <a:buFont typeface="Noto Sans Symbols"/>
              <a:buChar char="▪"/>
            </a:pPr>
            <a:r>
              <a:rPr lang="en" sz="1800"/>
              <a:t>Energy and power management</a:t>
            </a:r>
            <a:endParaRPr/>
          </a:p>
          <a:p>
            <a:pPr marL="0" lvl="0" indent="0" algn="l" rtl="0">
              <a:lnSpc>
                <a:spcPct val="90000"/>
              </a:lnSpc>
              <a:spcBef>
                <a:spcPts val="900"/>
              </a:spcBef>
              <a:spcAft>
                <a:spcPts val="0"/>
              </a:spcAft>
              <a:buClr>
                <a:schemeClr val="dk1"/>
              </a:buClr>
              <a:buSzPts val="800"/>
              <a:buFont typeface="Arial"/>
              <a:buNone/>
            </a:pPr>
            <a:endParaRPr sz="1800"/>
          </a:p>
          <a:p>
            <a:pPr marL="0" lvl="0" indent="0" algn="l" rtl="0">
              <a:lnSpc>
                <a:spcPct val="90000"/>
              </a:lnSpc>
              <a:spcBef>
                <a:spcPts val="900"/>
              </a:spcBef>
              <a:spcAft>
                <a:spcPts val="0"/>
              </a:spcAft>
              <a:buClr>
                <a:schemeClr val="dk1"/>
              </a:buClr>
              <a:buSzPts val="1800"/>
              <a:buNone/>
            </a:pPr>
            <a:endParaRPr sz="1800"/>
          </a:p>
          <a:p>
            <a:pPr marL="177800" lvl="0" indent="-63500" algn="l" rtl="0">
              <a:lnSpc>
                <a:spcPct val="90000"/>
              </a:lnSpc>
              <a:spcBef>
                <a:spcPts val="1700"/>
              </a:spcBef>
              <a:spcAft>
                <a:spcPts val="0"/>
              </a:spcAft>
              <a:buClr>
                <a:schemeClr val="dk1"/>
              </a:buClr>
              <a:buSzPts val="1800"/>
              <a:buNone/>
            </a:pPr>
            <a:endParaRPr sz="1800"/>
          </a:p>
        </p:txBody>
      </p:sp>
      <p:sp>
        <p:nvSpPr>
          <p:cNvPr id="232" name="Google Shape;232;p32"/>
          <p:cNvSpPr/>
          <p:nvPr/>
        </p:nvSpPr>
        <p:spPr>
          <a:xfrm>
            <a:off x="4132777" y="638638"/>
            <a:ext cx="4638605" cy="3866225"/>
          </a:xfrm>
          <a:custGeom>
            <a:avLst/>
            <a:gdLst/>
            <a:ahLst/>
            <a:cxnLst/>
            <a:rect l="l" t="t" r="r" b="b"/>
            <a:pathLst>
              <a:path w="6184806" h="5154967" extrusionOk="0">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rgbClr val="7F7F7F">
              <a:alpha val="1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233" name="Google Shape;233;p32"/>
          <p:cNvPicPr preferRelativeResize="0"/>
          <p:nvPr/>
        </p:nvPicPr>
        <p:blipFill rotWithShape="1">
          <a:blip r:embed="rId3">
            <a:alphaModFix/>
          </a:blip>
          <a:srcRect l="38071" r="47634" b="52111"/>
          <a:stretch/>
        </p:blipFill>
        <p:spPr>
          <a:xfrm>
            <a:off x="5940497" y="1579102"/>
            <a:ext cx="1834999" cy="2413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37"/>
        <p:cNvGrpSpPr/>
        <p:nvPr/>
      </p:nvGrpSpPr>
      <p:grpSpPr>
        <a:xfrm>
          <a:off x="0" y="0"/>
          <a:ext cx="0" cy="0"/>
          <a:chOff x="0" y="0"/>
          <a:chExt cx="0" cy="0"/>
        </a:xfrm>
      </p:grpSpPr>
      <p:sp>
        <p:nvSpPr>
          <p:cNvPr id="247" name="Rectangle 243">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Rectangle 245">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510167" cy="51435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Google Shape;239;p33"/>
          <p:cNvSpPr txBox="1">
            <a:spLocks noGrp="1"/>
          </p:cNvSpPr>
          <p:nvPr>
            <p:ph type="title"/>
          </p:nvPr>
        </p:nvSpPr>
        <p:spPr>
          <a:xfrm>
            <a:off x="480060" y="1555772"/>
            <a:ext cx="2064265" cy="2031956"/>
          </a:xfrm>
          <a:prstGeom prst="ellipse">
            <a:avLst/>
          </a:prstGeom>
          <a:solidFill>
            <a:srgbClr val="262626"/>
          </a:solidFill>
          <a:ln w="174625" cmpd="thinThick">
            <a:solidFill>
              <a:srgbClr val="262626"/>
            </a:solidFill>
          </a:ln>
        </p:spPr>
        <p:txBody>
          <a:bodyPr spcFirstLastPara="1" vert="horz" lIns="91440" tIns="45720" rIns="91440" bIns="45720" rtlCol="0" anchor="ctr" anchorCtr="0">
            <a:normAutofit/>
          </a:bodyPr>
          <a:lstStyle/>
          <a:p>
            <a:pPr marL="0" lvl="0" indent="0" algn="ctr">
              <a:spcBef>
                <a:spcPct val="0"/>
              </a:spcBef>
              <a:spcAft>
                <a:spcPts val="0"/>
              </a:spcAft>
              <a:buClr>
                <a:schemeClr val="dk1"/>
              </a:buClr>
              <a:buSzPts val="3000"/>
            </a:pPr>
            <a:r>
              <a:rPr lang="en-US" sz="2000" b="1" kern="1200">
                <a:solidFill>
                  <a:srgbClr val="FFFFFF"/>
                </a:solidFill>
                <a:latin typeface="+mj-lt"/>
                <a:ea typeface="+mj-ea"/>
                <a:cs typeface="+mj-cs"/>
              </a:rPr>
              <a:t>System Flow </a:t>
            </a:r>
          </a:p>
          <a:p>
            <a:pPr marL="0" lvl="0" indent="0" algn="ctr">
              <a:spcBef>
                <a:spcPct val="0"/>
              </a:spcBef>
              <a:spcAft>
                <a:spcPts val="0"/>
              </a:spcAft>
              <a:buClr>
                <a:schemeClr val="dk1"/>
              </a:buClr>
              <a:buSzPts val="3000"/>
            </a:pPr>
            <a:r>
              <a:rPr lang="en-US" sz="2000" b="1" kern="1200">
                <a:solidFill>
                  <a:srgbClr val="FFFFFF"/>
                </a:solidFill>
                <a:latin typeface="+mj-lt"/>
                <a:ea typeface="+mj-ea"/>
                <a:cs typeface="+mj-cs"/>
              </a:rPr>
              <a:t>Diagram:</a:t>
            </a:r>
            <a:endParaRPr lang="en-US" sz="2000" kern="1200">
              <a:solidFill>
                <a:srgbClr val="FFFFFF"/>
              </a:solidFill>
              <a:latin typeface="+mj-lt"/>
              <a:ea typeface="+mj-ea"/>
              <a:cs typeface="+mj-cs"/>
            </a:endParaRPr>
          </a:p>
        </p:txBody>
      </p:sp>
      <p:pic>
        <p:nvPicPr>
          <p:cNvPr id="238" name="Google Shape;238;p33"/>
          <p:cNvPicPr preferRelativeResize="0"/>
          <p:nvPr/>
        </p:nvPicPr>
        <p:blipFill>
          <a:blip r:embed="rId3"/>
          <a:stretch>
            <a:fillRect/>
          </a:stretch>
        </p:blipFill>
        <p:spPr>
          <a:xfrm>
            <a:off x="3092325" y="721359"/>
            <a:ext cx="5264398" cy="3698240"/>
          </a:xfrm>
          <a:prstGeom prst="rect">
            <a:avLst/>
          </a:prstGeom>
          <a:noFill/>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1040</Words>
  <Application>Microsoft Office PowerPoint</Application>
  <PresentationFormat>On-screen Show (16:9)</PresentationFormat>
  <Paragraphs>128</Paragraphs>
  <Slides>24</Slides>
  <Notes>24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24</vt:i4>
      </vt:variant>
    </vt:vector>
  </HeadingPairs>
  <TitlesOfParts>
    <vt:vector size="31" baseType="lpstr">
      <vt:lpstr>Calibri</vt:lpstr>
      <vt:lpstr>Noto Sans Symbols</vt:lpstr>
      <vt:lpstr>Roboto</vt:lpstr>
      <vt:lpstr>Arial</vt:lpstr>
      <vt:lpstr>Helvetica Neue</vt:lpstr>
      <vt:lpstr>Simple Light</vt:lpstr>
      <vt:lpstr>Office Theme</vt:lpstr>
      <vt:lpstr>Swarm of Drones for Surveillance and Rescue Operations</vt:lpstr>
      <vt:lpstr>What are you trying to do?</vt:lpstr>
      <vt:lpstr>How is it done today and what are limits of current system?</vt:lpstr>
      <vt:lpstr>What's new in your approach and why it be successful?</vt:lpstr>
      <vt:lpstr>Who cares? If successful, what difference will it make?</vt:lpstr>
      <vt:lpstr>Risks and payoffs</vt:lpstr>
      <vt:lpstr>Model Based Design: Model Physical Processes</vt:lpstr>
      <vt:lpstr>Model Based Design: Characterize the Problem</vt:lpstr>
      <vt:lpstr>System Flow  Diagram:</vt:lpstr>
      <vt:lpstr>Flight Control Refinement:</vt:lpstr>
      <vt:lpstr>PID Implementation</vt:lpstr>
      <vt:lpstr>High level Control Algorithm</vt:lpstr>
      <vt:lpstr>Sensor Subsystem</vt:lpstr>
      <vt:lpstr>Autonomous Navigation System and Flight Control System</vt:lpstr>
      <vt:lpstr>Nonlinear Airframe</vt:lpstr>
      <vt:lpstr>Communication Protocol </vt:lpstr>
      <vt:lpstr>Selecting a Communication Protocol</vt:lpstr>
      <vt:lpstr>Sample Messages</vt:lpstr>
      <vt:lpstr>Flow of data</vt:lpstr>
      <vt:lpstr>Energy and Power Usage Approximations:</vt:lpstr>
      <vt:lpstr>Coverage Path Planning</vt:lpstr>
      <vt:lpstr>Hardware</vt:lpstr>
      <vt:lpstr>Simulation Video</vt:lpstr>
      <vt:lpstr>Thank you ! 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Swarm of Drones for Surveillance and Rescue Operations</dc:title>
  <cp:lastModifiedBy>rushabhp2112@outlook.com</cp:lastModifiedBy>
  <cp:revision>3</cp:revision>
  <dcterms:modified xsi:type="dcterms:W3CDTF">2023-03-24T07:00:18Z</dcterms:modified>
</cp:coreProperties>
</file>