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19" autoAdjust="0"/>
  </p:normalViewPr>
  <p:slideViewPr>
    <p:cSldViewPr snapToGrid="0" snapToObjects="1">
      <p:cViewPr varScale="1">
        <p:scale>
          <a:sx n="90" d="100"/>
          <a:sy n="9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414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923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27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7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13/04/14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4658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13/04/14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67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13/04/14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6069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13/04/14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9869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13/04/14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891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13/04/14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507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13/04/14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556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13/04/14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79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file://localhost/Users/arjun/program/links/documentation/Design/Use%20Cases/usecase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file://localhost/Users/arjun/program/links/Software%20Engineering%20Documents/Project%20Proposal/architecture-diagram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file://localhost/Users/arjun/program/links/documentation/Design/Low%20Level%20Design/Datamodel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file://localhost/Users/arjun/program/links/documentation/Design/Plugin%20Architecture/Low%20Level%20Design/PluginArchitecture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Abhijith</a:t>
            </a:r>
            <a:r>
              <a:rPr lang="en-US" dirty="0" smtClean="0"/>
              <a:t> </a:t>
            </a:r>
            <a:r>
              <a:rPr lang="en-US" dirty="0" err="1" smtClean="0"/>
              <a:t>Madhav</a:t>
            </a:r>
            <a:r>
              <a:rPr lang="en-US" dirty="0" smtClean="0"/>
              <a:t> (MT2013002)</a:t>
            </a:r>
          </a:p>
          <a:p>
            <a:r>
              <a:rPr lang="en-US" dirty="0" smtClean="0"/>
              <a:t>Arjun S Bharadwaj (MT2013026)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1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r>
              <a:rPr lang="en-US" dirty="0"/>
              <a:t> </a:t>
            </a:r>
            <a:r>
              <a:rPr lang="en-US" dirty="0" smtClean="0"/>
              <a:t>&amp; Features</a:t>
            </a:r>
            <a:endParaRPr lang="en-US" dirty="0"/>
          </a:p>
        </p:txBody>
      </p:sp>
      <p:pic>
        <p:nvPicPr>
          <p:cNvPr id="4" name="usecase.png" descr="/Users/arjun/program/links/documentation/Design/Use Cases/usecase.png"/>
          <p:cNvPicPr>
            <a:picLocks noGrp="1" noChangeAspect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14" r="-4314"/>
          <a:stretch>
            <a:fillRect/>
          </a:stretch>
        </p:blipFill>
        <p:spPr>
          <a:xfrm>
            <a:off x="222250" y="1206500"/>
            <a:ext cx="8588375" cy="5365750"/>
          </a:xfrm>
        </p:spPr>
      </p:pic>
    </p:spTree>
    <p:extLst>
      <p:ext uri="{BB962C8B-B14F-4D97-AF65-F5344CB8AC3E}">
        <p14:creationId xmlns:p14="http://schemas.microsoft.com/office/powerpoint/2010/main" val="143524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pic>
        <p:nvPicPr>
          <p:cNvPr id="4" name="architecture-diagram.png" descr="/Users/arjun/program/links/Software Engineering Documents/Project Proposal/architecture-diagram.png"/>
          <p:cNvPicPr>
            <a:picLocks noGrp="1" noChangeAspect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4" r="-4434"/>
          <a:stretch>
            <a:fillRect/>
          </a:stretch>
        </p:blipFill>
        <p:spPr>
          <a:xfrm>
            <a:off x="457200" y="1241424"/>
            <a:ext cx="8369300" cy="5357486"/>
          </a:xfrm>
        </p:spPr>
      </p:pic>
    </p:spTree>
    <p:extLst>
      <p:ext uri="{BB962C8B-B14F-4D97-AF65-F5344CB8AC3E}">
        <p14:creationId xmlns:p14="http://schemas.microsoft.com/office/powerpoint/2010/main" val="29047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0275" y="274638"/>
            <a:ext cx="7499350" cy="820737"/>
          </a:xfrm>
        </p:spPr>
        <p:txBody>
          <a:bodyPr>
            <a:normAutofit/>
          </a:bodyPr>
          <a:lstStyle/>
          <a:p>
            <a:r>
              <a:rPr lang="en-US" dirty="0" smtClean="0"/>
              <a:t>Low Level Design – </a:t>
            </a:r>
            <a:r>
              <a:rPr lang="en-US" dirty="0" err="1" smtClean="0"/>
              <a:t>Datamodel</a:t>
            </a:r>
            <a:endParaRPr lang="en-US" dirty="0"/>
          </a:p>
        </p:txBody>
      </p:sp>
      <p:pic>
        <p:nvPicPr>
          <p:cNvPr id="6" name="Datamodel.png" descr="/Users/arjun/program/links/documentation/Design/Low Level Design/Datamodel.png"/>
          <p:cNvPicPr>
            <a:picLocks noGrp="1" noChangeAspect="1"/>
          </p:cNvPicPr>
          <p:nvPr>
            <p:ph idx="4294967295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865" b="-22865"/>
          <a:stretch>
            <a:fillRect/>
          </a:stretch>
        </p:blipFill>
        <p:spPr>
          <a:xfrm>
            <a:off x="0" y="854075"/>
            <a:ext cx="9144000" cy="5853869"/>
          </a:xfrm>
        </p:spPr>
      </p:pic>
    </p:spTree>
    <p:extLst>
      <p:ext uri="{BB962C8B-B14F-4D97-AF65-F5344CB8AC3E}">
        <p14:creationId xmlns:p14="http://schemas.microsoft.com/office/powerpoint/2010/main" val="67195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30275" y="115888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Plugin Architecture</a:t>
            </a:r>
            <a:endParaRPr lang="en-US" dirty="0"/>
          </a:p>
        </p:txBody>
      </p:sp>
      <p:pic>
        <p:nvPicPr>
          <p:cNvPr id="5" name="PluginArchitecture.png" descr="/Users/arjun/program/links/documentation/Design/Plugin Architecture/Low Level Design/PluginArchitecture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9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8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8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28</Words>
  <Application>Microsoft Macintosh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Links</vt:lpstr>
      <vt:lpstr>Use Cases &amp; Features</vt:lpstr>
      <vt:lpstr>High Level Design</vt:lpstr>
      <vt:lpstr>Low Level Design – Datamodel</vt:lpstr>
      <vt:lpstr>PowerPoint Presentation</vt:lpstr>
      <vt:lpstr>PowerPoint Presentation</vt:lpstr>
    </vt:vector>
  </TitlesOfParts>
  <Company>arjun.s.waj@gmail.com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Links</dc:title>
  <dc:creator>Arjun S Bharadwaj</dc:creator>
  <cp:lastModifiedBy>Arjun S Bharadwaj</cp:lastModifiedBy>
  <cp:revision>22</cp:revision>
  <dcterms:created xsi:type="dcterms:W3CDTF">2014-04-13T08:06:46Z</dcterms:created>
  <dcterms:modified xsi:type="dcterms:W3CDTF">2014-04-13T08:36:29Z</dcterms:modified>
</cp:coreProperties>
</file>