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1608" r:id="rId5"/>
    <p:sldId id="1599" r:id="rId6"/>
    <p:sldId id="1600" r:id="rId7"/>
    <p:sldId id="1601" r:id="rId8"/>
    <p:sldId id="1607" r:id="rId9"/>
    <p:sldId id="262" r:id="rId10"/>
    <p:sldId id="1594" r:id="rId11"/>
    <p:sldId id="1605" r:id="rId12"/>
    <p:sldId id="1610" r:id="rId13"/>
    <p:sldId id="160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355E"/>
    <a:srgbClr val="0071BC"/>
    <a:srgbClr val="004D88"/>
    <a:srgbClr val="1E224E"/>
    <a:srgbClr val="D6522A"/>
    <a:srgbClr val="D6522B"/>
    <a:srgbClr val="D5512B"/>
    <a:srgbClr val="161E4E"/>
    <a:srgbClr val="D5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ico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436" y="3405615"/>
            <a:ext cx="10702512" cy="76867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54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5515" y="4434955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5607B2-466D-41BF-ADFF-F49BD2F4E4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516" y="5069136"/>
            <a:ext cx="5510213" cy="39857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363627-6088-437F-A24A-ADAA499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436" y="4340528"/>
            <a:ext cx="1516208" cy="1516208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rgbClr val="32355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6E83-8F3C-44AD-BA77-D1425A233AF7}"/>
              </a:ext>
            </a:extLst>
          </p:cNvPr>
          <p:cNvSpPr txBox="1"/>
          <p:nvPr userDrawn="1"/>
        </p:nvSpPr>
        <p:spPr>
          <a:xfrm>
            <a:off x="319546" y="729514"/>
            <a:ext cx="7988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 30 November, 2024</a:t>
            </a:r>
          </a:p>
          <a:p>
            <a:pPr algn="l"/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44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M365 Saturday, Pune 2024</a:t>
            </a:r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3985"/>
            <a:ext cx="11647180" cy="82391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9" y="1140389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9" y="1964300"/>
            <a:ext cx="5639670" cy="4171027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698" y="1155394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698" y="1979305"/>
            <a:ext cx="5639670" cy="4156023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010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26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233915" y="3906143"/>
            <a:ext cx="5724169" cy="11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A4DE-FB62-4A25-B881-68D39E475818}"/>
              </a:ext>
            </a:extLst>
          </p:cNvPr>
          <p:cNvSpPr txBox="1"/>
          <p:nvPr userDrawn="1"/>
        </p:nvSpPr>
        <p:spPr>
          <a:xfrm>
            <a:off x="290060" y="194210"/>
            <a:ext cx="2094274" cy="25622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0" spc="-50" baseline="0">
                <a:solidFill>
                  <a:srgbClr val="151D4E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004D88"/>
                </a:solidFill>
                <a:latin typeface="Nunito Sans" pitchFamily="2" charset="0"/>
              </a:rPr>
              <a:t>Organized</a:t>
            </a:r>
            <a:r>
              <a:rPr lang="en-US" dirty="0">
                <a:solidFill>
                  <a:srgbClr val="004D88"/>
                </a:solidFill>
                <a:latin typeface="Nunito Sans" pitchFamily="2" charset="0"/>
              </a:rPr>
              <a:t>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369-C1E7-4B0A-94B8-13016E9BC7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0" y="499336"/>
            <a:ext cx="740344" cy="66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7B1B9-17D3-41AE-923C-313BBD28F56B}"/>
              </a:ext>
            </a:extLst>
          </p:cNvPr>
          <p:cNvSpPr txBox="1"/>
          <p:nvPr userDrawn="1"/>
        </p:nvSpPr>
        <p:spPr>
          <a:xfrm>
            <a:off x="1158772" y="483629"/>
            <a:ext cx="4163957" cy="6647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400" dirty="0">
                <a:solidFill>
                  <a:srgbClr val="004D88"/>
                </a:solidFill>
              </a:rPr>
              <a:t>Pune Tech</a:t>
            </a:r>
          </a:p>
          <a:p>
            <a:r>
              <a:rPr lang="en-US" sz="2400" dirty="0">
                <a:solidFill>
                  <a:srgbClr val="004D88"/>
                </a:solidFill>
              </a:rPr>
              <a:t>Community</a:t>
            </a: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2514AE3-E701-266C-DF50-1F5AD2FFF4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03" y="1281439"/>
            <a:ext cx="2816694" cy="24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0E3ACD-7FA1-43FB-92AB-D2FC6B01A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9060" y="885060"/>
            <a:ext cx="2139315" cy="2139315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2400">
                <a:latin typeface="Nunito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3310B1C-6FB4-4D3B-B79A-DF315C87F042}"/>
              </a:ext>
            </a:extLst>
          </p:cNvPr>
          <p:cNvSpPr/>
          <p:nvPr userDrawn="1"/>
        </p:nvSpPr>
        <p:spPr>
          <a:xfrm>
            <a:off x="-4246" y="42786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4D88"/>
          </a:solidFill>
          <a:ln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 dirty="0">
              <a:latin typeface="Nunito Sans" pitchFamily="2" charset="0"/>
            </a:endParaRP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1FDE4E-E351-4870-BEA4-F9D05AB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71" y="3933168"/>
            <a:ext cx="478535" cy="4275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494260-7BC2-4EE2-99AB-510B51B4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71" y="3351710"/>
            <a:ext cx="536536" cy="397760"/>
          </a:xfrm>
          <a:prstGeom prst="rect">
            <a:avLst/>
          </a:prstGeom>
        </p:spPr>
      </p:pic>
      <p:pic>
        <p:nvPicPr>
          <p:cNvPr id="3" name="Picture 2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A1BCAD9C-7170-428B-AC0B-A34623E7B6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3" y="4529822"/>
            <a:ext cx="438152" cy="438152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C262EB2-13EB-49D4-8BA7-298D994B3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0949" y="3448975"/>
            <a:ext cx="3534646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7B42D6-3699-44E1-AF05-8156CC486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3932" y="4017531"/>
            <a:ext cx="3534645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LinkedIn Profile URL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1BE5B3-06E9-4189-819D-3BDD7BCBDC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90948" y="4619511"/>
            <a:ext cx="3534644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Twitter handler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00C2C4-9929-47CE-B85E-C40E626325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19" y="1595287"/>
            <a:ext cx="7338496" cy="3416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1 (e.g. Azure Consultant, MVP, MCT, etc.)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55EAE8-D6C7-4D76-A3B0-6EB2450CA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319" y="2096498"/>
            <a:ext cx="7338496" cy="28469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2 (Optional) (e.g. Speaker, Author, etc.)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B7D0CF-A8EC-497C-8FF8-62AC808D94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988" y="2615381"/>
            <a:ext cx="7342740" cy="3490600"/>
          </a:xfrm>
        </p:spPr>
        <p:txBody>
          <a:bodyPr/>
          <a:lstStyle>
            <a:lvl1pPr marL="0" indent="0">
              <a:buNone/>
              <a:defRPr>
                <a:latin typeface="Nunito Sans" pitchFamily="2" charset="0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Speaker Bio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ECDB1A-04AF-4820-83D4-684393941F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319" y="624390"/>
            <a:ext cx="6885929" cy="5693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4000" b="0" kern="1200" dirty="0">
                <a:solidFill>
                  <a:schemeClr val="bg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96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20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680326"/>
            <a:ext cx="6400800" cy="854080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50" baseline="0" dirty="0">
                <a:ln w="3175">
                  <a:noFill/>
                </a:ln>
                <a:solidFill>
                  <a:srgbClr val="004D88"/>
                </a:solidFill>
                <a:effectLst/>
                <a:latin typeface="Nunito Sans" pitchFamily="2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004D88"/>
                </a:soli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004D88"/>
          </a:solidFill>
          <a:ln>
            <a:solidFill>
              <a:srgbClr val="004D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841651" y="145882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383192" y="448823"/>
            <a:ext cx="8574451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8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680623"/>
            <a:ext cx="5510213" cy="1558760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solidFill>
                  <a:srgbClr val="004D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679696"/>
            <a:ext cx="5510213" cy="85408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1" y="110029"/>
            <a:ext cx="11739359" cy="951855"/>
          </a:xfrm>
        </p:spPr>
        <p:txBody>
          <a:bodyPr>
            <a:normAutofit/>
          </a:bodyPr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11739359" cy="4862334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66" y="1185673"/>
            <a:ext cx="5554508" cy="4971845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950" y="1197913"/>
            <a:ext cx="5974384" cy="4975020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ico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5" y="224716"/>
            <a:ext cx="11685490" cy="8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97" y="1185962"/>
            <a:ext cx="11674097" cy="494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-1101" y="6259271"/>
            <a:ext cx="12215505" cy="606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FECAC-F8ED-4D1A-86E0-DB3B8A19610A}"/>
              </a:ext>
            </a:extLst>
          </p:cNvPr>
          <p:cNvSpPr txBox="1"/>
          <p:nvPr userDrawn="1"/>
        </p:nvSpPr>
        <p:spPr>
          <a:xfrm>
            <a:off x="9371393" y="6278121"/>
            <a:ext cx="109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32355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 By:</a:t>
            </a:r>
            <a:endParaRPr lang="en-IN" sz="1000" b="1" i="1" dirty="0">
              <a:solidFill>
                <a:srgbClr val="32355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F03CB-BA17-4707-A254-436DC27F70E7}"/>
              </a:ext>
            </a:extLst>
          </p:cNvPr>
          <p:cNvSpPr txBox="1"/>
          <p:nvPr userDrawn="1"/>
        </p:nvSpPr>
        <p:spPr>
          <a:xfrm>
            <a:off x="9459516" y="6420205"/>
            <a:ext cx="28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Pune Tech Community</a:t>
            </a:r>
            <a:endParaRPr lang="en-IN" sz="1800" b="1" dirty="0">
              <a:solidFill>
                <a:srgbClr val="3235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64AE0-88F8-4A61-8922-E4E44DD41D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3" y="6242430"/>
            <a:ext cx="652822" cy="586208"/>
          </a:xfrm>
          <a:prstGeom prst="rect">
            <a:avLst/>
          </a:prstGeom>
        </p:spPr>
      </p:pic>
      <p:pic>
        <p:nvPicPr>
          <p:cNvPr id="6" name="Picture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21A68BCA-83F1-790D-26D9-66E2136492C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84" y="224715"/>
            <a:ext cx="926010" cy="819163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A4D8035F-31BB-12AF-6DAC-5D267A2CBE4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3" y="6313447"/>
            <a:ext cx="1076947" cy="5018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80680-B549-4BA5-13CF-93588C64C541}"/>
              </a:ext>
            </a:extLst>
          </p:cNvPr>
          <p:cNvCxnSpPr/>
          <p:nvPr userDrawn="1"/>
        </p:nvCxnSpPr>
        <p:spPr>
          <a:xfrm>
            <a:off x="2151093" y="6322561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8D2251-8F86-9348-A857-70C51AF79282}"/>
              </a:ext>
            </a:extLst>
          </p:cNvPr>
          <p:cNvCxnSpPr/>
          <p:nvPr userDrawn="1"/>
        </p:nvCxnSpPr>
        <p:spPr>
          <a:xfrm>
            <a:off x="4252453" y="6317649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2D25E1-6E63-EAAC-9153-F58D67C0A2CB}"/>
              </a:ext>
            </a:extLst>
          </p:cNvPr>
          <p:cNvSpPr txBox="1"/>
          <p:nvPr userDrawn="1"/>
        </p:nvSpPr>
        <p:spPr>
          <a:xfrm>
            <a:off x="30826" y="6262949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5" r:id="rId3"/>
    <p:sldLayoutId id="2147483667" r:id="rId4"/>
    <p:sldLayoutId id="2147483666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70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rgbClr val="004D88"/>
          </a:solidFill>
          <a:latin typeface="Nunito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73F2-71F9-DAAC-0F15-C891807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6" y="2657718"/>
            <a:ext cx="10702512" cy="1516569"/>
          </a:xfrm>
        </p:spPr>
        <p:txBody>
          <a:bodyPr/>
          <a:lstStyle/>
          <a:p>
            <a:r>
              <a:rPr lang="en-IN" dirty="0"/>
              <a:t>Testing the Untestable using M365 Developer 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770-D192-1C16-A539-D82A8C430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Arjun Menon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D9BFA-DEBC-F1F6-A080-F110B120F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Microsoft MVP, Solution Architect</a:t>
            </a:r>
          </a:p>
        </p:txBody>
      </p:sp>
      <p:pic>
        <p:nvPicPr>
          <p:cNvPr id="7" name="Picture Placeholder 6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4C761ACD-22C0-D101-9D1E-D8B1040A3C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4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0920-D990-1D57-6501-16E36ED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28788"/>
            <a:ext cx="3932237" cy="576330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2879E-926D-B489-D2F6-DD7652FE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453" y="2730320"/>
            <a:ext cx="4852674" cy="698679"/>
          </a:xfrm>
        </p:spPr>
        <p:txBody>
          <a:bodyPr>
            <a:normAutofit/>
          </a:bodyPr>
          <a:lstStyle/>
          <a:p>
            <a:r>
              <a:rPr lang="en-US" sz="2800" dirty="0"/>
              <a:t>a-um.me/pune2024-repo</a:t>
            </a:r>
          </a:p>
        </p:txBody>
      </p:sp>
      <p:pic>
        <p:nvPicPr>
          <p:cNvPr id="1028" name="Picture 4" descr="qr-code">
            <a:extLst>
              <a:ext uri="{FF2B5EF4-FFF2-40B4-BE49-F238E27FC236}">
                <a16:creationId xmlns:a16="http://schemas.microsoft.com/office/drawing/2014/main" id="{5C2295F7-A514-4A3C-7D4E-81795F9E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07" y="1109726"/>
            <a:ext cx="4638547" cy="46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44FD4-C55E-43F1-91FA-38236C39D8A2}"/>
              </a:ext>
            </a:extLst>
          </p:cNvPr>
          <p:cNvSpPr txBox="1"/>
          <p:nvPr/>
        </p:nvSpPr>
        <p:spPr>
          <a:xfrm>
            <a:off x="457196" y="324610"/>
            <a:ext cx="9601201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4000" dirty="0">
                <a:solidFill>
                  <a:srgbClr val="32355E"/>
                </a:solidFill>
                <a:latin typeface="+mn-lt"/>
              </a:rPr>
              <a:t>Massive Thanks to Our Supporters!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DF0839-678A-4801-A5B3-F360E123E54C}"/>
              </a:ext>
            </a:extLst>
          </p:cNvPr>
          <p:cNvGrpSpPr/>
          <p:nvPr/>
        </p:nvGrpSpPr>
        <p:grpSpPr>
          <a:xfrm>
            <a:off x="7301590" y="4439186"/>
            <a:ext cx="6031942" cy="1627346"/>
            <a:chOff x="6365844" y="1219881"/>
            <a:chExt cx="5329631" cy="14378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8FE211-797C-434B-B425-236F1CF61478}"/>
                </a:ext>
              </a:extLst>
            </p:cNvPr>
            <p:cNvSpPr txBox="1"/>
            <p:nvPr/>
          </p:nvSpPr>
          <p:spPr>
            <a:xfrm>
              <a:off x="6445053" y="1219881"/>
              <a:ext cx="2094274" cy="3323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2400" dirty="0">
                  <a:solidFill>
                    <a:srgbClr val="151D4E"/>
                  </a:solidFill>
                </a:rPr>
                <a:t>Organized by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263AE-DFA3-4FBB-85C7-5B7E52A8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844" y="1672825"/>
              <a:ext cx="1096850" cy="9849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B3D09-7215-4C84-9361-32F0088E72F3}"/>
                </a:ext>
              </a:extLst>
            </p:cNvPr>
            <p:cNvSpPr txBox="1"/>
            <p:nvPr/>
          </p:nvSpPr>
          <p:spPr>
            <a:xfrm>
              <a:off x="7531518" y="1625806"/>
              <a:ext cx="4163957" cy="99719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3600" dirty="0"/>
                <a:t>Pune Tech</a:t>
              </a:r>
            </a:p>
            <a:p>
              <a:r>
                <a:rPr lang="en-US" sz="3600" dirty="0">
                  <a:solidFill>
                    <a:srgbClr val="32355E"/>
                  </a:solidFill>
                </a:rPr>
                <a:t>Community</a:t>
              </a:r>
            </a:p>
          </p:txBody>
        </p:sp>
      </p:grp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3B960064-4C7A-06F7-81BF-18043DC31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0" y="1858576"/>
            <a:ext cx="3370134" cy="15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8BC3162-DDA7-2161-97DE-0AB47943B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DA2A-2973-46C7-A0AE-CFEA720F5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/in/arjunumenon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A3BA-8F39-4BBE-A43E-944D285C7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arjunumenon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E21E3-A201-4DC4-A7B6-5EAD48801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319" y="1595287"/>
            <a:ext cx="7338496" cy="370101"/>
          </a:xfrm>
        </p:spPr>
        <p:txBody>
          <a:bodyPr/>
          <a:lstStyle/>
          <a:p>
            <a:r>
              <a:rPr lang="en-US" sz="2600" b="0" dirty="0"/>
              <a:t>Microsoft MVP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81DF4-9A66-4D0B-800E-A49D26E72F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319" y="2096498"/>
            <a:ext cx="7338496" cy="561692"/>
          </a:xfrm>
        </p:spPr>
        <p:txBody>
          <a:bodyPr/>
          <a:lstStyle/>
          <a:p>
            <a:r>
              <a:rPr lang="en-US" b="0" dirty="0"/>
              <a:t>Co-maintainer – CLI for Microsoft 365, Core Member – PnP Team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B3B0C-9111-4D54-9C94-23CAFBAAA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605C7-38C5-422A-8BBB-0CEB96F40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Arjun Menon</a:t>
            </a:r>
          </a:p>
        </p:txBody>
      </p:sp>
      <p:pic>
        <p:nvPicPr>
          <p:cNvPr id="14" name="Picture 13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A36BD04-C204-310E-230A-30D790D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865" y="4013527"/>
            <a:ext cx="1561248" cy="1561248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C2F41EBD-FD5F-F82E-DD4B-477A29F88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233" y="5050331"/>
            <a:ext cx="540194" cy="540194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E900A-2924-B2CD-D83E-0F0ABAD7DACA}"/>
              </a:ext>
            </a:extLst>
          </p:cNvPr>
          <p:cNvSpPr txBox="1">
            <a:spLocks/>
          </p:cNvSpPr>
          <p:nvPr/>
        </p:nvSpPr>
        <p:spPr>
          <a:xfrm>
            <a:off x="8490948" y="5168113"/>
            <a:ext cx="3534644" cy="2562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arjunumenon.com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5FF6E6-05E9-923E-7D61-FE216CF88FD0}"/>
              </a:ext>
            </a:extLst>
          </p:cNvPr>
          <p:cNvSpPr/>
          <p:nvPr/>
        </p:nvSpPr>
        <p:spPr>
          <a:xfrm>
            <a:off x="7848766" y="3360104"/>
            <a:ext cx="540194" cy="43396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EC18A-4AFB-426F-A467-BA32A99B5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13B-DA50-4604-AC69-20E627D3A7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A395-4FCE-43CE-DEF5-0CFAD52F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C904B9-033E-6D4E-5FF5-8CBD5DEFD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397498"/>
              </p:ext>
            </p:extLst>
          </p:nvPr>
        </p:nvGraphicFramePr>
        <p:xfrm>
          <a:off x="236539" y="1252538"/>
          <a:ext cx="11739153" cy="457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051">
                  <a:extLst>
                    <a:ext uri="{9D8B030D-6E8A-4147-A177-3AD203B41FA5}">
                      <a16:colId xmlns:a16="http://schemas.microsoft.com/office/drawing/2014/main" val="2649664607"/>
                    </a:ext>
                  </a:extLst>
                </a:gridCol>
                <a:gridCol w="3913051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3913051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62777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1968441">
                <a:tc>
                  <a:txBody>
                    <a:bodyPr/>
                    <a:lstStyle/>
                    <a:p>
                      <a:r>
                        <a:rPr lang="en-US" sz="3600" dirty="0"/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a-um.me/pune2024-repo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  <a:tr h="1968441">
                <a:tc>
                  <a:txBody>
                    <a:bodyPr/>
                    <a:lstStyle/>
                    <a:p>
                      <a:r>
                        <a:rPr lang="en-US" sz="3600" dirty="0"/>
                        <a:t>References /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980864"/>
                  </a:ext>
                </a:extLst>
              </a:tr>
            </a:tbl>
          </a:graphicData>
        </a:graphic>
      </p:graphicFrame>
      <p:pic>
        <p:nvPicPr>
          <p:cNvPr id="2050" name="Picture 2" descr="qr-code">
            <a:extLst>
              <a:ext uri="{FF2B5EF4-FFF2-40B4-BE49-F238E27FC236}">
                <a16:creationId xmlns:a16="http://schemas.microsoft.com/office/drawing/2014/main" id="{65448CA9-DBA1-2DD3-5D96-A65B77B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09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7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00FA3E7003141BC16E026FCE150A0" ma:contentTypeVersion="14" ma:contentTypeDescription="Create a new document." ma:contentTypeScope="" ma:versionID="cd6f1e720285b57b5d5543e2ca3f0057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9017f70464279b2d5c8597f95853a917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646f652-a1fa-4c47-aa8a-3feea43d6495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Props1.xml><?xml version="1.0" encoding="utf-8"?>
<ds:datastoreItem xmlns:ds="http://schemas.openxmlformats.org/officeDocument/2006/customXml" ds:itemID="{D00C3A8D-3909-48B8-AD16-00959621A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FD590-0F7B-4E1C-836A-EFC04C095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D4A8B-C6CB-443E-8607-734A65901095}">
  <ds:schemaRefs>
    <ds:schemaRef ds:uri="http://schemas.microsoft.com/office/2006/metadata/properties"/>
    <ds:schemaRef ds:uri="http://schemas.microsoft.com/office/infopath/2007/PartnerControls"/>
    <ds:schemaRef ds:uri="30a061b1-bdb8-4664-ad9e-272301b45d52"/>
    <ds:schemaRef ds:uri="ea3e4b80-20a0-46c1-93e7-c2ea17da97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69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Nunito Sans</vt:lpstr>
      <vt:lpstr>Segoe UI</vt:lpstr>
      <vt:lpstr>Segoe UI (Body)</vt:lpstr>
      <vt:lpstr>Segoe UI Light</vt:lpstr>
      <vt:lpstr>Office Theme</vt:lpstr>
      <vt:lpstr>Testing the Untestable using M365 Developer 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Arjun Menon</cp:lastModifiedBy>
  <cp:revision>139</cp:revision>
  <dcterms:created xsi:type="dcterms:W3CDTF">2020-01-05T10:52:53Z</dcterms:created>
  <dcterms:modified xsi:type="dcterms:W3CDTF">2024-11-27T17:53:33Z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  <property fmtid="{D5CDD505-2E9C-101B-9397-08002B2CF9AE}" pid="3" name="MediaServiceImageTags">
    <vt:lpwstr/>
  </property>
  <property fmtid="{D5CDD505-2E9C-101B-9397-08002B2CF9AE}" pid="4" name="MSIP_Label_022bb90d-0cda-491d-b861-d195b14532dc_Enabled">
    <vt:lpwstr>true</vt:lpwstr>
  </property>
  <property fmtid="{D5CDD505-2E9C-101B-9397-08002B2CF9AE}" pid="5" name="MSIP_Label_022bb90d-0cda-491d-b861-d195b14532dc_SetDate">
    <vt:lpwstr>2023-04-24T09:27:03Z</vt:lpwstr>
  </property>
  <property fmtid="{D5CDD505-2E9C-101B-9397-08002B2CF9AE}" pid="6" name="MSIP_Label_022bb90d-0cda-491d-b861-d195b14532dc_Method">
    <vt:lpwstr>Standard</vt:lpwstr>
  </property>
  <property fmtid="{D5CDD505-2E9C-101B-9397-08002B2CF9AE}" pid="7" name="MSIP_Label_022bb90d-0cda-491d-b861-d195b14532dc_Name">
    <vt:lpwstr>Restricted - Internal</vt:lpwstr>
  </property>
  <property fmtid="{D5CDD505-2E9C-101B-9397-08002B2CF9AE}" pid="8" name="MSIP_Label_022bb90d-0cda-491d-b861-d195b14532dc_SiteId">
    <vt:lpwstr>de348bc7-1aeb-4406-8cb3-97db021cadb4</vt:lpwstr>
  </property>
  <property fmtid="{D5CDD505-2E9C-101B-9397-08002B2CF9AE}" pid="9" name="MSIP_Label_022bb90d-0cda-491d-b861-d195b14532dc_ActionId">
    <vt:lpwstr>8d0e9715-40e4-4093-b41b-81a90e816d21</vt:lpwstr>
  </property>
  <property fmtid="{D5CDD505-2E9C-101B-9397-08002B2CF9AE}" pid="10" name="MSIP_Label_022bb90d-0cda-491d-b861-d195b14532dc_ContentBits">
    <vt:lpwstr>2</vt:lpwstr>
  </property>
  <property fmtid="{D5CDD505-2E9C-101B-9397-08002B2CF9AE}" pid="11" name="ClassificationContentMarkingFooterLocations">
    <vt:lpwstr>Office Theme:6</vt:lpwstr>
  </property>
  <property fmtid="{D5CDD505-2E9C-101B-9397-08002B2CF9AE}" pid="12" name="ClassificationContentMarkingFooterText">
    <vt:lpwstr>Restricted - Internal</vt:lpwstr>
  </property>
  <property fmtid="{D5CDD505-2E9C-101B-9397-08002B2CF9AE}" pid="13" name="MSIP_Label_defa4170-0d19-0005-0004-bc88714345d2_Enabled">
    <vt:lpwstr>true</vt:lpwstr>
  </property>
  <property fmtid="{D5CDD505-2E9C-101B-9397-08002B2CF9AE}" pid="14" name="MSIP_Label_defa4170-0d19-0005-0004-bc88714345d2_SetDate">
    <vt:lpwstr>2024-11-21T08:01:35Z</vt:lpwstr>
  </property>
  <property fmtid="{D5CDD505-2E9C-101B-9397-08002B2CF9AE}" pid="15" name="MSIP_Label_defa4170-0d19-0005-0004-bc88714345d2_Method">
    <vt:lpwstr>Standard</vt:lpwstr>
  </property>
  <property fmtid="{D5CDD505-2E9C-101B-9397-08002B2CF9AE}" pid="16" name="MSIP_Label_defa4170-0d19-0005-0004-bc88714345d2_Name">
    <vt:lpwstr>defa4170-0d19-0005-0004-bc88714345d2</vt:lpwstr>
  </property>
  <property fmtid="{D5CDD505-2E9C-101B-9397-08002B2CF9AE}" pid="17" name="MSIP_Label_defa4170-0d19-0005-0004-bc88714345d2_SiteId">
    <vt:lpwstr>d46b604d-ea34-484e-ae86-d0489b7a3011</vt:lpwstr>
  </property>
  <property fmtid="{D5CDD505-2E9C-101B-9397-08002B2CF9AE}" pid="18" name="MSIP_Label_defa4170-0d19-0005-0004-bc88714345d2_ActionId">
    <vt:lpwstr>d9e6fe7b-3813-4891-98a8-78256b994fbe</vt:lpwstr>
  </property>
  <property fmtid="{D5CDD505-2E9C-101B-9397-08002B2CF9AE}" pid="19" name="MSIP_Label_defa4170-0d19-0005-0004-bc88714345d2_ContentBits">
    <vt:lpwstr>0</vt:lpwstr>
  </property>
</Properties>
</file>