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372A6-A241-4BBD-897F-F4D66307CE6A}" v="3" dt="2024-01-28T12:34:52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4092" autoAdjust="0"/>
  </p:normalViewPr>
  <p:slideViewPr>
    <p:cSldViewPr snapToObjects="1">
      <p:cViewPr varScale="1">
        <p:scale>
          <a:sx n="96" d="100"/>
          <a:sy n="96" d="100"/>
        </p:scale>
        <p:origin x="1624" y="168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Mhaisekar" userId="e4bc8227-8fdb-4110-ba2f-bcc654b8021b" providerId="ADAL" clId="{FF5372A6-A241-4BBD-897F-F4D66307CE6A}"/>
    <pc:docChg chg="custSel modSld">
      <pc:chgData name="Sameer Mhaisekar" userId="e4bc8227-8fdb-4110-ba2f-bcc654b8021b" providerId="ADAL" clId="{FF5372A6-A241-4BBD-897F-F4D66307CE6A}" dt="2024-01-28T12:36:35.136" v="31" actId="1076"/>
      <pc:docMkLst>
        <pc:docMk/>
      </pc:docMkLst>
      <pc:sldChg chg="addSp delSp modSp mod">
        <pc:chgData name="Sameer Mhaisekar" userId="e4bc8227-8fdb-4110-ba2f-bcc654b8021b" providerId="ADAL" clId="{FF5372A6-A241-4BBD-897F-F4D66307CE6A}" dt="2024-01-28T12:36:35.136" v="31" actId="1076"/>
        <pc:sldMkLst>
          <pc:docMk/>
          <pc:sldMk cId="1619751671" sldId="259"/>
        </pc:sldMkLst>
        <pc:picChg chg="del">
          <ac:chgData name="Sameer Mhaisekar" userId="e4bc8227-8fdb-4110-ba2f-bcc654b8021b" providerId="ADAL" clId="{FF5372A6-A241-4BBD-897F-F4D66307CE6A}" dt="2024-01-28T12:32:33.266" v="0" actId="478"/>
          <ac:picMkLst>
            <pc:docMk/>
            <pc:sldMk cId="1619751671" sldId="259"/>
            <ac:picMk id="4" creationId="{9597F561-C3F8-949B-209E-72ACD10778F4}"/>
          </ac:picMkLst>
        </pc:picChg>
        <pc:picChg chg="add mod">
          <ac:chgData name="Sameer Mhaisekar" userId="e4bc8227-8fdb-4110-ba2f-bcc654b8021b" providerId="ADAL" clId="{FF5372A6-A241-4BBD-897F-F4D66307CE6A}" dt="2024-01-28T12:36:35.136" v="31" actId="1076"/>
          <ac:picMkLst>
            <pc:docMk/>
            <pc:sldMk cId="1619751671" sldId="259"/>
            <ac:picMk id="5" creationId="{2AD932A7-3DDC-9139-A0B3-42F971C25A7F}"/>
          </ac:picMkLst>
        </pc:picChg>
        <pc:picChg chg="del">
          <ac:chgData name="Sameer Mhaisekar" userId="e4bc8227-8fdb-4110-ba2f-bcc654b8021b" providerId="ADAL" clId="{FF5372A6-A241-4BBD-897F-F4D66307CE6A}" dt="2024-01-28T12:32:35.734" v="1" actId="478"/>
          <ac:picMkLst>
            <pc:docMk/>
            <pc:sldMk cId="1619751671" sldId="259"/>
            <ac:picMk id="7" creationId="{88F5900D-3397-C4A0-FFA4-804990775BD6}"/>
          </ac:picMkLst>
        </pc:picChg>
        <pc:picChg chg="add mod">
          <ac:chgData name="Sameer Mhaisekar" userId="e4bc8227-8fdb-4110-ba2f-bcc654b8021b" providerId="ADAL" clId="{FF5372A6-A241-4BBD-897F-F4D66307CE6A}" dt="2024-01-28T12:34:39.756" v="18" actId="1076"/>
          <ac:picMkLst>
            <pc:docMk/>
            <pc:sldMk cId="1619751671" sldId="259"/>
            <ac:picMk id="8" creationId="{550F42A8-BEFF-FDA3-A4A9-31502991E0C3}"/>
          </ac:picMkLst>
        </pc:picChg>
        <pc:picChg chg="add mod">
          <ac:chgData name="Sameer Mhaisekar" userId="e4bc8227-8fdb-4110-ba2f-bcc654b8021b" providerId="ADAL" clId="{FF5372A6-A241-4BBD-897F-F4D66307CE6A}" dt="2024-01-28T12:35:04.960" v="25" actId="1076"/>
          <ac:picMkLst>
            <pc:docMk/>
            <pc:sldMk cId="1619751671" sldId="259"/>
            <ac:picMk id="10" creationId="{9A138141-8A4B-DBEE-0C49-B3BD549F78C8}"/>
          </ac:picMkLst>
        </pc:picChg>
        <pc:picChg chg="mod">
          <ac:chgData name="Sameer Mhaisekar" userId="e4bc8227-8fdb-4110-ba2f-bcc654b8021b" providerId="ADAL" clId="{FF5372A6-A241-4BBD-897F-F4D66307CE6A}" dt="2024-01-28T12:36:31.890" v="30" actId="1076"/>
          <ac:picMkLst>
            <pc:docMk/>
            <pc:sldMk cId="1619751671" sldId="259"/>
            <ac:picMk id="11" creationId="{8321DA0A-7A9C-A241-AA1C-A02C4CB2EE4B}"/>
          </ac:picMkLst>
        </pc:picChg>
        <pc:picChg chg="del">
          <ac:chgData name="Sameer Mhaisekar" userId="e4bc8227-8fdb-4110-ba2f-bcc654b8021b" providerId="ADAL" clId="{FF5372A6-A241-4BBD-897F-F4D66307CE6A}" dt="2024-01-28T12:32:40.783" v="2" actId="478"/>
          <ac:picMkLst>
            <pc:docMk/>
            <pc:sldMk cId="1619751671" sldId="259"/>
            <ac:picMk id="14" creationId="{5E4D000F-A279-BCE2-A6AD-DE14822C0FF9}"/>
          </ac:picMkLst>
        </pc:picChg>
        <pc:picChg chg="del">
          <ac:chgData name="Sameer Mhaisekar" userId="e4bc8227-8fdb-4110-ba2f-bcc654b8021b" providerId="ADAL" clId="{FF5372A6-A241-4BBD-897F-F4D66307CE6A}" dt="2024-01-28T12:32:43.553" v="3" actId="478"/>
          <ac:picMkLst>
            <pc:docMk/>
            <pc:sldMk cId="1619751671" sldId="259"/>
            <ac:picMk id="16" creationId="{4CE2BF3D-23E2-C498-DC38-D33121B5B6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2/10/24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529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hyperlink" Target="https://olivian.ro/linkedin-birthdays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jpeg"/><Relationship Id="rId5" Type="http://schemas.openxmlformats.org/officeDocument/2006/relationships/hyperlink" Target="https://creativecommons.org/licenses/by/3.0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hyperlink" Target="https://lthub.ubc.ca/guides/github-instructor-guide/" TargetMode="Externa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Introduction to M365 Graph Connector - Get External Content to Microsoft 365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Arjun Menon</a:t>
            </a:r>
          </a:p>
          <a:p>
            <a:r>
              <a:rPr lang="de-CH" dirty="0"/>
              <a:t>Microsoft MVP / Solution </a:t>
            </a:r>
            <a:r>
              <a:rPr lang="en-US" dirty="0"/>
              <a:t>Architect</a:t>
            </a:r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2160-59E0-488F-8A85-97951D7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5" y="265497"/>
            <a:ext cx="7992888" cy="506053"/>
          </a:xfrm>
        </p:spPr>
        <p:txBody>
          <a:bodyPr>
            <a:normAutofit fontScale="90000"/>
          </a:bodyPr>
          <a:lstStyle/>
          <a:p>
            <a:r>
              <a:rPr lang="de-CH" sz="2800" dirty="0"/>
              <a:t>Who Am I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4B954-56E6-D356-B2C3-1E14C1F52C92}"/>
              </a:ext>
            </a:extLst>
          </p:cNvPr>
          <p:cNvSpPr/>
          <p:nvPr/>
        </p:nvSpPr>
        <p:spPr>
          <a:xfrm>
            <a:off x="184727" y="760342"/>
            <a:ext cx="89237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92EB7-23D8-7390-9AC3-DE3F50E96433}"/>
              </a:ext>
            </a:extLst>
          </p:cNvPr>
          <p:cNvSpPr txBox="1">
            <a:spLocks/>
          </p:cNvSpPr>
          <p:nvPr/>
        </p:nvSpPr>
        <p:spPr>
          <a:xfrm>
            <a:off x="141362" y="822293"/>
            <a:ext cx="5575179" cy="2750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Microsoft MVP </a:t>
            </a:r>
            <a:r>
              <a:rPr lang="en-US" sz="1800" dirty="0">
                <a:latin typeface="+mj-lt"/>
              </a:rPr>
              <a:t>(M365 Development)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Co-maintainer</a:t>
            </a:r>
            <a:r>
              <a:rPr lang="en-US" sz="1800" dirty="0">
                <a:latin typeface="+mj-lt"/>
              </a:rPr>
              <a:t> – CLI for Microsoft 365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Core Team Member </a:t>
            </a:r>
            <a:r>
              <a:rPr lang="en-US" sz="1800" dirty="0">
                <a:latin typeface="+mj-lt"/>
              </a:rPr>
              <a:t>– Microsoft 365 </a:t>
            </a:r>
          </a:p>
          <a:p>
            <a:r>
              <a:rPr lang="en-US" sz="1800" dirty="0">
                <a:latin typeface="+mj-lt"/>
              </a:rPr>
              <a:t>&amp; Power Platform Community (PnP)</a:t>
            </a:r>
          </a:p>
          <a:p>
            <a:r>
              <a:rPr lang="en-US" sz="1800" b="1" dirty="0">
                <a:latin typeface="+mj-lt"/>
              </a:rPr>
              <a:t>Solution Architect </a:t>
            </a:r>
            <a:r>
              <a:rPr lang="en-US" sz="1800" dirty="0">
                <a:latin typeface="+mj-lt"/>
              </a:rPr>
              <a:t>with TCS</a:t>
            </a:r>
            <a:endParaRPr lang="en-IN" sz="1800" dirty="0">
              <a:latin typeface="+mj-lt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FBC0F7-7BB2-8A73-1F33-0F0BA85F9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50" r="30623" b="33779"/>
          <a:stretch/>
        </p:blipFill>
        <p:spPr>
          <a:xfrm>
            <a:off x="2616399" y="3542417"/>
            <a:ext cx="492374" cy="461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44FFC-5C4E-D415-D9C3-91F10C003F28}"/>
              </a:ext>
            </a:extLst>
          </p:cNvPr>
          <p:cNvSpPr txBox="1"/>
          <p:nvPr/>
        </p:nvSpPr>
        <p:spPr>
          <a:xfrm>
            <a:off x="-1477108" y="746113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lthub.ubc.ca/guides/github-instructor-guid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3B3B71-E3FA-8FA1-2F2A-ED8819CD24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64213" t="30503" r="15700" b="42425"/>
          <a:stretch/>
        </p:blipFill>
        <p:spPr>
          <a:xfrm>
            <a:off x="245350" y="4012605"/>
            <a:ext cx="332218" cy="335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8BB76-3657-42CB-0C8E-272A3976086E}"/>
              </a:ext>
            </a:extLst>
          </p:cNvPr>
          <p:cNvSpPr txBox="1"/>
          <p:nvPr/>
        </p:nvSpPr>
        <p:spPr>
          <a:xfrm>
            <a:off x="403221" y="746113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7" tooltip="https://olivian.ro/linkedin-birthdays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5" tooltip="https://creativecommons.org/licenses/by/3.0/"/>
              </a:rPr>
              <a:t>CC BY</a:t>
            </a:r>
            <a:endParaRPr lang="en-IN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71079-75EA-72C1-5BD8-50C0EFFD5A19}"/>
              </a:ext>
            </a:extLst>
          </p:cNvPr>
          <p:cNvSpPr/>
          <p:nvPr/>
        </p:nvSpPr>
        <p:spPr>
          <a:xfrm flipV="1">
            <a:off x="184727" y="3460278"/>
            <a:ext cx="892377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D30C059B-2C0A-90AD-6D72-8AE926458D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62" y="4380479"/>
            <a:ext cx="540194" cy="540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9B81E-737F-83D3-F457-8353C5A38194}"/>
              </a:ext>
            </a:extLst>
          </p:cNvPr>
          <p:cNvSpPr txBox="1"/>
          <p:nvPr/>
        </p:nvSpPr>
        <p:spPr>
          <a:xfrm>
            <a:off x="1553592" y="3955098"/>
            <a:ext cx="254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C70F2-579B-D32E-CF4A-CD5765147F08}"/>
              </a:ext>
            </a:extLst>
          </p:cNvPr>
          <p:cNvSpPr txBox="1"/>
          <p:nvPr/>
        </p:nvSpPr>
        <p:spPr>
          <a:xfrm>
            <a:off x="741038" y="3937468"/>
            <a:ext cx="6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sz="2400" b="1" dirty="0"/>
              <a:t>in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7E0FB-8EE7-7355-995F-DA0C56D030C9}"/>
              </a:ext>
            </a:extLst>
          </p:cNvPr>
          <p:cNvSpPr txBox="1"/>
          <p:nvPr/>
        </p:nvSpPr>
        <p:spPr>
          <a:xfrm>
            <a:off x="1523213" y="4365770"/>
            <a:ext cx="379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arjunumenon.com</a:t>
            </a:r>
            <a:endParaRPr lang="en-IN" sz="24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74AB1E8-6846-9038-E8DE-D6F999C9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7428" y="939663"/>
            <a:ext cx="1833512" cy="183351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5031E78-CBF1-2DC5-43C4-87DD6FAF0DE3}"/>
              </a:ext>
            </a:extLst>
          </p:cNvPr>
          <p:cNvSpPr txBox="1">
            <a:spLocks/>
          </p:cNvSpPr>
          <p:nvPr/>
        </p:nvSpPr>
        <p:spPr>
          <a:xfrm>
            <a:off x="6393110" y="2794608"/>
            <a:ext cx="2302148" cy="50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2500" b="1" dirty="0">
                <a:effectLst/>
                <a:latin typeface="+mj-lt"/>
              </a:rPr>
              <a:t>Arjun Menon</a:t>
            </a:r>
            <a:endParaRPr lang="en-US" sz="2500" b="1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F7906-51C3-75E5-B649-3CF66774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4" y="905157"/>
            <a:ext cx="558885" cy="5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B3AF17-06A8-E5E2-A4B8-5F98F70EAE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9075" y="1636327"/>
            <a:ext cx="1076271" cy="527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A0A81-3D13-1BFC-836F-9714D1780C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3155" y="2441590"/>
            <a:ext cx="707263" cy="548738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EF651B0-2888-7F26-35E6-7BA81698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3" y="3616837"/>
            <a:ext cx="313803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C0EE7ADF-5B94-0592-CAE7-BB7B095FA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8275" y="3622983"/>
            <a:ext cx="1305024" cy="13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321DA0A-7A9C-A241-AA1C-A02C4CB2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1" y="987574"/>
            <a:ext cx="2243675" cy="179532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AD932A7-3DDC-9139-A0B3-42F971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08" y="1563638"/>
            <a:ext cx="2491979" cy="432048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550F42A8-BEFF-FDA3-A4A9-31502991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1" y="3435846"/>
            <a:ext cx="2323548" cy="504056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A138141-8A4B-DBEE-0C49-B3BD549F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37" y="3003798"/>
            <a:ext cx="2076649" cy="9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96970-E637-471F-86E2-950D4519AEC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c25f9c22-fc1f-4454-8c46-2969b0535af5"/>
    <ds:schemaRef ds:uri="74098b8b-3ead-4c65-9f72-d36b5831b20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86</Words>
  <Application>Microsoft Macintosh PowerPoint</Application>
  <PresentationFormat>On-screen Show (16:9)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1_Master</vt:lpstr>
      <vt:lpstr>Introduction to M365 Graph Connector - Get External Content to Microsoft 365  </vt:lpstr>
      <vt:lpstr>Who Am I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Arjun Menon</cp:lastModifiedBy>
  <cp:revision>98</cp:revision>
  <dcterms:created xsi:type="dcterms:W3CDTF">2013-10-22T18:22:58Z</dcterms:created>
  <dcterms:modified xsi:type="dcterms:W3CDTF">2024-02-10T07:45:19Z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2024-01-28T12:32:33Z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9e9a8089-dda8-4a98-ad9a-d2b992731087</vt:lpwstr>
  </property>
  <property fmtid="{D5CDD505-2E9C-101B-9397-08002B2CF9AE}" pid="17" name="MSIP_Label_91327b11-6d4e-4117-945d-1b5794009f19_ContentBits">
    <vt:lpwstr>0</vt:lpwstr>
  </property>
</Properties>
</file>